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92" r:id="rId7"/>
    <p:sldId id="390" r:id="rId8"/>
    <p:sldId id="393" r:id="rId9"/>
    <p:sldId id="412" r:id="rId10"/>
    <p:sldId id="360" r:id="rId11"/>
    <p:sldId id="417" r:id="rId12"/>
    <p:sldId id="415" r:id="rId13"/>
    <p:sldId id="418" r:id="rId14"/>
    <p:sldId id="414" r:id="rId15"/>
    <p:sldId id="419" r:id="rId16"/>
    <p:sldId id="413" r:id="rId17"/>
    <p:sldId id="420" r:id="rId18"/>
    <p:sldId id="314" r:id="rId19"/>
    <p:sldId id="421" r:id="rId20"/>
    <p:sldId id="416" r:id="rId21"/>
    <p:sldId id="426" r:id="rId22"/>
    <p:sldId id="427" r:id="rId23"/>
    <p:sldId id="386" r:id="rId24"/>
    <p:sldId id="424" r:id="rId25"/>
    <p:sldId id="42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BC1F2-5257-4DD5-8591-D07A8DCCC336}" v="9" dt="2020-05-26T15:18:29.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93" d="100"/>
          <a:sy n="93" d="100"/>
        </p:scale>
        <p:origin x="708"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Hodgson" userId="213b339f-9e68-4d61-b6e1-9aa385d3ff46" providerId="ADAL" clId="{C844E12E-7222-4624-B000-3320F21F39DE}"/>
    <pc:docChg chg="undo custSel addSld modSld sldOrd">
      <pc:chgData name="Theresa Hodgson" userId="213b339f-9e68-4d61-b6e1-9aa385d3ff46" providerId="ADAL" clId="{C844E12E-7222-4624-B000-3320F21F39DE}" dt="2019-05-15T11:08:02.060" v="1036" actId="20577"/>
      <pc:docMkLst>
        <pc:docMk/>
      </pc:docMkLst>
      <pc:sldChg chg="delSp modSp">
        <pc:chgData name="Theresa Hodgson" userId="213b339f-9e68-4d61-b6e1-9aa385d3ff46" providerId="ADAL" clId="{C844E12E-7222-4624-B000-3320F21F39DE}" dt="2019-05-15T08:39:52.276" v="107" actId="20577"/>
        <pc:sldMkLst>
          <pc:docMk/>
          <pc:sldMk cId="2637481266" sldId="256"/>
        </pc:sldMkLst>
        <pc:spChg chg="del">
          <ac:chgData name="Theresa Hodgson" userId="213b339f-9e68-4d61-b6e1-9aa385d3ff46" providerId="ADAL" clId="{C844E12E-7222-4624-B000-3320F21F39DE}" dt="2019-05-15T08:39:07.219" v="102" actId="478"/>
          <ac:spMkLst>
            <pc:docMk/>
            <pc:sldMk cId="2637481266" sldId="256"/>
            <ac:spMk id="2" creationId="{0743FA01-67A1-4238-8658-EAFB494DA602}"/>
          </ac:spMkLst>
        </pc:spChg>
        <pc:spChg chg="mod">
          <ac:chgData name="Theresa Hodgson" userId="213b339f-9e68-4d61-b6e1-9aa385d3ff46" providerId="ADAL" clId="{C844E12E-7222-4624-B000-3320F21F39DE}" dt="2019-05-15T08:39:52.276" v="107" actId="20577"/>
          <ac:spMkLst>
            <pc:docMk/>
            <pc:sldMk cId="2637481266" sldId="256"/>
            <ac:spMk id="19" creationId="{5252A847-DE45-4FA3-A1F8-EEBEB845FF8E}"/>
          </ac:spMkLst>
        </pc:spChg>
      </pc:sldChg>
      <pc:sldChg chg="addSp delSp modSp ord">
        <pc:chgData name="Theresa Hodgson" userId="213b339f-9e68-4d61-b6e1-9aa385d3ff46" providerId="ADAL" clId="{C844E12E-7222-4624-B000-3320F21F39DE}" dt="2019-05-15T09:20:10.315" v="782"/>
        <pc:sldMkLst>
          <pc:docMk/>
          <pc:sldMk cId="636014570" sldId="314"/>
        </pc:sldMkLst>
        <pc:spChg chg="mod">
          <ac:chgData name="Theresa Hodgson" userId="213b339f-9e68-4d61-b6e1-9aa385d3ff46" providerId="ADAL" clId="{C844E12E-7222-4624-B000-3320F21F39DE}" dt="2019-05-15T09:18:55.826" v="748" actId="1582"/>
          <ac:spMkLst>
            <pc:docMk/>
            <pc:sldMk cId="636014570" sldId="314"/>
            <ac:spMk id="10" creationId="{4204007A-1679-436F-85C0-E257A2FF7042}"/>
          </ac:spMkLst>
        </pc:spChg>
        <pc:spChg chg="mod">
          <ac:chgData name="Theresa Hodgson" userId="213b339f-9e68-4d61-b6e1-9aa385d3ff46" providerId="ADAL" clId="{C844E12E-7222-4624-B000-3320F21F39DE}" dt="2019-05-15T09:18:55.826" v="748" actId="1582"/>
          <ac:spMkLst>
            <pc:docMk/>
            <pc:sldMk cId="636014570" sldId="314"/>
            <ac:spMk id="11" creationId="{15029685-06F8-4A3C-8B11-7A6875D38185}"/>
          </ac:spMkLst>
        </pc:spChg>
        <pc:spChg chg="mod">
          <ac:chgData name="Theresa Hodgson" userId="213b339f-9e68-4d61-b6e1-9aa385d3ff46" providerId="ADAL" clId="{C844E12E-7222-4624-B000-3320F21F39DE}" dt="2019-05-15T09:18:55.826" v="748" actId="1582"/>
          <ac:spMkLst>
            <pc:docMk/>
            <pc:sldMk cId="636014570" sldId="314"/>
            <ac:spMk id="12" creationId="{19DD8240-5CF4-4DE6-81CE-37F174E293BE}"/>
          </ac:spMkLst>
        </pc:spChg>
        <pc:spChg chg="mod">
          <ac:chgData name="Theresa Hodgson" userId="213b339f-9e68-4d61-b6e1-9aa385d3ff46" providerId="ADAL" clId="{C844E12E-7222-4624-B000-3320F21F39DE}" dt="2019-05-15T09:18:55.826" v="748" actId="1582"/>
          <ac:spMkLst>
            <pc:docMk/>
            <pc:sldMk cId="636014570" sldId="314"/>
            <ac:spMk id="13" creationId="{65713C78-F362-4262-B296-A07BECDA248A}"/>
          </ac:spMkLst>
        </pc:spChg>
        <pc:spChg chg="mod">
          <ac:chgData name="Theresa Hodgson" userId="213b339f-9e68-4d61-b6e1-9aa385d3ff46" providerId="ADAL" clId="{C844E12E-7222-4624-B000-3320F21F39DE}" dt="2019-05-15T09:18:55.826" v="748" actId="1582"/>
          <ac:spMkLst>
            <pc:docMk/>
            <pc:sldMk cId="636014570" sldId="314"/>
            <ac:spMk id="14" creationId="{731D30CF-93AB-41AF-A740-EAAB23F0D34A}"/>
          </ac:spMkLst>
        </pc:spChg>
        <pc:spChg chg="mod">
          <ac:chgData name="Theresa Hodgson" userId="213b339f-9e68-4d61-b6e1-9aa385d3ff46" providerId="ADAL" clId="{C844E12E-7222-4624-B000-3320F21F39DE}" dt="2019-05-15T09:18:55.826" v="748" actId="1582"/>
          <ac:spMkLst>
            <pc:docMk/>
            <pc:sldMk cId="636014570" sldId="314"/>
            <ac:spMk id="15" creationId="{FA688012-3FC1-43C0-B40A-C7746DB5428C}"/>
          </ac:spMkLst>
        </pc:spChg>
        <pc:spChg chg="mod">
          <ac:chgData name="Theresa Hodgson" userId="213b339f-9e68-4d61-b6e1-9aa385d3ff46" providerId="ADAL" clId="{C844E12E-7222-4624-B000-3320F21F39DE}" dt="2019-05-15T09:18:28.102" v="734" actId="1076"/>
          <ac:spMkLst>
            <pc:docMk/>
            <pc:sldMk cId="636014570" sldId="314"/>
            <ac:spMk id="19" creationId="{5252A847-DE45-4FA3-A1F8-EEBEB845FF8E}"/>
          </ac:spMkLst>
        </pc:spChg>
        <pc:grpChg chg="add mod">
          <ac:chgData name="Theresa Hodgson" userId="213b339f-9e68-4d61-b6e1-9aa385d3ff46" providerId="ADAL" clId="{C844E12E-7222-4624-B000-3320F21F39DE}" dt="2019-05-15T09:19:55.927" v="759" actId="1076"/>
          <ac:grpSpMkLst>
            <pc:docMk/>
            <pc:sldMk cId="636014570" sldId="314"/>
            <ac:grpSpMk id="9" creationId="{6D6FD482-A9B8-4326-8E3C-4E473039336E}"/>
          </ac:grpSpMkLst>
        </pc:grpChg>
        <pc:grpChg chg="add del mod">
          <ac:chgData name="Theresa Hodgson" userId="213b339f-9e68-4d61-b6e1-9aa385d3ff46" providerId="ADAL" clId="{C844E12E-7222-4624-B000-3320F21F39DE}" dt="2019-05-15T09:20:10.315" v="782"/>
          <ac:grpSpMkLst>
            <pc:docMk/>
            <pc:sldMk cId="636014570" sldId="314"/>
            <ac:grpSpMk id="16" creationId="{B7C58684-8A99-438C-9A42-42F687349707}"/>
          </ac:grpSpMkLst>
        </pc:grpChg>
      </pc:sldChg>
      <pc:sldChg chg="addSp modSp">
        <pc:chgData name="Theresa Hodgson" userId="213b339f-9e68-4d61-b6e1-9aa385d3ff46" providerId="ADAL" clId="{C844E12E-7222-4624-B000-3320F21F39DE}" dt="2019-05-15T11:07:59.404" v="1035" actId="20577"/>
        <pc:sldMkLst>
          <pc:docMk/>
          <pc:sldMk cId="36917022" sldId="360"/>
        </pc:sldMkLst>
        <pc:spChg chg="mod">
          <ac:chgData name="Theresa Hodgson" userId="213b339f-9e68-4d61-b6e1-9aa385d3ff46" providerId="ADAL" clId="{C844E12E-7222-4624-B000-3320F21F39DE}" dt="2019-05-15T11:07:59.404" v="1035" actId="20577"/>
          <ac:spMkLst>
            <pc:docMk/>
            <pc:sldMk cId="36917022" sldId="360"/>
            <ac:spMk id="19" creationId="{5252A847-DE45-4FA3-A1F8-EEBEB845FF8E}"/>
          </ac:spMkLst>
        </pc:spChg>
        <pc:graphicFrameChg chg="add mod modGraphic">
          <ac:chgData name="Theresa Hodgson" userId="213b339f-9e68-4d61-b6e1-9aa385d3ff46" providerId="ADAL" clId="{C844E12E-7222-4624-B000-3320F21F39DE}" dt="2019-05-15T08:53:04.561" v="309" actId="12789"/>
          <ac:graphicFrameMkLst>
            <pc:docMk/>
            <pc:sldMk cId="36917022" sldId="360"/>
            <ac:graphicFrameMk id="9" creationId="{76F84D5F-7680-4E89-8A54-6E3929FAC232}"/>
          </ac:graphicFrameMkLst>
        </pc:graphicFrameChg>
      </pc:sldChg>
      <pc:sldChg chg="addSp delSp modSp">
        <pc:chgData name="Theresa Hodgson" userId="213b339f-9e68-4d61-b6e1-9aa385d3ff46" providerId="ADAL" clId="{C844E12E-7222-4624-B000-3320F21F39DE}" dt="2019-05-15T09:27:01.380" v="1018" actId="1076"/>
        <pc:sldMkLst>
          <pc:docMk/>
          <pc:sldMk cId="310986706" sldId="386"/>
        </pc:sldMkLst>
        <pc:spChg chg="del">
          <ac:chgData name="Theresa Hodgson" userId="213b339f-9e68-4d61-b6e1-9aa385d3ff46" providerId="ADAL" clId="{C844E12E-7222-4624-B000-3320F21F39DE}" dt="2019-05-15T09:26:02.387" v="989" actId="478"/>
          <ac:spMkLst>
            <pc:docMk/>
            <pc:sldMk cId="310986706" sldId="386"/>
            <ac:spMk id="2" creationId="{3BD805A6-7D9D-4C11-89CD-D1DC25C06C0E}"/>
          </ac:spMkLst>
        </pc:spChg>
        <pc:spChg chg="del">
          <ac:chgData name="Theresa Hodgson" userId="213b339f-9e68-4d61-b6e1-9aa385d3ff46" providerId="ADAL" clId="{C844E12E-7222-4624-B000-3320F21F39DE}" dt="2019-05-15T09:26:23.879" v="994" actId="478"/>
          <ac:spMkLst>
            <pc:docMk/>
            <pc:sldMk cId="310986706" sldId="386"/>
            <ac:spMk id="8" creationId="{6D20D899-7E1E-487A-8AEE-6703FE295180}"/>
          </ac:spMkLst>
        </pc:spChg>
        <pc:spChg chg="mod">
          <ac:chgData name="Theresa Hodgson" userId="213b339f-9e68-4d61-b6e1-9aa385d3ff46" providerId="ADAL" clId="{C844E12E-7222-4624-B000-3320F21F39DE}" dt="2019-05-15T09:26:54.548" v="1017" actId="403"/>
          <ac:spMkLst>
            <pc:docMk/>
            <pc:sldMk cId="310986706" sldId="386"/>
            <ac:spMk id="13" creationId="{BDF22A44-071C-4E96-9795-E1E48743448C}"/>
          </ac:spMkLst>
        </pc:spChg>
        <pc:spChg chg="mod">
          <ac:chgData name="Theresa Hodgson" userId="213b339f-9e68-4d61-b6e1-9aa385d3ff46" providerId="ADAL" clId="{C844E12E-7222-4624-B000-3320F21F39DE}" dt="2019-05-15T09:26:54.548" v="1017" actId="403"/>
          <ac:spMkLst>
            <pc:docMk/>
            <pc:sldMk cId="310986706" sldId="386"/>
            <ac:spMk id="14" creationId="{D0B775FA-1673-405F-BFD5-DD6F5DB6738E}"/>
          </ac:spMkLst>
        </pc:spChg>
        <pc:spChg chg="mod">
          <ac:chgData name="Theresa Hodgson" userId="213b339f-9e68-4d61-b6e1-9aa385d3ff46" providerId="ADAL" clId="{C844E12E-7222-4624-B000-3320F21F39DE}" dt="2019-05-15T09:26:54.548" v="1017" actId="403"/>
          <ac:spMkLst>
            <pc:docMk/>
            <pc:sldMk cId="310986706" sldId="386"/>
            <ac:spMk id="15" creationId="{88820F05-D410-4FDE-9EFB-303EF22DB3FB}"/>
          </ac:spMkLst>
        </pc:spChg>
        <pc:spChg chg="mod">
          <ac:chgData name="Theresa Hodgson" userId="213b339f-9e68-4d61-b6e1-9aa385d3ff46" providerId="ADAL" clId="{C844E12E-7222-4624-B000-3320F21F39DE}" dt="2019-05-15T09:26:54.548" v="1017" actId="403"/>
          <ac:spMkLst>
            <pc:docMk/>
            <pc:sldMk cId="310986706" sldId="386"/>
            <ac:spMk id="16" creationId="{1C621269-3A8A-4259-988B-12E6017F1729}"/>
          </ac:spMkLst>
        </pc:spChg>
        <pc:spChg chg="mod">
          <ac:chgData name="Theresa Hodgson" userId="213b339f-9e68-4d61-b6e1-9aa385d3ff46" providerId="ADAL" clId="{C844E12E-7222-4624-B000-3320F21F39DE}" dt="2019-05-15T09:26:21.936" v="993" actId="207"/>
          <ac:spMkLst>
            <pc:docMk/>
            <pc:sldMk cId="310986706" sldId="386"/>
            <ac:spMk id="19" creationId="{5252A847-DE45-4FA3-A1F8-EEBEB845FF8E}"/>
          </ac:spMkLst>
        </pc:spChg>
        <pc:grpChg chg="add mod">
          <ac:chgData name="Theresa Hodgson" userId="213b339f-9e68-4d61-b6e1-9aa385d3ff46" providerId="ADAL" clId="{C844E12E-7222-4624-B000-3320F21F39DE}" dt="2019-05-15T09:27:01.380" v="1018" actId="1076"/>
          <ac:grpSpMkLst>
            <pc:docMk/>
            <pc:sldMk cId="310986706" sldId="386"/>
            <ac:grpSpMk id="12" creationId="{4A66B148-60DC-439D-87A5-6E933A9DFF98}"/>
          </ac:grpSpMkLst>
        </pc:grpChg>
        <pc:picChg chg="del">
          <ac:chgData name="Theresa Hodgson" userId="213b339f-9e68-4d61-b6e1-9aa385d3ff46" providerId="ADAL" clId="{C844E12E-7222-4624-B000-3320F21F39DE}" dt="2019-05-15T09:26:23.879" v="994" actId="478"/>
          <ac:picMkLst>
            <pc:docMk/>
            <pc:sldMk cId="310986706" sldId="386"/>
            <ac:picMk id="7" creationId="{C939D193-E08C-4E02-8BC2-9626D9C7481C}"/>
          </ac:picMkLst>
        </pc:picChg>
      </pc:sldChg>
      <pc:sldChg chg="modSp">
        <pc:chgData name="Theresa Hodgson" userId="213b339f-9e68-4d61-b6e1-9aa385d3ff46" providerId="ADAL" clId="{C844E12E-7222-4624-B000-3320F21F39DE}" dt="2019-05-15T08:37:45.349" v="98" actId="403"/>
        <pc:sldMkLst>
          <pc:docMk/>
          <pc:sldMk cId="3401100034" sldId="390"/>
        </pc:sldMkLst>
        <pc:spChg chg="mod">
          <ac:chgData name="Theresa Hodgson" userId="213b339f-9e68-4d61-b6e1-9aa385d3ff46" providerId="ADAL" clId="{C844E12E-7222-4624-B000-3320F21F39DE}" dt="2019-05-15T08:37:45.349" v="98" actId="403"/>
          <ac:spMkLst>
            <pc:docMk/>
            <pc:sldMk cId="3401100034" sldId="390"/>
            <ac:spMk id="7" creationId="{C0CD6503-388C-4F9E-9FB0-9053D8579D01}"/>
          </ac:spMkLst>
        </pc:spChg>
      </pc:sldChg>
      <pc:sldChg chg="modSp">
        <pc:chgData name="Theresa Hodgson" userId="213b339f-9e68-4d61-b6e1-9aa385d3ff46" providerId="ADAL" clId="{C844E12E-7222-4624-B000-3320F21F39DE}" dt="2019-05-15T08:38:47.057" v="101" actId="404"/>
        <pc:sldMkLst>
          <pc:docMk/>
          <pc:sldMk cId="1204372888" sldId="392"/>
        </pc:sldMkLst>
        <pc:spChg chg="mod">
          <ac:chgData name="Theresa Hodgson" userId="213b339f-9e68-4d61-b6e1-9aa385d3ff46" providerId="ADAL" clId="{C844E12E-7222-4624-B000-3320F21F39DE}" dt="2019-05-15T08:38:47.057" v="101" actId="404"/>
          <ac:spMkLst>
            <pc:docMk/>
            <pc:sldMk cId="1204372888" sldId="392"/>
            <ac:spMk id="19" creationId="{5252A847-DE45-4FA3-A1F8-EEBEB845FF8E}"/>
          </ac:spMkLst>
        </pc:spChg>
      </pc:sldChg>
      <pc:sldChg chg="modSp">
        <pc:chgData name="Theresa Hodgson" userId="213b339f-9e68-4d61-b6e1-9aa385d3ff46" providerId="ADAL" clId="{C844E12E-7222-4624-B000-3320F21F39DE}" dt="2019-05-15T08:46:10.711" v="162" actId="255"/>
        <pc:sldMkLst>
          <pc:docMk/>
          <pc:sldMk cId="2707490783" sldId="393"/>
        </pc:sldMkLst>
        <pc:spChg chg="mod">
          <ac:chgData name="Theresa Hodgson" userId="213b339f-9e68-4d61-b6e1-9aa385d3ff46" providerId="ADAL" clId="{C844E12E-7222-4624-B000-3320F21F39DE}" dt="2019-05-15T08:46:10.711" v="162" actId="255"/>
          <ac:spMkLst>
            <pc:docMk/>
            <pc:sldMk cId="2707490783" sldId="393"/>
            <ac:spMk id="19" creationId="{5252A847-DE45-4FA3-A1F8-EEBEB845FF8E}"/>
          </ac:spMkLst>
        </pc:spChg>
      </pc:sldChg>
      <pc:sldChg chg="modSp add">
        <pc:chgData name="Theresa Hodgson" userId="213b339f-9e68-4d61-b6e1-9aa385d3ff46" providerId="ADAL" clId="{C844E12E-7222-4624-B000-3320F21F39DE}" dt="2019-05-15T08:46:24.557" v="163" actId="20577"/>
        <pc:sldMkLst>
          <pc:docMk/>
          <pc:sldMk cId="4193647040" sldId="412"/>
        </pc:sldMkLst>
        <pc:spChg chg="mod">
          <ac:chgData name="Theresa Hodgson" userId="213b339f-9e68-4d61-b6e1-9aa385d3ff46" providerId="ADAL" clId="{C844E12E-7222-4624-B000-3320F21F39DE}" dt="2019-05-15T08:46:24.557" v="163" actId="20577"/>
          <ac:spMkLst>
            <pc:docMk/>
            <pc:sldMk cId="4193647040" sldId="412"/>
            <ac:spMk id="19" creationId="{5252A847-DE45-4FA3-A1F8-EEBEB845FF8E}"/>
          </ac:spMkLst>
        </pc:spChg>
      </pc:sldChg>
      <pc:sldChg chg="addSp delSp modSp add">
        <pc:chgData name="Theresa Hodgson" userId="213b339f-9e68-4d61-b6e1-9aa385d3ff46" providerId="ADAL" clId="{C844E12E-7222-4624-B000-3320F21F39DE}" dt="2019-05-15T09:17:24.047" v="729" actId="20577"/>
        <pc:sldMkLst>
          <pc:docMk/>
          <pc:sldMk cId="95675966" sldId="413"/>
        </pc:sldMkLst>
        <pc:spChg chg="add mod">
          <ac:chgData name="Theresa Hodgson" userId="213b339f-9e68-4d61-b6e1-9aa385d3ff46" providerId="ADAL" clId="{C844E12E-7222-4624-B000-3320F21F39DE}" dt="2019-05-15T09:03:54.535" v="509" actId="164"/>
          <ac:spMkLst>
            <pc:docMk/>
            <pc:sldMk cId="95675966" sldId="413"/>
            <ac:spMk id="9" creationId="{D250EBA0-4E81-426C-972A-FFC6BD6393F9}"/>
          </ac:spMkLst>
        </pc:spChg>
        <pc:spChg chg="add mod">
          <ac:chgData name="Theresa Hodgson" userId="213b339f-9e68-4d61-b6e1-9aa385d3ff46" providerId="ADAL" clId="{C844E12E-7222-4624-B000-3320F21F39DE}" dt="2019-05-15T09:03:54.535" v="509" actId="164"/>
          <ac:spMkLst>
            <pc:docMk/>
            <pc:sldMk cId="95675966" sldId="413"/>
            <ac:spMk id="10" creationId="{921358BD-333A-48E4-96A0-0DD64C486A46}"/>
          </ac:spMkLst>
        </pc:spChg>
        <pc:spChg chg="add mod">
          <ac:chgData name="Theresa Hodgson" userId="213b339f-9e68-4d61-b6e1-9aa385d3ff46" providerId="ADAL" clId="{C844E12E-7222-4624-B000-3320F21F39DE}" dt="2019-05-15T09:03:54.535" v="509" actId="164"/>
          <ac:spMkLst>
            <pc:docMk/>
            <pc:sldMk cId="95675966" sldId="413"/>
            <ac:spMk id="11" creationId="{89CF1BD9-D412-48FB-8CD5-66E15BBADB4E}"/>
          </ac:spMkLst>
        </pc:spChg>
        <pc:spChg chg="add del mod">
          <ac:chgData name="Theresa Hodgson" userId="213b339f-9e68-4d61-b6e1-9aa385d3ff46" providerId="ADAL" clId="{C844E12E-7222-4624-B000-3320F21F39DE}" dt="2019-05-15T09:07:28.578" v="632" actId="478"/>
          <ac:spMkLst>
            <pc:docMk/>
            <pc:sldMk cId="95675966" sldId="413"/>
            <ac:spMk id="12" creationId="{0FA93D9B-59AE-4C6A-8D2F-8B0BB0285DFD}"/>
          </ac:spMkLst>
        </pc:spChg>
        <pc:spChg chg="mod">
          <ac:chgData name="Theresa Hodgson" userId="213b339f-9e68-4d61-b6e1-9aa385d3ff46" providerId="ADAL" clId="{C844E12E-7222-4624-B000-3320F21F39DE}" dt="2019-05-15T09:17:24.047" v="729" actId="20577"/>
          <ac:spMkLst>
            <pc:docMk/>
            <pc:sldMk cId="95675966" sldId="413"/>
            <ac:spMk id="19" creationId="{5252A847-DE45-4FA3-A1F8-EEBEB845FF8E}"/>
          </ac:spMkLst>
        </pc:spChg>
        <pc:grpChg chg="add mod">
          <ac:chgData name="Theresa Hodgson" userId="213b339f-9e68-4d61-b6e1-9aa385d3ff46" providerId="ADAL" clId="{C844E12E-7222-4624-B000-3320F21F39DE}" dt="2019-05-15T09:04:33.205" v="558" actId="1035"/>
          <ac:grpSpMkLst>
            <pc:docMk/>
            <pc:sldMk cId="95675966" sldId="413"/>
            <ac:grpSpMk id="2" creationId="{7FA30881-4F24-483E-9773-CEC7B03D04AC}"/>
          </ac:grpSpMkLst>
        </pc:grpChg>
      </pc:sldChg>
      <pc:sldChg chg="addSp modSp add">
        <pc:chgData name="Theresa Hodgson" userId="213b339f-9e68-4d61-b6e1-9aa385d3ff46" providerId="ADAL" clId="{C844E12E-7222-4624-B000-3320F21F39DE}" dt="2019-05-15T09:01:03.824" v="487"/>
        <pc:sldMkLst>
          <pc:docMk/>
          <pc:sldMk cId="2060565119" sldId="414"/>
        </pc:sldMkLst>
        <pc:spChg chg="add mod">
          <ac:chgData name="Theresa Hodgson" userId="213b339f-9e68-4d61-b6e1-9aa385d3ff46" providerId="ADAL" clId="{C844E12E-7222-4624-B000-3320F21F39DE}" dt="2019-05-15T08:57:42.309" v="427" actId="164"/>
          <ac:spMkLst>
            <pc:docMk/>
            <pc:sldMk cId="2060565119" sldId="414"/>
            <ac:spMk id="9" creationId="{4A660E89-72CA-499D-844E-3C5997224E86}"/>
          </ac:spMkLst>
        </pc:spChg>
        <pc:spChg chg="add mod">
          <ac:chgData name="Theresa Hodgson" userId="213b339f-9e68-4d61-b6e1-9aa385d3ff46" providerId="ADAL" clId="{C844E12E-7222-4624-B000-3320F21F39DE}" dt="2019-05-15T08:57:42.309" v="427" actId="164"/>
          <ac:spMkLst>
            <pc:docMk/>
            <pc:sldMk cId="2060565119" sldId="414"/>
            <ac:spMk id="10" creationId="{3FCE47E3-4C49-4B1C-883C-BA186A3F6F04}"/>
          </ac:spMkLst>
        </pc:spChg>
        <pc:spChg chg="add mod">
          <ac:chgData name="Theresa Hodgson" userId="213b339f-9e68-4d61-b6e1-9aa385d3ff46" providerId="ADAL" clId="{C844E12E-7222-4624-B000-3320F21F39DE}" dt="2019-05-15T08:57:42.309" v="427" actId="164"/>
          <ac:spMkLst>
            <pc:docMk/>
            <pc:sldMk cId="2060565119" sldId="414"/>
            <ac:spMk id="11" creationId="{BA637908-10CA-4BFF-8BF2-D9DC0F1A035D}"/>
          </ac:spMkLst>
        </pc:spChg>
        <pc:spChg chg="mod">
          <ac:chgData name="Theresa Hodgson" userId="213b339f-9e68-4d61-b6e1-9aa385d3ff46" providerId="ADAL" clId="{C844E12E-7222-4624-B000-3320F21F39DE}" dt="2019-05-15T08:57:20.356" v="422" actId="1076"/>
          <ac:spMkLst>
            <pc:docMk/>
            <pc:sldMk cId="2060565119" sldId="414"/>
            <ac:spMk id="19" creationId="{5252A847-DE45-4FA3-A1F8-EEBEB845FF8E}"/>
          </ac:spMkLst>
        </pc:spChg>
        <pc:grpChg chg="add mod">
          <ac:chgData name="Theresa Hodgson" userId="213b339f-9e68-4d61-b6e1-9aa385d3ff46" providerId="ADAL" clId="{C844E12E-7222-4624-B000-3320F21F39DE}" dt="2019-05-15T08:57:45.797" v="428" actId="12788"/>
          <ac:grpSpMkLst>
            <pc:docMk/>
            <pc:sldMk cId="2060565119" sldId="414"/>
            <ac:grpSpMk id="2" creationId="{728EA944-5400-44B2-9F8D-5396DBCBC6D6}"/>
          </ac:grpSpMkLst>
        </pc:grpChg>
        <pc:graphicFrameChg chg="add mod modGraphic">
          <ac:chgData name="Theresa Hodgson" userId="213b339f-9e68-4d61-b6e1-9aa385d3ff46" providerId="ADAL" clId="{C844E12E-7222-4624-B000-3320F21F39DE}" dt="2019-05-15T09:01:03.824" v="487"/>
          <ac:graphicFrameMkLst>
            <pc:docMk/>
            <pc:sldMk cId="2060565119" sldId="414"/>
            <ac:graphicFrameMk id="12" creationId="{4E51F151-ABE4-414E-95D8-9C69C9734091}"/>
          </ac:graphicFrameMkLst>
        </pc:graphicFrameChg>
      </pc:sldChg>
      <pc:sldChg chg="addSp modSp add">
        <pc:chgData name="Theresa Hodgson" userId="213b339f-9e68-4d61-b6e1-9aa385d3ff46" providerId="ADAL" clId="{C844E12E-7222-4624-B000-3320F21F39DE}" dt="2019-05-15T08:55:21.950" v="328" actId="1582"/>
        <pc:sldMkLst>
          <pc:docMk/>
          <pc:sldMk cId="2971719394" sldId="415"/>
        </pc:sldMkLst>
        <pc:spChg chg="add mod">
          <ac:chgData name="Theresa Hodgson" userId="213b339f-9e68-4d61-b6e1-9aa385d3ff46" providerId="ADAL" clId="{C844E12E-7222-4624-B000-3320F21F39DE}" dt="2019-05-15T08:55:21.950" v="328" actId="1582"/>
          <ac:spMkLst>
            <pc:docMk/>
            <pc:sldMk cId="2971719394" sldId="415"/>
            <ac:spMk id="9" creationId="{818912ED-B9EC-4963-9561-D95DB0753609}"/>
          </ac:spMkLst>
        </pc:spChg>
        <pc:spChg chg="add mod">
          <ac:chgData name="Theresa Hodgson" userId="213b339f-9e68-4d61-b6e1-9aa385d3ff46" providerId="ADAL" clId="{C844E12E-7222-4624-B000-3320F21F39DE}" dt="2019-05-15T08:55:21.950" v="328" actId="1582"/>
          <ac:spMkLst>
            <pc:docMk/>
            <pc:sldMk cId="2971719394" sldId="415"/>
            <ac:spMk id="10" creationId="{65D60BC3-6363-4440-B5D7-87F4447B938D}"/>
          </ac:spMkLst>
        </pc:spChg>
        <pc:spChg chg="add mod">
          <ac:chgData name="Theresa Hodgson" userId="213b339f-9e68-4d61-b6e1-9aa385d3ff46" providerId="ADAL" clId="{C844E12E-7222-4624-B000-3320F21F39DE}" dt="2019-05-15T08:55:21.950" v="328" actId="1582"/>
          <ac:spMkLst>
            <pc:docMk/>
            <pc:sldMk cId="2971719394" sldId="415"/>
            <ac:spMk id="11" creationId="{E10A61B9-AF35-4594-B725-032984D4AC55}"/>
          </ac:spMkLst>
        </pc:spChg>
        <pc:spChg chg="add mod">
          <ac:chgData name="Theresa Hodgson" userId="213b339f-9e68-4d61-b6e1-9aa385d3ff46" providerId="ADAL" clId="{C844E12E-7222-4624-B000-3320F21F39DE}" dt="2019-05-15T08:55:21.950" v="328" actId="1582"/>
          <ac:spMkLst>
            <pc:docMk/>
            <pc:sldMk cId="2971719394" sldId="415"/>
            <ac:spMk id="12" creationId="{4864E94A-CD97-4CA4-8848-7524086E0061}"/>
          </ac:spMkLst>
        </pc:spChg>
        <pc:spChg chg="add mod">
          <ac:chgData name="Theresa Hodgson" userId="213b339f-9e68-4d61-b6e1-9aa385d3ff46" providerId="ADAL" clId="{C844E12E-7222-4624-B000-3320F21F39DE}" dt="2019-05-15T08:55:21.950" v="328" actId="1582"/>
          <ac:spMkLst>
            <pc:docMk/>
            <pc:sldMk cId="2971719394" sldId="415"/>
            <ac:spMk id="13" creationId="{7A4A8640-9071-449B-9A16-908380D3E3A0}"/>
          </ac:spMkLst>
        </pc:spChg>
        <pc:spChg chg="mod">
          <ac:chgData name="Theresa Hodgson" userId="213b339f-9e68-4d61-b6e1-9aa385d3ff46" providerId="ADAL" clId="{C844E12E-7222-4624-B000-3320F21F39DE}" dt="2019-05-15T08:52:06.020" v="298" actId="1076"/>
          <ac:spMkLst>
            <pc:docMk/>
            <pc:sldMk cId="2971719394" sldId="415"/>
            <ac:spMk id="19" creationId="{5252A847-DE45-4FA3-A1F8-EEBEB845FF8E}"/>
          </ac:spMkLst>
        </pc:spChg>
        <pc:grpChg chg="add mod">
          <ac:chgData name="Theresa Hodgson" userId="213b339f-9e68-4d61-b6e1-9aa385d3ff46" providerId="ADAL" clId="{C844E12E-7222-4624-B000-3320F21F39DE}" dt="2019-05-15T08:52:52.714" v="307" actId="12789"/>
          <ac:grpSpMkLst>
            <pc:docMk/>
            <pc:sldMk cId="2971719394" sldId="415"/>
            <ac:grpSpMk id="2" creationId="{4286399A-56FE-45A6-833A-75487FEEF149}"/>
          </ac:grpSpMkLst>
        </pc:grpChg>
      </pc:sldChg>
      <pc:sldChg chg="addSp delSp modSp add">
        <pc:chgData name="Theresa Hodgson" userId="213b339f-9e68-4d61-b6e1-9aa385d3ff46" providerId="ADAL" clId="{C844E12E-7222-4624-B000-3320F21F39DE}" dt="2019-05-15T09:25:07.722" v="976" actId="20577"/>
        <pc:sldMkLst>
          <pc:docMk/>
          <pc:sldMk cId="2160569302" sldId="416"/>
        </pc:sldMkLst>
        <pc:spChg chg="mod">
          <ac:chgData name="Theresa Hodgson" userId="213b339f-9e68-4d61-b6e1-9aa385d3ff46" providerId="ADAL" clId="{C844E12E-7222-4624-B000-3320F21F39DE}" dt="2019-05-15T09:21:59.843" v="816" actId="404"/>
          <ac:spMkLst>
            <pc:docMk/>
            <pc:sldMk cId="2160569302" sldId="416"/>
            <ac:spMk id="10" creationId="{04B09D21-2F03-45CB-8B02-1A8CB80F1C1F}"/>
          </ac:spMkLst>
        </pc:spChg>
        <pc:spChg chg="mod">
          <ac:chgData name="Theresa Hodgson" userId="213b339f-9e68-4d61-b6e1-9aa385d3ff46" providerId="ADAL" clId="{C844E12E-7222-4624-B000-3320F21F39DE}" dt="2019-05-15T09:21:59.843" v="816" actId="404"/>
          <ac:spMkLst>
            <pc:docMk/>
            <pc:sldMk cId="2160569302" sldId="416"/>
            <ac:spMk id="11" creationId="{DCB96517-1785-4585-A35E-0095C3DFC737}"/>
          </ac:spMkLst>
        </pc:spChg>
        <pc:spChg chg="mod">
          <ac:chgData name="Theresa Hodgson" userId="213b339f-9e68-4d61-b6e1-9aa385d3ff46" providerId="ADAL" clId="{C844E12E-7222-4624-B000-3320F21F39DE}" dt="2019-05-15T09:21:59.843" v="816" actId="404"/>
          <ac:spMkLst>
            <pc:docMk/>
            <pc:sldMk cId="2160569302" sldId="416"/>
            <ac:spMk id="12" creationId="{F849CB60-BE65-441A-B70B-A9D58877D627}"/>
          </ac:spMkLst>
        </pc:spChg>
        <pc:spChg chg="mod">
          <ac:chgData name="Theresa Hodgson" userId="213b339f-9e68-4d61-b6e1-9aa385d3ff46" providerId="ADAL" clId="{C844E12E-7222-4624-B000-3320F21F39DE}" dt="2019-05-15T09:21:59.843" v="816" actId="404"/>
          <ac:spMkLst>
            <pc:docMk/>
            <pc:sldMk cId="2160569302" sldId="416"/>
            <ac:spMk id="13" creationId="{00DE76FF-F555-4174-8535-DA6096325EE3}"/>
          </ac:spMkLst>
        </pc:spChg>
        <pc:spChg chg="mod">
          <ac:chgData name="Theresa Hodgson" userId="213b339f-9e68-4d61-b6e1-9aa385d3ff46" providerId="ADAL" clId="{C844E12E-7222-4624-B000-3320F21F39DE}" dt="2019-05-15T09:21:59.843" v="816" actId="404"/>
          <ac:spMkLst>
            <pc:docMk/>
            <pc:sldMk cId="2160569302" sldId="416"/>
            <ac:spMk id="14" creationId="{EB63F599-487B-4CCF-93F6-9932F80E0E74}"/>
          </ac:spMkLst>
        </pc:spChg>
        <pc:spChg chg="mod">
          <ac:chgData name="Theresa Hodgson" userId="213b339f-9e68-4d61-b6e1-9aa385d3ff46" providerId="ADAL" clId="{C844E12E-7222-4624-B000-3320F21F39DE}" dt="2019-05-15T09:21:59.843" v="816" actId="404"/>
          <ac:spMkLst>
            <pc:docMk/>
            <pc:sldMk cId="2160569302" sldId="416"/>
            <ac:spMk id="15" creationId="{46D69889-D03C-4D7F-B7F6-8624529BDAF2}"/>
          </ac:spMkLst>
        </pc:spChg>
        <pc:spChg chg="add mod topLvl">
          <ac:chgData name="Theresa Hodgson" userId="213b339f-9e68-4d61-b6e1-9aa385d3ff46" providerId="ADAL" clId="{C844E12E-7222-4624-B000-3320F21F39DE}" dt="2019-05-15T09:23:02.030" v="893" actId="164"/>
          <ac:spMkLst>
            <pc:docMk/>
            <pc:sldMk cId="2160569302" sldId="416"/>
            <ac:spMk id="16" creationId="{0A9BDED6-7A73-49C7-96E1-BB3E6044E5AC}"/>
          </ac:spMkLst>
        </pc:spChg>
        <pc:spChg chg="mod">
          <ac:chgData name="Theresa Hodgson" userId="213b339f-9e68-4d61-b6e1-9aa385d3ff46" providerId="ADAL" clId="{C844E12E-7222-4624-B000-3320F21F39DE}" dt="2019-05-15T09:25:07.722" v="976" actId="20577"/>
          <ac:spMkLst>
            <pc:docMk/>
            <pc:sldMk cId="2160569302" sldId="416"/>
            <ac:spMk id="19" creationId="{5252A847-DE45-4FA3-A1F8-EEBEB845FF8E}"/>
          </ac:spMkLst>
        </pc:spChg>
        <pc:grpChg chg="add del mod">
          <ac:chgData name="Theresa Hodgson" userId="213b339f-9e68-4d61-b6e1-9aa385d3ff46" providerId="ADAL" clId="{C844E12E-7222-4624-B000-3320F21F39DE}" dt="2019-05-15T09:22:55.504" v="869" actId="165"/>
          <ac:grpSpMkLst>
            <pc:docMk/>
            <pc:sldMk cId="2160569302" sldId="416"/>
            <ac:grpSpMk id="2" creationId="{2E160771-AB53-471F-ADEC-E5D6B528D1EF}"/>
          </ac:grpSpMkLst>
        </pc:grpChg>
        <pc:grpChg chg="add mod">
          <ac:chgData name="Theresa Hodgson" userId="213b339f-9e68-4d61-b6e1-9aa385d3ff46" providerId="ADAL" clId="{C844E12E-7222-4624-B000-3320F21F39DE}" dt="2019-05-15T09:23:06.948" v="894" actId="12788"/>
          <ac:grpSpMkLst>
            <pc:docMk/>
            <pc:sldMk cId="2160569302" sldId="416"/>
            <ac:grpSpMk id="3" creationId="{B2814E48-D4A4-42B1-ABE3-654BA5C35A35}"/>
          </ac:grpSpMkLst>
        </pc:grpChg>
        <pc:grpChg chg="add mod">
          <ac:chgData name="Theresa Hodgson" userId="213b339f-9e68-4d61-b6e1-9aa385d3ff46" providerId="ADAL" clId="{C844E12E-7222-4624-B000-3320F21F39DE}" dt="2019-05-15T09:23:13.589" v="895" actId="12788"/>
          <ac:grpSpMkLst>
            <pc:docMk/>
            <pc:sldMk cId="2160569302" sldId="416"/>
            <ac:grpSpMk id="9" creationId="{E10210E2-CF8E-4CB1-9A3D-8CE8F8C43FAA}"/>
          </ac:grpSpMkLst>
        </pc:grpChg>
        <pc:picChg chg="add mod topLvl">
          <ac:chgData name="Theresa Hodgson" userId="213b339f-9e68-4d61-b6e1-9aa385d3ff46" providerId="ADAL" clId="{C844E12E-7222-4624-B000-3320F21F39DE}" dt="2019-05-15T09:23:02.030" v="893" actId="164"/>
          <ac:picMkLst>
            <pc:docMk/>
            <pc:sldMk cId="2160569302" sldId="416"/>
            <ac:picMk id="17" creationId="{5CEA33A8-D212-4774-9F49-DBF6012DBE59}"/>
          </ac:picMkLst>
        </pc:picChg>
      </pc:sldChg>
      <pc:sldChg chg="modSp add">
        <pc:chgData name="Theresa Hodgson" userId="213b339f-9e68-4d61-b6e1-9aa385d3ff46" providerId="ADAL" clId="{C844E12E-7222-4624-B000-3320F21F39DE}" dt="2019-05-15T11:08:02.060" v="1036" actId="20577"/>
        <pc:sldMkLst>
          <pc:docMk/>
          <pc:sldMk cId="1505553405" sldId="417"/>
        </pc:sldMkLst>
        <pc:spChg chg="mod">
          <ac:chgData name="Theresa Hodgson" userId="213b339f-9e68-4d61-b6e1-9aa385d3ff46" providerId="ADAL" clId="{C844E12E-7222-4624-B000-3320F21F39DE}" dt="2019-05-15T11:08:02.060" v="1036" actId="20577"/>
          <ac:spMkLst>
            <pc:docMk/>
            <pc:sldMk cId="1505553405" sldId="417"/>
            <ac:spMk id="19" creationId="{5252A847-DE45-4FA3-A1F8-EEBEB845FF8E}"/>
          </ac:spMkLst>
        </pc:spChg>
        <pc:graphicFrameChg chg="mod modGraphic">
          <ac:chgData name="Theresa Hodgson" userId="213b339f-9e68-4d61-b6e1-9aa385d3ff46" providerId="ADAL" clId="{C844E12E-7222-4624-B000-3320F21F39DE}" dt="2019-05-15T08:54:38.652" v="322" actId="207"/>
          <ac:graphicFrameMkLst>
            <pc:docMk/>
            <pc:sldMk cId="1505553405" sldId="417"/>
            <ac:graphicFrameMk id="9" creationId="{76F84D5F-7680-4E89-8A54-6E3929FAC232}"/>
          </ac:graphicFrameMkLst>
        </pc:graphicFrameChg>
      </pc:sldChg>
      <pc:sldChg chg="modSp add">
        <pc:chgData name="Theresa Hodgson" userId="213b339f-9e68-4d61-b6e1-9aa385d3ff46" providerId="ADAL" clId="{C844E12E-7222-4624-B000-3320F21F39DE}" dt="2019-05-15T08:55:31.736" v="329" actId="1582"/>
        <pc:sldMkLst>
          <pc:docMk/>
          <pc:sldMk cId="2939948268" sldId="418"/>
        </pc:sldMkLst>
        <pc:spChg chg="mod">
          <ac:chgData name="Theresa Hodgson" userId="213b339f-9e68-4d61-b6e1-9aa385d3ff46" providerId="ADAL" clId="{C844E12E-7222-4624-B000-3320F21F39DE}" dt="2019-05-15T08:55:31.736" v="329" actId="1582"/>
          <ac:spMkLst>
            <pc:docMk/>
            <pc:sldMk cId="2939948268" sldId="418"/>
            <ac:spMk id="9" creationId="{818912ED-B9EC-4963-9561-D95DB0753609}"/>
          </ac:spMkLst>
        </pc:spChg>
        <pc:spChg chg="mod">
          <ac:chgData name="Theresa Hodgson" userId="213b339f-9e68-4d61-b6e1-9aa385d3ff46" providerId="ADAL" clId="{C844E12E-7222-4624-B000-3320F21F39DE}" dt="2019-05-15T08:55:31.736" v="329" actId="1582"/>
          <ac:spMkLst>
            <pc:docMk/>
            <pc:sldMk cId="2939948268" sldId="418"/>
            <ac:spMk id="10" creationId="{65D60BC3-6363-4440-B5D7-87F4447B938D}"/>
          </ac:spMkLst>
        </pc:spChg>
        <pc:spChg chg="mod">
          <ac:chgData name="Theresa Hodgson" userId="213b339f-9e68-4d61-b6e1-9aa385d3ff46" providerId="ADAL" clId="{C844E12E-7222-4624-B000-3320F21F39DE}" dt="2019-05-15T08:55:31.736" v="329" actId="1582"/>
          <ac:spMkLst>
            <pc:docMk/>
            <pc:sldMk cId="2939948268" sldId="418"/>
            <ac:spMk id="11" creationId="{E10A61B9-AF35-4594-B725-032984D4AC55}"/>
          </ac:spMkLst>
        </pc:spChg>
        <pc:spChg chg="mod">
          <ac:chgData name="Theresa Hodgson" userId="213b339f-9e68-4d61-b6e1-9aa385d3ff46" providerId="ADAL" clId="{C844E12E-7222-4624-B000-3320F21F39DE}" dt="2019-05-15T08:55:31.736" v="329" actId="1582"/>
          <ac:spMkLst>
            <pc:docMk/>
            <pc:sldMk cId="2939948268" sldId="418"/>
            <ac:spMk id="12" creationId="{4864E94A-CD97-4CA4-8848-7524086E0061}"/>
          </ac:spMkLst>
        </pc:spChg>
        <pc:spChg chg="mod">
          <ac:chgData name="Theresa Hodgson" userId="213b339f-9e68-4d61-b6e1-9aa385d3ff46" providerId="ADAL" clId="{C844E12E-7222-4624-B000-3320F21F39DE}" dt="2019-05-15T08:55:31.736" v="329" actId="1582"/>
          <ac:spMkLst>
            <pc:docMk/>
            <pc:sldMk cId="2939948268" sldId="418"/>
            <ac:spMk id="13" creationId="{7A4A8640-9071-449B-9A16-908380D3E3A0}"/>
          </ac:spMkLst>
        </pc:spChg>
      </pc:sldChg>
      <pc:sldChg chg="modSp add">
        <pc:chgData name="Theresa Hodgson" userId="213b339f-9e68-4d61-b6e1-9aa385d3ff46" providerId="ADAL" clId="{C844E12E-7222-4624-B000-3320F21F39DE}" dt="2019-05-15T09:00:49.121" v="482" actId="207"/>
        <pc:sldMkLst>
          <pc:docMk/>
          <pc:sldMk cId="3293478118" sldId="419"/>
        </pc:sldMkLst>
        <pc:graphicFrameChg chg="mod modGraphic">
          <ac:chgData name="Theresa Hodgson" userId="213b339f-9e68-4d61-b6e1-9aa385d3ff46" providerId="ADAL" clId="{C844E12E-7222-4624-B000-3320F21F39DE}" dt="2019-05-15T09:00:49.121" v="482" actId="207"/>
          <ac:graphicFrameMkLst>
            <pc:docMk/>
            <pc:sldMk cId="3293478118" sldId="419"/>
            <ac:graphicFrameMk id="12" creationId="{4E51F151-ABE4-414E-95D8-9C69C9734091}"/>
          </ac:graphicFrameMkLst>
        </pc:graphicFrameChg>
      </pc:sldChg>
      <pc:sldChg chg="modSp add">
        <pc:chgData name="Theresa Hodgson" userId="213b339f-9e68-4d61-b6e1-9aa385d3ff46" providerId="ADAL" clId="{C844E12E-7222-4624-B000-3320F21F39DE}" dt="2019-05-15T09:14:32.387" v="688" actId="20577"/>
        <pc:sldMkLst>
          <pc:docMk/>
          <pc:sldMk cId="1621683119" sldId="420"/>
        </pc:sldMkLst>
        <pc:spChg chg="mod">
          <ac:chgData name="Theresa Hodgson" userId="213b339f-9e68-4d61-b6e1-9aa385d3ff46" providerId="ADAL" clId="{C844E12E-7222-4624-B000-3320F21F39DE}" dt="2019-05-15T09:14:32.387" v="688" actId="20577"/>
          <ac:spMkLst>
            <pc:docMk/>
            <pc:sldMk cId="1621683119" sldId="420"/>
            <ac:spMk id="19" creationId="{5252A847-DE45-4FA3-A1F8-EEBEB845FF8E}"/>
          </ac:spMkLst>
        </pc:spChg>
      </pc:sldChg>
      <pc:sldChg chg="addSp delSp modSp add">
        <pc:chgData name="Theresa Hodgson" userId="213b339f-9e68-4d61-b6e1-9aa385d3ff46" providerId="ADAL" clId="{C844E12E-7222-4624-B000-3320F21F39DE}" dt="2019-05-15T09:20:12.631" v="783"/>
        <pc:sldMkLst>
          <pc:docMk/>
          <pc:sldMk cId="4071702294" sldId="421"/>
        </pc:sldMkLst>
        <pc:spChg chg="mod">
          <ac:chgData name="Theresa Hodgson" userId="213b339f-9e68-4d61-b6e1-9aa385d3ff46" providerId="ADAL" clId="{C844E12E-7222-4624-B000-3320F21F39DE}" dt="2019-05-15T09:19:36.433" v="756" actId="208"/>
          <ac:spMkLst>
            <pc:docMk/>
            <pc:sldMk cId="4071702294" sldId="421"/>
            <ac:spMk id="10" creationId="{4204007A-1679-436F-85C0-E257A2FF7042}"/>
          </ac:spMkLst>
        </pc:spChg>
        <pc:spChg chg="mod">
          <ac:chgData name="Theresa Hodgson" userId="213b339f-9e68-4d61-b6e1-9aa385d3ff46" providerId="ADAL" clId="{C844E12E-7222-4624-B000-3320F21F39DE}" dt="2019-05-15T09:19:45.666" v="758" actId="208"/>
          <ac:spMkLst>
            <pc:docMk/>
            <pc:sldMk cId="4071702294" sldId="421"/>
            <ac:spMk id="11" creationId="{15029685-06F8-4A3C-8B11-7A6875D38185}"/>
          </ac:spMkLst>
        </pc:spChg>
        <pc:spChg chg="mod">
          <ac:chgData name="Theresa Hodgson" userId="213b339f-9e68-4d61-b6e1-9aa385d3ff46" providerId="ADAL" clId="{C844E12E-7222-4624-B000-3320F21F39DE}" dt="2019-05-15T09:19:45.666" v="758" actId="208"/>
          <ac:spMkLst>
            <pc:docMk/>
            <pc:sldMk cId="4071702294" sldId="421"/>
            <ac:spMk id="12" creationId="{19DD8240-5CF4-4DE6-81CE-37F174E293BE}"/>
          </ac:spMkLst>
        </pc:spChg>
        <pc:spChg chg="mod">
          <ac:chgData name="Theresa Hodgson" userId="213b339f-9e68-4d61-b6e1-9aa385d3ff46" providerId="ADAL" clId="{C844E12E-7222-4624-B000-3320F21F39DE}" dt="2019-05-15T09:19:45.666" v="758" actId="208"/>
          <ac:spMkLst>
            <pc:docMk/>
            <pc:sldMk cId="4071702294" sldId="421"/>
            <ac:spMk id="13" creationId="{65713C78-F362-4262-B296-A07BECDA248A}"/>
          </ac:spMkLst>
        </pc:spChg>
        <pc:spChg chg="mod">
          <ac:chgData name="Theresa Hodgson" userId="213b339f-9e68-4d61-b6e1-9aa385d3ff46" providerId="ADAL" clId="{C844E12E-7222-4624-B000-3320F21F39DE}" dt="2019-05-15T09:19:36.433" v="756" actId="208"/>
          <ac:spMkLst>
            <pc:docMk/>
            <pc:sldMk cId="4071702294" sldId="421"/>
            <ac:spMk id="14" creationId="{731D30CF-93AB-41AF-A740-EAAB23F0D34A}"/>
          </ac:spMkLst>
        </pc:spChg>
        <pc:spChg chg="mod">
          <ac:chgData name="Theresa Hodgson" userId="213b339f-9e68-4d61-b6e1-9aa385d3ff46" providerId="ADAL" clId="{C844E12E-7222-4624-B000-3320F21F39DE}" dt="2019-05-15T09:19:36.433" v="756" actId="208"/>
          <ac:spMkLst>
            <pc:docMk/>
            <pc:sldMk cId="4071702294" sldId="421"/>
            <ac:spMk id="15" creationId="{FA688012-3FC1-43C0-B40A-C7746DB5428C}"/>
          </ac:spMkLst>
        </pc:spChg>
        <pc:spChg chg="mod">
          <ac:chgData name="Theresa Hodgson" userId="213b339f-9e68-4d61-b6e1-9aa385d3ff46" providerId="ADAL" clId="{C844E12E-7222-4624-B000-3320F21F39DE}" dt="2019-05-15T09:19:11.014" v="751"/>
          <ac:spMkLst>
            <pc:docMk/>
            <pc:sldMk cId="4071702294" sldId="421"/>
            <ac:spMk id="19" creationId="{5252A847-DE45-4FA3-A1F8-EEBEB845FF8E}"/>
          </ac:spMkLst>
        </pc:spChg>
        <pc:grpChg chg="del">
          <ac:chgData name="Theresa Hodgson" userId="213b339f-9e68-4d61-b6e1-9aa385d3ff46" providerId="ADAL" clId="{C844E12E-7222-4624-B000-3320F21F39DE}" dt="2019-05-15T09:20:00.822" v="760"/>
          <ac:grpSpMkLst>
            <pc:docMk/>
            <pc:sldMk cId="4071702294" sldId="421"/>
            <ac:grpSpMk id="9" creationId="{6D6FD482-A9B8-4326-8E3C-4E473039336E}"/>
          </ac:grpSpMkLst>
        </pc:grpChg>
        <pc:grpChg chg="add">
          <ac:chgData name="Theresa Hodgson" userId="213b339f-9e68-4d61-b6e1-9aa385d3ff46" providerId="ADAL" clId="{C844E12E-7222-4624-B000-3320F21F39DE}" dt="2019-05-15T09:20:12.631" v="783"/>
          <ac:grpSpMkLst>
            <pc:docMk/>
            <pc:sldMk cId="4071702294" sldId="421"/>
            <ac:grpSpMk id="16" creationId="{3D5B18C2-773B-47D9-9073-DF02B6B1479B}"/>
          </ac:grpSpMkLst>
        </pc:grpChg>
      </pc:sldChg>
      <pc:sldChg chg="modSp add">
        <pc:chgData name="Theresa Hodgson" userId="213b339f-9e68-4d61-b6e1-9aa385d3ff46" providerId="ADAL" clId="{C844E12E-7222-4624-B000-3320F21F39DE}" dt="2019-05-15T09:25:44.299" v="987" actId="20577"/>
        <pc:sldMkLst>
          <pc:docMk/>
          <pc:sldMk cId="147224229" sldId="422"/>
        </pc:sldMkLst>
        <pc:spChg chg="mod">
          <ac:chgData name="Theresa Hodgson" userId="213b339f-9e68-4d61-b6e1-9aa385d3ff46" providerId="ADAL" clId="{C844E12E-7222-4624-B000-3320F21F39DE}" dt="2019-05-15T09:24:25.200" v="961" actId="207"/>
          <ac:spMkLst>
            <pc:docMk/>
            <pc:sldMk cId="147224229" sldId="422"/>
            <ac:spMk id="10" creationId="{04B09D21-2F03-45CB-8B02-1A8CB80F1C1F}"/>
          </ac:spMkLst>
        </pc:spChg>
        <pc:spChg chg="mod">
          <ac:chgData name="Theresa Hodgson" userId="213b339f-9e68-4d61-b6e1-9aa385d3ff46" providerId="ADAL" clId="{C844E12E-7222-4624-B000-3320F21F39DE}" dt="2019-05-15T09:24:25.200" v="961" actId="207"/>
          <ac:spMkLst>
            <pc:docMk/>
            <pc:sldMk cId="147224229" sldId="422"/>
            <ac:spMk id="11" creationId="{DCB96517-1785-4585-A35E-0095C3DFC737}"/>
          </ac:spMkLst>
        </pc:spChg>
        <pc:spChg chg="mod">
          <ac:chgData name="Theresa Hodgson" userId="213b339f-9e68-4d61-b6e1-9aa385d3ff46" providerId="ADAL" clId="{C844E12E-7222-4624-B000-3320F21F39DE}" dt="2019-05-15T09:24:25.200" v="961" actId="207"/>
          <ac:spMkLst>
            <pc:docMk/>
            <pc:sldMk cId="147224229" sldId="422"/>
            <ac:spMk id="12" creationId="{F849CB60-BE65-441A-B70B-A9D58877D627}"/>
          </ac:spMkLst>
        </pc:spChg>
        <pc:spChg chg="mod">
          <ac:chgData name="Theresa Hodgson" userId="213b339f-9e68-4d61-b6e1-9aa385d3ff46" providerId="ADAL" clId="{C844E12E-7222-4624-B000-3320F21F39DE}" dt="2019-05-15T09:24:25.200" v="961" actId="207"/>
          <ac:spMkLst>
            <pc:docMk/>
            <pc:sldMk cId="147224229" sldId="422"/>
            <ac:spMk id="13" creationId="{00DE76FF-F555-4174-8535-DA6096325EE3}"/>
          </ac:spMkLst>
        </pc:spChg>
        <pc:spChg chg="mod">
          <ac:chgData name="Theresa Hodgson" userId="213b339f-9e68-4d61-b6e1-9aa385d3ff46" providerId="ADAL" clId="{C844E12E-7222-4624-B000-3320F21F39DE}" dt="2019-05-15T09:24:25.200" v="961" actId="207"/>
          <ac:spMkLst>
            <pc:docMk/>
            <pc:sldMk cId="147224229" sldId="422"/>
            <ac:spMk id="14" creationId="{EB63F599-487B-4CCF-93F6-9932F80E0E74}"/>
          </ac:spMkLst>
        </pc:spChg>
        <pc:spChg chg="mod">
          <ac:chgData name="Theresa Hodgson" userId="213b339f-9e68-4d61-b6e1-9aa385d3ff46" providerId="ADAL" clId="{C844E12E-7222-4624-B000-3320F21F39DE}" dt="2019-05-15T09:24:15.715" v="959" actId="208"/>
          <ac:spMkLst>
            <pc:docMk/>
            <pc:sldMk cId="147224229" sldId="422"/>
            <ac:spMk id="15" creationId="{46D69889-D03C-4D7F-B7F6-8624529BDAF2}"/>
          </ac:spMkLst>
        </pc:spChg>
        <pc:spChg chg="mod">
          <ac:chgData name="Theresa Hodgson" userId="213b339f-9e68-4d61-b6e1-9aa385d3ff46" providerId="ADAL" clId="{C844E12E-7222-4624-B000-3320F21F39DE}" dt="2019-05-15T09:25:44.299" v="987" actId="20577"/>
          <ac:spMkLst>
            <pc:docMk/>
            <pc:sldMk cId="147224229" sldId="422"/>
            <ac:spMk id="19" creationId="{5252A847-DE45-4FA3-A1F8-EEBEB845FF8E}"/>
          </ac:spMkLst>
        </pc:spChg>
      </pc:sldChg>
      <pc:sldChg chg="modSp add">
        <pc:chgData name="Theresa Hodgson" userId="213b339f-9e68-4d61-b6e1-9aa385d3ff46" providerId="ADAL" clId="{C844E12E-7222-4624-B000-3320F21F39DE}" dt="2019-05-15T09:25:48.560" v="988" actId="20577"/>
        <pc:sldMkLst>
          <pc:docMk/>
          <pc:sldMk cId="4108749332" sldId="423"/>
        </pc:sldMkLst>
        <pc:spChg chg="mod">
          <ac:chgData name="Theresa Hodgson" userId="213b339f-9e68-4d61-b6e1-9aa385d3ff46" providerId="ADAL" clId="{C844E12E-7222-4624-B000-3320F21F39DE}" dt="2019-05-15T09:25:48.560" v="988" actId="20577"/>
          <ac:spMkLst>
            <pc:docMk/>
            <pc:sldMk cId="4108749332" sldId="423"/>
            <ac:spMk id="19" creationId="{5252A847-DE45-4FA3-A1F8-EEBEB845FF8E}"/>
          </ac:spMkLst>
        </pc:spChg>
      </pc:sldChg>
      <pc:sldChg chg="modSp add">
        <pc:chgData name="Theresa Hodgson" userId="213b339f-9e68-4d61-b6e1-9aa385d3ff46" providerId="ADAL" clId="{C844E12E-7222-4624-B000-3320F21F39DE}" dt="2019-05-15T09:27:33.513" v="1028" actId="207"/>
        <pc:sldMkLst>
          <pc:docMk/>
          <pc:sldMk cId="1044501388" sldId="424"/>
        </pc:sldMkLst>
        <pc:spChg chg="mod">
          <ac:chgData name="Theresa Hodgson" userId="213b339f-9e68-4d61-b6e1-9aa385d3ff46" providerId="ADAL" clId="{C844E12E-7222-4624-B000-3320F21F39DE}" dt="2019-05-15T09:27:33.513" v="1028" actId="207"/>
          <ac:spMkLst>
            <pc:docMk/>
            <pc:sldMk cId="1044501388" sldId="424"/>
            <ac:spMk id="19" creationId="{5252A847-DE45-4FA3-A1F8-EEBEB845FF8E}"/>
          </ac:spMkLst>
        </pc:spChg>
      </pc:sldChg>
      <pc:sldChg chg="modSp add">
        <pc:chgData name="Theresa Hodgson" userId="213b339f-9e68-4d61-b6e1-9aa385d3ff46" providerId="ADAL" clId="{C844E12E-7222-4624-B000-3320F21F39DE}" dt="2019-05-15T09:28:05.466" v="1034" actId="208"/>
        <pc:sldMkLst>
          <pc:docMk/>
          <pc:sldMk cId="739657473" sldId="425"/>
        </pc:sldMkLst>
        <pc:spChg chg="mod">
          <ac:chgData name="Theresa Hodgson" userId="213b339f-9e68-4d61-b6e1-9aa385d3ff46" providerId="ADAL" clId="{C844E12E-7222-4624-B000-3320F21F39DE}" dt="2019-05-15T09:28:05.466" v="1034" actId="208"/>
          <ac:spMkLst>
            <pc:docMk/>
            <pc:sldMk cId="739657473" sldId="425"/>
            <ac:spMk id="13" creationId="{BDF22A44-071C-4E96-9795-E1E48743448C}"/>
          </ac:spMkLst>
        </pc:spChg>
        <pc:spChg chg="mod">
          <ac:chgData name="Theresa Hodgson" userId="213b339f-9e68-4d61-b6e1-9aa385d3ff46" providerId="ADAL" clId="{C844E12E-7222-4624-B000-3320F21F39DE}" dt="2019-05-15T09:28:05.466" v="1034" actId="208"/>
          <ac:spMkLst>
            <pc:docMk/>
            <pc:sldMk cId="739657473" sldId="425"/>
            <ac:spMk id="14" creationId="{D0B775FA-1673-405F-BFD5-DD6F5DB6738E}"/>
          </ac:spMkLst>
        </pc:spChg>
        <pc:spChg chg="mod">
          <ac:chgData name="Theresa Hodgson" userId="213b339f-9e68-4d61-b6e1-9aa385d3ff46" providerId="ADAL" clId="{C844E12E-7222-4624-B000-3320F21F39DE}" dt="2019-05-15T09:27:57.858" v="1032" actId="207"/>
          <ac:spMkLst>
            <pc:docMk/>
            <pc:sldMk cId="739657473" sldId="425"/>
            <ac:spMk id="15" creationId="{88820F05-D410-4FDE-9EFB-303EF22DB3FB}"/>
          </ac:spMkLst>
        </pc:spChg>
        <pc:spChg chg="mod">
          <ac:chgData name="Theresa Hodgson" userId="213b339f-9e68-4d61-b6e1-9aa385d3ff46" providerId="ADAL" clId="{C844E12E-7222-4624-B000-3320F21F39DE}" dt="2019-05-15T09:28:05.466" v="1034" actId="208"/>
          <ac:spMkLst>
            <pc:docMk/>
            <pc:sldMk cId="739657473" sldId="425"/>
            <ac:spMk id="16" creationId="{1C621269-3A8A-4259-988B-12E6017F1729}"/>
          </ac:spMkLst>
        </pc:spChg>
        <pc:spChg chg="mod">
          <ac:chgData name="Theresa Hodgson" userId="213b339f-9e68-4d61-b6e1-9aa385d3ff46" providerId="ADAL" clId="{C844E12E-7222-4624-B000-3320F21F39DE}" dt="2019-05-15T09:27:38.324" v="1029" actId="20577"/>
          <ac:spMkLst>
            <pc:docMk/>
            <pc:sldMk cId="739657473" sldId="425"/>
            <ac:spMk id="19" creationId="{5252A847-DE45-4FA3-A1F8-EEBEB845FF8E}"/>
          </ac:spMkLst>
        </pc:spChg>
      </pc:sldChg>
    </pc:docChg>
  </pc:docChgLst>
  <pc:docChgLst>
    <pc:chgData name="Kyle Tidswell-Brown" userId="3518c4a0-5c99-4880-b127-cb60ccf11a39" providerId="ADAL" clId="{D6D5924B-4470-43AE-9FD9-2ADF139F27DB}"/>
    <pc:docChg chg="undo custSel modSld">
      <pc:chgData name="Kyle Tidswell-Brown" userId="3518c4a0-5c99-4880-b127-cb60ccf11a39" providerId="ADAL" clId="{D6D5924B-4470-43AE-9FD9-2ADF139F27DB}" dt="2019-05-24T10:29:23.628" v="242" actId="207"/>
      <pc:docMkLst>
        <pc:docMk/>
      </pc:docMkLst>
      <pc:sldChg chg="modSp">
        <pc:chgData name="Kyle Tidswell-Brown" userId="3518c4a0-5c99-4880-b127-cb60ccf11a39" providerId="ADAL" clId="{D6D5924B-4470-43AE-9FD9-2ADF139F27DB}" dt="2019-05-23T13:35:25.829" v="5" actId="207"/>
        <pc:sldMkLst>
          <pc:docMk/>
          <pc:sldMk cId="2637481266" sldId="256"/>
        </pc:sldMkLst>
        <pc:spChg chg="mod">
          <ac:chgData name="Kyle Tidswell-Brown" userId="3518c4a0-5c99-4880-b127-cb60ccf11a39" providerId="ADAL" clId="{D6D5924B-4470-43AE-9FD9-2ADF139F27DB}" dt="2019-05-23T13:35:25.829" v="5" actId="207"/>
          <ac:spMkLst>
            <pc:docMk/>
            <pc:sldMk cId="2637481266" sldId="256"/>
            <ac:spMk id="19" creationId="{5252A847-DE45-4FA3-A1F8-EEBEB845FF8E}"/>
          </ac:spMkLst>
        </pc:spChg>
      </pc:sldChg>
      <pc:sldChg chg="modSp">
        <pc:chgData name="Kyle Tidswell-Brown" userId="3518c4a0-5c99-4880-b127-cb60ccf11a39" providerId="ADAL" clId="{D6D5924B-4470-43AE-9FD9-2ADF139F27DB}" dt="2019-05-24T08:07:54.859" v="132"/>
        <pc:sldMkLst>
          <pc:docMk/>
          <pc:sldMk cId="636014570" sldId="314"/>
        </pc:sldMkLst>
        <pc:spChg chg="mod">
          <ac:chgData name="Kyle Tidswell-Brown" userId="3518c4a0-5c99-4880-b127-cb60ccf11a39" providerId="ADAL" clId="{D6D5924B-4470-43AE-9FD9-2ADF139F27DB}" dt="2019-05-24T08:07:54.859" v="132"/>
          <ac:spMkLst>
            <pc:docMk/>
            <pc:sldMk cId="636014570" sldId="314"/>
            <ac:spMk id="19" creationId="{5252A847-DE45-4FA3-A1F8-EEBEB845FF8E}"/>
          </ac:spMkLst>
        </pc:spChg>
      </pc:sldChg>
      <pc:sldChg chg="modSp">
        <pc:chgData name="Kyle Tidswell-Brown" userId="3518c4a0-5c99-4880-b127-cb60ccf11a39" providerId="ADAL" clId="{D6D5924B-4470-43AE-9FD9-2ADF139F27DB}" dt="2019-05-24T10:29:20.687" v="241" actId="207"/>
        <pc:sldMkLst>
          <pc:docMk/>
          <pc:sldMk cId="36917022" sldId="360"/>
        </pc:sldMkLst>
        <pc:spChg chg="mod">
          <ac:chgData name="Kyle Tidswell-Brown" userId="3518c4a0-5c99-4880-b127-cb60ccf11a39" providerId="ADAL" clId="{D6D5924B-4470-43AE-9FD9-2ADF139F27DB}" dt="2019-05-24T10:29:20.687" v="241" actId="207"/>
          <ac:spMkLst>
            <pc:docMk/>
            <pc:sldMk cId="36917022" sldId="360"/>
            <ac:spMk id="19" creationId="{5252A847-DE45-4FA3-A1F8-EEBEB845FF8E}"/>
          </ac:spMkLst>
        </pc:spChg>
      </pc:sldChg>
      <pc:sldChg chg="modSp">
        <pc:chgData name="Kyle Tidswell-Brown" userId="3518c4a0-5c99-4880-b127-cb60ccf11a39" providerId="ADAL" clId="{D6D5924B-4470-43AE-9FD9-2ADF139F27DB}" dt="2019-05-23T13:35:52.883" v="9" actId="20577"/>
        <pc:sldMkLst>
          <pc:docMk/>
          <pc:sldMk cId="1204372888" sldId="392"/>
        </pc:sldMkLst>
        <pc:spChg chg="mod">
          <ac:chgData name="Kyle Tidswell-Brown" userId="3518c4a0-5c99-4880-b127-cb60ccf11a39" providerId="ADAL" clId="{D6D5924B-4470-43AE-9FD9-2ADF139F27DB}" dt="2019-05-23T13:35:52.883" v="9" actId="20577"/>
          <ac:spMkLst>
            <pc:docMk/>
            <pc:sldMk cId="1204372888" sldId="392"/>
            <ac:spMk id="19" creationId="{5252A847-DE45-4FA3-A1F8-EEBEB845FF8E}"/>
          </ac:spMkLst>
        </pc:spChg>
      </pc:sldChg>
      <pc:sldChg chg="modSp">
        <pc:chgData name="Kyle Tidswell-Brown" userId="3518c4a0-5c99-4880-b127-cb60ccf11a39" providerId="ADAL" clId="{D6D5924B-4470-43AE-9FD9-2ADF139F27DB}" dt="2019-05-23T15:25:00.420" v="63" actId="20577"/>
        <pc:sldMkLst>
          <pc:docMk/>
          <pc:sldMk cId="2707490783" sldId="393"/>
        </pc:sldMkLst>
        <pc:spChg chg="mod">
          <ac:chgData name="Kyle Tidswell-Brown" userId="3518c4a0-5c99-4880-b127-cb60ccf11a39" providerId="ADAL" clId="{D6D5924B-4470-43AE-9FD9-2ADF139F27DB}" dt="2019-05-23T15:25:00.420" v="63" actId="20577"/>
          <ac:spMkLst>
            <pc:docMk/>
            <pc:sldMk cId="2707490783" sldId="393"/>
            <ac:spMk id="19" creationId="{5252A847-DE45-4FA3-A1F8-EEBEB845FF8E}"/>
          </ac:spMkLst>
        </pc:spChg>
      </pc:sldChg>
      <pc:sldChg chg="modSp">
        <pc:chgData name="Kyle Tidswell-Brown" userId="3518c4a0-5c99-4880-b127-cb60ccf11a39" providerId="ADAL" clId="{D6D5924B-4470-43AE-9FD9-2ADF139F27DB}" dt="2019-05-23T13:35:07.724" v="3" actId="732"/>
        <pc:sldMkLst>
          <pc:docMk/>
          <pc:sldMk cId="3844832371" sldId="411"/>
        </pc:sldMkLst>
        <pc:picChg chg="mod modCrop">
          <ac:chgData name="Kyle Tidswell-Brown" userId="3518c4a0-5c99-4880-b127-cb60ccf11a39" providerId="ADAL" clId="{D6D5924B-4470-43AE-9FD9-2ADF139F27DB}" dt="2019-05-23T13:35:07.724" v="3" actId="732"/>
          <ac:picMkLst>
            <pc:docMk/>
            <pc:sldMk cId="3844832371" sldId="411"/>
            <ac:picMk id="24" creationId="{A8C5A431-127B-432D-86F6-B3D393621EE4}"/>
          </ac:picMkLst>
        </pc:picChg>
      </pc:sldChg>
      <pc:sldChg chg="modSp">
        <pc:chgData name="Kyle Tidswell-Brown" userId="3518c4a0-5c99-4880-b127-cb60ccf11a39" providerId="ADAL" clId="{D6D5924B-4470-43AE-9FD9-2ADF139F27DB}" dt="2019-05-24T10:29:08.966" v="240" actId="20577"/>
        <pc:sldMkLst>
          <pc:docMk/>
          <pc:sldMk cId="4193647040" sldId="412"/>
        </pc:sldMkLst>
        <pc:spChg chg="mod">
          <ac:chgData name="Kyle Tidswell-Brown" userId="3518c4a0-5c99-4880-b127-cb60ccf11a39" providerId="ADAL" clId="{D6D5924B-4470-43AE-9FD9-2ADF139F27DB}" dt="2019-05-24T10:29:08.966" v="240" actId="20577"/>
          <ac:spMkLst>
            <pc:docMk/>
            <pc:sldMk cId="4193647040" sldId="412"/>
            <ac:spMk id="19" creationId="{5252A847-DE45-4FA3-A1F8-EEBEB845FF8E}"/>
          </ac:spMkLst>
        </pc:spChg>
      </pc:sldChg>
      <pc:sldChg chg="modSp">
        <pc:chgData name="Kyle Tidswell-Brown" userId="3518c4a0-5c99-4880-b127-cb60ccf11a39" providerId="ADAL" clId="{D6D5924B-4470-43AE-9FD9-2ADF139F27DB}" dt="2019-05-23T15:26:48.260" v="125" actId="20577"/>
        <pc:sldMkLst>
          <pc:docMk/>
          <pc:sldMk cId="95675966" sldId="413"/>
        </pc:sldMkLst>
        <pc:spChg chg="mod">
          <ac:chgData name="Kyle Tidswell-Brown" userId="3518c4a0-5c99-4880-b127-cb60ccf11a39" providerId="ADAL" clId="{D6D5924B-4470-43AE-9FD9-2ADF139F27DB}" dt="2019-05-23T15:26:48.260" v="125" actId="20577"/>
          <ac:spMkLst>
            <pc:docMk/>
            <pc:sldMk cId="95675966" sldId="413"/>
            <ac:spMk id="19" creationId="{5252A847-DE45-4FA3-A1F8-EEBEB845FF8E}"/>
          </ac:spMkLst>
        </pc:spChg>
      </pc:sldChg>
      <pc:sldChg chg="modSp">
        <pc:chgData name="Kyle Tidswell-Brown" userId="3518c4a0-5c99-4880-b127-cb60ccf11a39" providerId="ADAL" clId="{D6D5924B-4470-43AE-9FD9-2ADF139F27DB}" dt="2019-05-24T10:29:23.628" v="242" actId="207"/>
        <pc:sldMkLst>
          <pc:docMk/>
          <pc:sldMk cId="1505553405" sldId="417"/>
        </pc:sldMkLst>
        <pc:spChg chg="mod">
          <ac:chgData name="Kyle Tidswell-Brown" userId="3518c4a0-5c99-4880-b127-cb60ccf11a39" providerId="ADAL" clId="{D6D5924B-4470-43AE-9FD9-2ADF139F27DB}" dt="2019-05-24T10:29:23.628" v="242" actId="207"/>
          <ac:spMkLst>
            <pc:docMk/>
            <pc:sldMk cId="1505553405" sldId="417"/>
            <ac:spMk id="19" creationId="{5252A847-DE45-4FA3-A1F8-EEBEB845FF8E}"/>
          </ac:spMkLst>
        </pc:spChg>
        <pc:graphicFrameChg chg="modGraphic">
          <ac:chgData name="Kyle Tidswell-Brown" userId="3518c4a0-5c99-4880-b127-cb60ccf11a39" providerId="ADAL" clId="{D6D5924B-4470-43AE-9FD9-2ADF139F27DB}" dt="2019-05-23T13:37:28.903" v="16" actId="115"/>
          <ac:graphicFrameMkLst>
            <pc:docMk/>
            <pc:sldMk cId="1505553405" sldId="417"/>
            <ac:graphicFrameMk id="9" creationId="{76F84D5F-7680-4E89-8A54-6E3929FAC232}"/>
          </ac:graphicFrameMkLst>
        </pc:graphicFrameChg>
      </pc:sldChg>
      <pc:sldChg chg="addSp modSp">
        <pc:chgData name="Kyle Tidswell-Brown" userId="3518c4a0-5c99-4880-b127-cb60ccf11a39" providerId="ADAL" clId="{D6D5924B-4470-43AE-9FD9-2ADF139F27DB}" dt="2019-05-23T13:39:18.193" v="44" actId="14100"/>
        <pc:sldMkLst>
          <pc:docMk/>
          <pc:sldMk cId="2939948268" sldId="418"/>
        </pc:sldMkLst>
        <pc:spChg chg="add mod">
          <ac:chgData name="Kyle Tidswell-Brown" userId="3518c4a0-5c99-4880-b127-cb60ccf11a39" providerId="ADAL" clId="{D6D5924B-4470-43AE-9FD9-2ADF139F27DB}" dt="2019-05-23T13:38:25.213" v="27" actId="1036"/>
          <ac:spMkLst>
            <pc:docMk/>
            <pc:sldMk cId="2939948268" sldId="418"/>
            <ac:spMk id="3" creationId="{9BD4B183-86C6-4A0C-A83D-7C8DFE9B5E02}"/>
          </ac:spMkLst>
        </pc:spChg>
        <pc:spChg chg="add mod">
          <ac:chgData name="Kyle Tidswell-Brown" userId="3518c4a0-5c99-4880-b127-cb60ccf11a39" providerId="ADAL" clId="{D6D5924B-4470-43AE-9FD9-2ADF139F27DB}" dt="2019-05-23T13:38:46.821" v="33" actId="14100"/>
          <ac:spMkLst>
            <pc:docMk/>
            <pc:sldMk cId="2939948268" sldId="418"/>
            <ac:spMk id="14" creationId="{701AD5E4-ADEB-4B7B-896A-D7B7A758E09C}"/>
          </ac:spMkLst>
        </pc:spChg>
        <pc:spChg chg="add mod">
          <ac:chgData name="Kyle Tidswell-Brown" userId="3518c4a0-5c99-4880-b127-cb60ccf11a39" providerId="ADAL" clId="{D6D5924B-4470-43AE-9FD9-2ADF139F27DB}" dt="2019-05-23T13:39:06.895" v="40" actId="14100"/>
          <ac:spMkLst>
            <pc:docMk/>
            <pc:sldMk cId="2939948268" sldId="418"/>
            <ac:spMk id="15" creationId="{1C1A1ECC-D2E3-4EA2-BB60-A91ACC53E1D6}"/>
          </ac:spMkLst>
        </pc:spChg>
        <pc:spChg chg="add mod">
          <ac:chgData name="Kyle Tidswell-Brown" userId="3518c4a0-5c99-4880-b127-cb60ccf11a39" providerId="ADAL" clId="{D6D5924B-4470-43AE-9FD9-2ADF139F27DB}" dt="2019-05-23T13:38:55.406" v="36" actId="571"/>
          <ac:spMkLst>
            <pc:docMk/>
            <pc:sldMk cId="2939948268" sldId="418"/>
            <ac:spMk id="23" creationId="{CB0C0DF6-7B3B-449B-AC63-4A5D29517C52}"/>
          </ac:spMkLst>
        </pc:spChg>
        <pc:spChg chg="add mod">
          <ac:chgData name="Kyle Tidswell-Brown" userId="3518c4a0-5c99-4880-b127-cb60ccf11a39" providerId="ADAL" clId="{D6D5924B-4470-43AE-9FD9-2ADF139F27DB}" dt="2019-05-23T13:39:18.193" v="44" actId="14100"/>
          <ac:spMkLst>
            <pc:docMk/>
            <pc:sldMk cId="2939948268" sldId="418"/>
            <ac:spMk id="24" creationId="{AED59627-065D-4686-A61E-457D36CAEB31}"/>
          </ac:spMkLst>
        </pc:spChg>
        <pc:spChg chg="add mod">
          <ac:chgData name="Kyle Tidswell-Brown" userId="3518c4a0-5c99-4880-b127-cb60ccf11a39" providerId="ADAL" clId="{D6D5924B-4470-43AE-9FD9-2ADF139F27DB}" dt="2019-05-23T13:39:12.332" v="42" actId="14100"/>
          <ac:spMkLst>
            <pc:docMk/>
            <pc:sldMk cId="2939948268" sldId="418"/>
            <ac:spMk id="25" creationId="{91681CF0-227C-4C2E-A813-1BDCE70559B2}"/>
          </ac:spMkLst>
        </pc:spChg>
        <pc:grpChg chg="mod">
          <ac:chgData name="Kyle Tidswell-Brown" userId="3518c4a0-5c99-4880-b127-cb60ccf11a39" providerId="ADAL" clId="{D6D5924B-4470-43AE-9FD9-2ADF139F27DB}" dt="2019-05-23T13:38:34.497" v="30" actId="1076"/>
          <ac:grpSpMkLst>
            <pc:docMk/>
            <pc:sldMk cId="2939948268" sldId="418"/>
            <ac:grpSpMk id="2" creationId="{4286399A-56FE-45A6-833A-75487FEEF149}"/>
          </ac:grpSpMkLst>
        </pc:grpChg>
        <pc:grpChg chg="add mod">
          <ac:chgData name="Kyle Tidswell-Brown" userId="3518c4a0-5c99-4880-b127-cb60ccf11a39" providerId="ADAL" clId="{D6D5924B-4470-43AE-9FD9-2ADF139F27DB}" dt="2019-05-23T13:38:55.406" v="36" actId="571"/>
          <ac:grpSpMkLst>
            <pc:docMk/>
            <pc:sldMk cId="2939948268" sldId="418"/>
            <ac:grpSpMk id="16" creationId="{34D531C3-32B5-4873-8297-90637E72D775}"/>
          </ac:grpSpMkLst>
        </pc:grpChg>
      </pc:sldChg>
      <pc:sldChg chg="addSp modSp">
        <pc:chgData name="Kyle Tidswell-Brown" userId="3518c4a0-5c99-4880-b127-cb60ccf11a39" providerId="ADAL" clId="{D6D5924B-4470-43AE-9FD9-2ADF139F27DB}" dt="2019-05-23T13:39:53.814" v="57" actId="1037"/>
        <pc:sldMkLst>
          <pc:docMk/>
          <pc:sldMk cId="3293478118" sldId="419"/>
        </pc:sldMkLst>
        <pc:spChg chg="add mod">
          <ac:chgData name="Kyle Tidswell-Brown" userId="3518c4a0-5c99-4880-b127-cb60ccf11a39" providerId="ADAL" clId="{D6D5924B-4470-43AE-9FD9-2ADF139F27DB}" dt="2019-05-23T13:39:53.814" v="57" actId="1037"/>
          <ac:spMkLst>
            <pc:docMk/>
            <pc:sldMk cId="3293478118" sldId="419"/>
            <ac:spMk id="13" creationId="{0ECFF0F5-4905-43CA-A967-643C283F9EFF}"/>
          </ac:spMkLst>
        </pc:spChg>
        <pc:spChg chg="mod">
          <ac:chgData name="Kyle Tidswell-Brown" userId="3518c4a0-5c99-4880-b127-cb60ccf11a39" providerId="ADAL" clId="{D6D5924B-4470-43AE-9FD9-2ADF139F27DB}" dt="2019-05-23T13:39:42.816" v="49" actId="1076"/>
          <ac:spMkLst>
            <pc:docMk/>
            <pc:sldMk cId="3293478118" sldId="419"/>
            <ac:spMk id="19" creationId="{5252A847-DE45-4FA3-A1F8-EEBEB845FF8E}"/>
          </ac:spMkLst>
        </pc:spChg>
      </pc:sldChg>
      <pc:sldChg chg="modSp">
        <pc:chgData name="Kyle Tidswell-Brown" userId="3518c4a0-5c99-4880-b127-cb60ccf11a39" providerId="ADAL" clId="{D6D5924B-4470-43AE-9FD9-2ADF139F27DB}" dt="2019-05-23T15:26:08.509" v="90" actId="20577"/>
        <pc:sldMkLst>
          <pc:docMk/>
          <pc:sldMk cId="1621683119" sldId="420"/>
        </pc:sldMkLst>
        <pc:spChg chg="mod">
          <ac:chgData name="Kyle Tidswell-Brown" userId="3518c4a0-5c99-4880-b127-cb60ccf11a39" providerId="ADAL" clId="{D6D5924B-4470-43AE-9FD9-2ADF139F27DB}" dt="2019-05-23T15:26:08.509" v="90" actId="20577"/>
          <ac:spMkLst>
            <pc:docMk/>
            <pc:sldMk cId="1621683119" sldId="420"/>
            <ac:spMk id="19" creationId="{5252A847-DE45-4FA3-A1F8-EEBEB845FF8E}"/>
          </ac:spMkLst>
        </pc:spChg>
      </pc:sldChg>
      <pc:sldChg chg="modSp">
        <pc:chgData name="Kyle Tidswell-Brown" userId="3518c4a0-5c99-4880-b127-cb60ccf11a39" providerId="ADAL" clId="{D6D5924B-4470-43AE-9FD9-2ADF139F27DB}" dt="2019-05-24T08:07:48.850" v="131" actId="20577"/>
        <pc:sldMkLst>
          <pc:docMk/>
          <pc:sldMk cId="4071702294" sldId="421"/>
        </pc:sldMkLst>
        <pc:spChg chg="mod">
          <ac:chgData name="Kyle Tidswell-Brown" userId="3518c4a0-5c99-4880-b127-cb60ccf11a39" providerId="ADAL" clId="{D6D5924B-4470-43AE-9FD9-2ADF139F27DB}" dt="2019-05-24T08:07:48.850" v="131" actId="20577"/>
          <ac:spMkLst>
            <pc:docMk/>
            <pc:sldMk cId="4071702294" sldId="421"/>
            <ac:spMk id="19" creationId="{5252A847-DE45-4FA3-A1F8-EEBEB845FF8E}"/>
          </ac:spMkLst>
        </pc:spChg>
      </pc:sldChg>
      <pc:sldChg chg="modSp">
        <pc:chgData name="Kyle Tidswell-Brown" userId="3518c4a0-5c99-4880-b127-cb60ccf11a39" providerId="ADAL" clId="{D6D5924B-4470-43AE-9FD9-2ADF139F27DB}" dt="2019-05-24T08:08:24.509" v="135" actId="20577"/>
        <pc:sldMkLst>
          <pc:docMk/>
          <pc:sldMk cId="147224229" sldId="422"/>
        </pc:sldMkLst>
        <pc:spChg chg="mod">
          <ac:chgData name="Kyle Tidswell-Brown" userId="3518c4a0-5c99-4880-b127-cb60ccf11a39" providerId="ADAL" clId="{D6D5924B-4470-43AE-9FD9-2ADF139F27DB}" dt="2019-05-24T08:08:24.509" v="135" actId="20577"/>
          <ac:spMkLst>
            <pc:docMk/>
            <pc:sldMk cId="147224229" sldId="422"/>
            <ac:spMk id="19" creationId="{5252A847-DE45-4FA3-A1F8-EEBEB845FF8E}"/>
          </ac:spMkLst>
        </pc:spChg>
      </pc:sldChg>
      <pc:sldChg chg="modSp">
        <pc:chgData name="Kyle Tidswell-Brown" userId="3518c4a0-5c99-4880-b127-cb60ccf11a39" providerId="ADAL" clId="{D6D5924B-4470-43AE-9FD9-2ADF139F27DB}" dt="2019-05-24T08:08:29.569" v="138" actId="20577"/>
        <pc:sldMkLst>
          <pc:docMk/>
          <pc:sldMk cId="4108749332" sldId="423"/>
        </pc:sldMkLst>
        <pc:spChg chg="mod">
          <ac:chgData name="Kyle Tidswell-Brown" userId="3518c4a0-5c99-4880-b127-cb60ccf11a39" providerId="ADAL" clId="{D6D5924B-4470-43AE-9FD9-2ADF139F27DB}" dt="2019-05-24T08:08:29.569" v="138" actId="20577"/>
          <ac:spMkLst>
            <pc:docMk/>
            <pc:sldMk cId="4108749332" sldId="423"/>
            <ac:spMk id="19" creationId="{5252A847-DE45-4FA3-A1F8-EEBEB845FF8E}"/>
          </ac:spMkLst>
        </pc:spChg>
      </pc:sldChg>
      <pc:sldChg chg="addSp delSp modSp">
        <pc:chgData name="Kyle Tidswell-Brown" userId="3518c4a0-5c99-4880-b127-cb60ccf11a39" providerId="ADAL" clId="{D6D5924B-4470-43AE-9FD9-2ADF139F27DB}" dt="2019-05-24T08:09:18.575" v="235" actId="20577"/>
        <pc:sldMkLst>
          <pc:docMk/>
          <pc:sldMk cId="1044501388" sldId="424"/>
        </pc:sldMkLst>
        <pc:spChg chg="mod">
          <ac:chgData name="Kyle Tidswell-Brown" userId="3518c4a0-5c99-4880-b127-cb60ccf11a39" providerId="ADAL" clId="{D6D5924B-4470-43AE-9FD9-2ADF139F27DB}" dt="2019-05-24T08:09:18.575" v="235" actId="20577"/>
          <ac:spMkLst>
            <pc:docMk/>
            <pc:sldMk cId="1044501388" sldId="424"/>
            <ac:spMk id="19" creationId="{5252A847-DE45-4FA3-A1F8-EEBEB845FF8E}"/>
          </ac:spMkLst>
        </pc:spChg>
        <pc:grpChg chg="del">
          <ac:chgData name="Kyle Tidswell-Brown" userId="3518c4a0-5c99-4880-b127-cb60ccf11a39" providerId="ADAL" clId="{D6D5924B-4470-43AE-9FD9-2ADF139F27DB}" dt="2019-05-23T13:41:00.309" v="58" actId="478"/>
          <ac:grpSpMkLst>
            <pc:docMk/>
            <pc:sldMk cId="1044501388" sldId="424"/>
            <ac:grpSpMk id="12" creationId="{4A66B148-60DC-439D-87A5-6E933A9DFF98}"/>
          </ac:grpSpMkLst>
        </pc:grpChg>
        <pc:grpChg chg="add">
          <ac:chgData name="Kyle Tidswell-Brown" userId="3518c4a0-5c99-4880-b127-cb60ccf11a39" providerId="ADAL" clId="{D6D5924B-4470-43AE-9FD9-2ADF139F27DB}" dt="2019-05-23T13:41:00.682" v="59"/>
          <ac:grpSpMkLst>
            <pc:docMk/>
            <pc:sldMk cId="1044501388" sldId="424"/>
            <ac:grpSpMk id="17" creationId="{3CE0218F-63ED-4D09-8EC6-6E2C54B041B6}"/>
          </ac:grpSpMkLst>
        </pc:grpChg>
      </pc:sldChg>
      <pc:sldChg chg="modSp">
        <pc:chgData name="Kyle Tidswell-Brown" userId="3518c4a0-5c99-4880-b127-cb60ccf11a39" providerId="ADAL" clId="{D6D5924B-4470-43AE-9FD9-2ADF139F27DB}" dt="2019-05-24T08:09:21.275" v="236" actId="20577"/>
        <pc:sldMkLst>
          <pc:docMk/>
          <pc:sldMk cId="739657473" sldId="425"/>
        </pc:sldMkLst>
        <pc:spChg chg="mod">
          <ac:chgData name="Kyle Tidswell-Brown" userId="3518c4a0-5c99-4880-b127-cb60ccf11a39" providerId="ADAL" clId="{D6D5924B-4470-43AE-9FD9-2ADF139F27DB}" dt="2019-05-24T08:09:21.275" v="236" actId="20577"/>
          <ac:spMkLst>
            <pc:docMk/>
            <pc:sldMk cId="739657473" sldId="425"/>
            <ac:spMk id="19" creationId="{5252A847-DE45-4FA3-A1F8-EEBEB845FF8E}"/>
          </ac:spMkLst>
        </pc:spChg>
      </pc:sldChg>
    </pc:docChg>
  </pc:docChgLst>
  <pc:docChgLst>
    <pc:chgData name="Helen Woodhead" userId="a20b558725e10394" providerId="LiveId" clId="{E11BC1F2-5257-4DD5-8591-D07A8DCCC336}"/>
    <pc:docChg chg="custSel modSld">
      <pc:chgData name="Helen Woodhead" userId="a20b558725e10394" providerId="LiveId" clId="{E11BC1F2-5257-4DD5-8591-D07A8DCCC336}" dt="2020-05-26T15:18:29.852" v="235"/>
      <pc:docMkLst>
        <pc:docMk/>
      </pc:docMkLst>
      <pc:sldChg chg="modSp mod">
        <pc:chgData name="Helen Woodhead" userId="a20b558725e10394" providerId="LiveId" clId="{E11BC1F2-5257-4DD5-8591-D07A8DCCC336}" dt="2020-05-26T15:17:13.194" v="215" actId="552"/>
        <pc:sldMkLst>
          <pc:docMk/>
          <pc:sldMk cId="2160569302" sldId="416"/>
        </pc:sldMkLst>
        <pc:spChg chg="mod">
          <ac:chgData name="Helen Woodhead" userId="a20b558725e10394" providerId="LiveId" clId="{E11BC1F2-5257-4DD5-8591-D07A8DCCC336}" dt="2020-05-26T15:15:14.335" v="179" actId="20577"/>
          <ac:spMkLst>
            <pc:docMk/>
            <pc:sldMk cId="2160569302" sldId="416"/>
            <ac:spMk id="20" creationId="{5306834E-1C96-41CE-BDDF-BBBED2572C6C}"/>
          </ac:spMkLst>
        </pc:spChg>
        <pc:spChg chg="mod">
          <ac:chgData name="Helen Woodhead" userId="a20b558725e10394" providerId="LiveId" clId="{E11BC1F2-5257-4DD5-8591-D07A8DCCC336}" dt="2020-05-26T15:17:13.194" v="215" actId="552"/>
          <ac:spMkLst>
            <pc:docMk/>
            <pc:sldMk cId="2160569302" sldId="416"/>
            <ac:spMk id="22" creationId="{161EFF3B-75E0-4786-B4AD-D5527D353CD1}"/>
          </ac:spMkLst>
        </pc:spChg>
        <pc:spChg chg="mod">
          <ac:chgData name="Helen Woodhead" userId="a20b558725e10394" providerId="LiveId" clId="{E11BC1F2-5257-4DD5-8591-D07A8DCCC336}" dt="2020-05-26T15:17:13.194" v="215" actId="552"/>
          <ac:spMkLst>
            <pc:docMk/>
            <pc:sldMk cId="2160569302" sldId="416"/>
            <ac:spMk id="23" creationId="{CB0A523E-8E46-4F11-9EF9-862CAE464CA2}"/>
          </ac:spMkLst>
        </pc:spChg>
        <pc:spChg chg="mod">
          <ac:chgData name="Helen Woodhead" userId="a20b558725e10394" providerId="LiveId" clId="{E11BC1F2-5257-4DD5-8591-D07A8DCCC336}" dt="2020-05-26T15:17:13.194" v="215" actId="552"/>
          <ac:spMkLst>
            <pc:docMk/>
            <pc:sldMk cId="2160569302" sldId="416"/>
            <ac:spMk id="24" creationId="{06FCFD6D-D578-4371-A0CC-E19C91CA3B18}"/>
          </ac:spMkLst>
        </pc:spChg>
        <pc:spChg chg="mod">
          <ac:chgData name="Helen Woodhead" userId="a20b558725e10394" providerId="LiveId" clId="{E11BC1F2-5257-4DD5-8591-D07A8DCCC336}" dt="2020-05-26T15:17:13.194" v="215" actId="552"/>
          <ac:spMkLst>
            <pc:docMk/>
            <pc:sldMk cId="2160569302" sldId="416"/>
            <ac:spMk id="25" creationId="{F78C210B-A713-48EA-919E-7929F50C6F9C}"/>
          </ac:spMkLst>
        </pc:spChg>
        <pc:spChg chg="mod">
          <ac:chgData name="Helen Woodhead" userId="a20b558725e10394" providerId="LiveId" clId="{E11BC1F2-5257-4DD5-8591-D07A8DCCC336}" dt="2020-05-26T15:17:13.194" v="215" actId="552"/>
          <ac:spMkLst>
            <pc:docMk/>
            <pc:sldMk cId="2160569302" sldId="416"/>
            <ac:spMk id="26" creationId="{CA687E9A-F61D-4B1B-8B59-BCD2EAF2B51B}"/>
          </ac:spMkLst>
        </pc:spChg>
        <pc:spChg chg="mod">
          <ac:chgData name="Helen Woodhead" userId="a20b558725e10394" providerId="LiveId" clId="{E11BC1F2-5257-4DD5-8591-D07A8DCCC336}" dt="2020-05-26T15:17:13.194" v="215" actId="552"/>
          <ac:spMkLst>
            <pc:docMk/>
            <pc:sldMk cId="2160569302" sldId="416"/>
            <ac:spMk id="27" creationId="{956247B4-AD60-4BDA-AF62-62EE2137C632}"/>
          </ac:spMkLst>
        </pc:spChg>
        <pc:grpChg chg="mod">
          <ac:chgData name="Helen Woodhead" userId="a20b558725e10394" providerId="LiveId" clId="{E11BC1F2-5257-4DD5-8591-D07A8DCCC336}" dt="2020-05-26T15:17:13.194" v="215" actId="552"/>
          <ac:grpSpMkLst>
            <pc:docMk/>
            <pc:sldMk cId="2160569302" sldId="416"/>
            <ac:grpSpMk id="21" creationId="{92F5F20E-E552-4169-A7B5-B0E1AE1F3CC3}"/>
          </ac:grpSpMkLst>
        </pc:grpChg>
      </pc:sldChg>
      <pc:sldChg chg="addSp delSp modSp mod">
        <pc:chgData name="Helen Woodhead" userId="a20b558725e10394" providerId="LiveId" clId="{E11BC1F2-5257-4DD5-8591-D07A8DCCC336}" dt="2020-05-26T15:18:09.843" v="225"/>
        <pc:sldMkLst>
          <pc:docMk/>
          <pc:sldMk cId="2553774513" sldId="426"/>
        </pc:sldMkLst>
        <pc:spChg chg="mod">
          <ac:chgData name="Helen Woodhead" userId="a20b558725e10394" providerId="LiveId" clId="{E11BC1F2-5257-4DD5-8591-D07A8DCCC336}" dt="2020-05-26T15:18:09.843" v="225"/>
          <ac:spMkLst>
            <pc:docMk/>
            <pc:sldMk cId="2553774513" sldId="426"/>
            <ac:spMk id="20" creationId="{5306834E-1C96-41CE-BDDF-BBBED2572C6C}"/>
          </ac:spMkLst>
        </pc:spChg>
        <pc:spChg chg="mod">
          <ac:chgData name="Helen Woodhead" userId="a20b558725e10394" providerId="LiveId" clId="{E11BC1F2-5257-4DD5-8591-D07A8DCCC336}" dt="2020-05-26T15:17:48.669" v="219" actId="208"/>
          <ac:spMkLst>
            <pc:docMk/>
            <pc:sldMk cId="2553774513" sldId="426"/>
            <ac:spMk id="22" creationId="{41B09EE6-E013-41B8-96D2-20C3437897B6}"/>
          </ac:spMkLst>
        </pc:spChg>
        <pc:spChg chg="mod">
          <ac:chgData name="Helen Woodhead" userId="a20b558725e10394" providerId="LiveId" clId="{E11BC1F2-5257-4DD5-8591-D07A8DCCC336}" dt="2020-05-26T15:17:48.669" v="219" actId="208"/>
          <ac:spMkLst>
            <pc:docMk/>
            <pc:sldMk cId="2553774513" sldId="426"/>
            <ac:spMk id="23" creationId="{785B7D13-90CA-4032-93AB-0824C2387325}"/>
          </ac:spMkLst>
        </pc:spChg>
        <pc:spChg chg="mod">
          <ac:chgData name="Helen Woodhead" userId="a20b558725e10394" providerId="LiveId" clId="{E11BC1F2-5257-4DD5-8591-D07A8DCCC336}" dt="2020-05-26T15:17:48.669" v="219" actId="208"/>
          <ac:spMkLst>
            <pc:docMk/>
            <pc:sldMk cId="2553774513" sldId="426"/>
            <ac:spMk id="24" creationId="{CF4FE06B-0AB9-482F-BACF-75AECF0CE4D9}"/>
          </ac:spMkLst>
        </pc:spChg>
        <pc:spChg chg="mod">
          <ac:chgData name="Helen Woodhead" userId="a20b558725e10394" providerId="LiveId" clId="{E11BC1F2-5257-4DD5-8591-D07A8DCCC336}" dt="2020-05-26T15:17:48.669" v="219" actId="208"/>
          <ac:spMkLst>
            <pc:docMk/>
            <pc:sldMk cId="2553774513" sldId="426"/>
            <ac:spMk id="25" creationId="{6C29B56F-9B56-4763-A6CE-737012BA68C3}"/>
          </ac:spMkLst>
        </pc:spChg>
        <pc:spChg chg="mod">
          <ac:chgData name="Helen Woodhead" userId="a20b558725e10394" providerId="LiveId" clId="{E11BC1F2-5257-4DD5-8591-D07A8DCCC336}" dt="2020-05-26T15:17:56.340" v="221" actId="208"/>
          <ac:spMkLst>
            <pc:docMk/>
            <pc:sldMk cId="2553774513" sldId="426"/>
            <ac:spMk id="26" creationId="{DAA37946-7689-4107-AC61-5082CF1E8824}"/>
          </ac:spMkLst>
        </pc:spChg>
        <pc:spChg chg="mod">
          <ac:chgData name="Helen Woodhead" userId="a20b558725e10394" providerId="LiveId" clId="{E11BC1F2-5257-4DD5-8591-D07A8DCCC336}" dt="2020-05-26T15:17:56.340" v="221" actId="208"/>
          <ac:spMkLst>
            <pc:docMk/>
            <pc:sldMk cId="2553774513" sldId="426"/>
            <ac:spMk id="27" creationId="{116E6366-AE1A-48AE-9C06-D38766800586}"/>
          </ac:spMkLst>
        </pc:spChg>
        <pc:grpChg chg="del">
          <ac:chgData name="Helen Woodhead" userId="a20b558725e10394" providerId="LiveId" clId="{E11BC1F2-5257-4DD5-8591-D07A8DCCC336}" dt="2020-05-26T15:17:34.477" v="216" actId="478"/>
          <ac:grpSpMkLst>
            <pc:docMk/>
            <pc:sldMk cId="2553774513" sldId="426"/>
            <ac:grpSpMk id="15" creationId="{7534B46D-F4DE-4AD6-8074-B00842F3711C}"/>
          </ac:grpSpMkLst>
        </pc:grpChg>
        <pc:grpChg chg="add mod">
          <ac:chgData name="Helen Woodhead" userId="a20b558725e10394" providerId="LiveId" clId="{E11BC1F2-5257-4DD5-8591-D07A8DCCC336}" dt="2020-05-26T15:17:35.908" v="217"/>
          <ac:grpSpMkLst>
            <pc:docMk/>
            <pc:sldMk cId="2553774513" sldId="426"/>
            <ac:grpSpMk id="21" creationId="{D08773D2-CA94-4AE0-ADC4-1D125E132B18}"/>
          </ac:grpSpMkLst>
        </pc:grpChg>
      </pc:sldChg>
      <pc:sldChg chg="addSp delSp modSp mod">
        <pc:chgData name="Helen Woodhead" userId="a20b558725e10394" providerId="LiveId" clId="{E11BC1F2-5257-4DD5-8591-D07A8DCCC336}" dt="2020-05-26T15:18:29.852" v="235"/>
        <pc:sldMkLst>
          <pc:docMk/>
          <pc:sldMk cId="3047071147" sldId="427"/>
        </pc:sldMkLst>
        <pc:spChg chg="mod">
          <ac:chgData name="Helen Woodhead" userId="a20b558725e10394" providerId="LiveId" clId="{E11BC1F2-5257-4DD5-8591-D07A8DCCC336}" dt="2020-05-26T15:18:20.663" v="233" actId="20577"/>
          <ac:spMkLst>
            <pc:docMk/>
            <pc:sldMk cId="3047071147" sldId="427"/>
            <ac:spMk id="20" creationId="{5306834E-1C96-41CE-BDDF-BBBED2572C6C}"/>
          </ac:spMkLst>
        </pc:spChg>
        <pc:spChg chg="mod">
          <ac:chgData name="Helen Woodhead" userId="a20b558725e10394" providerId="LiveId" clId="{E11BC1F2-5257-4DD5-8591-D07A8DCCC336}" dt="2020-05-26T15:18:29.852" v="235"/>
          <ac:spMkLst>
            <pc:docMk/>
            <pc:sldMk cId="3047071147" sldId="427"/>
            <ac:spMk id="22" creationId="{B49EB045-EF1F-4A67-B79F-154ED521393B}"/>
          </ac:spMkLst>
        </pc:spChg>
        <pc:spChg chg="mod">
          <ac:chgData name="Helen Woodhead" userId="a20b558725e10394" providerId="LiveId" clId="{E11BC1F2-5257-4DD5-8591-D07A8DCCC336}" dt="2020-05-26T15:18:29.852" v="235"/>
          <ac:spMkLst>
            <pc:docMk/>
            <pc:sldMk cId="3047071147" sldId="427"/>
            <ac:spMk id="23" creationId="{0136BC46-05B9-468F-9E64-0CA1502B744C}"/>
          </ac:spMkLst>
        </pc:spChg>
        <pc:spChg chg="mod">
          <ac:chgData name="Helen Woodhead" userId="a20b558725e10394" providerId="LiveId" clId="{E11BC1F2-5257-4DD5-8591-D07A8DCCC336}" dt="2020-05-26T15:18:29.852" v="235"/>
          <ac:spMkLst>
            <pc:docMk/>
            <pc:sldMk cId="3047071147" sldId="427"/>
            <ac:spMk id="24" creationId="{7FA727E9-3069-4902-96FC-F2E4075D75C7}"/>
          </ac:spMkLst>
        </pc:spChg>
        <pc:spChg chg="mod">
          <ac:chgData name="Helen Woodhead" userId="a20b558725e10394" providerId="LiveId" clId="{E11BC1F2-5257-4DD5-8591-D07A8DCCC336}" dt="2020-05-26T15:18:29.852" v="235"/>
          <ac:spMkLst>
            <pc:docMk/>
            <pc:sldMk cId="3047071147" sldId="427"/>
            <ac:spMk id="25" creationId="{E842BF91-8737-4256-B995-6A2599EDB2A4}"/>
          </ac:spMkLst>
        </pc:spChg>
        <pc:spChg chg="mod">
          <ac:chgData name="Helen Woodhead" userId="a20b558725e10394" providerId="LiveId" clId="{E11BC1F2-5257-4DD5-8591-D07A8DCCC336}" dt="2020-05-26T15:18:29.852" v="235"/>
          <ac:spMkLst>
            <pc:docMk/>
            <pc:sldMk cId="3047071147" sldId="427"/>
            <ac:spMk id="26" creationId="{606578CD-84C7-40F4-99C9-257B5EBA3F2C}"/>
          </ac:spMkLst>
        </pc:spChg>
        <pc:spChg chg="mod">
          <ac:chgData name="Helen Woodhead" userId="a20b558725e10394" providerId="LiveId" clId="{E11BC1F2-5257-4DD5-8591-D07A8DCCC336}" dt="2020-05-26T15:18:29.852" v="235"/>
          <ac:spMkLst>
            <pc:docMk/>
            <pc:sldMk cId="3047071147" sldId="427"/>
            <ac:spMk id="27" creationId="{178ADF2A-EFFD-447F-AA60-265378056AFF}"/>
          </ac:spMkLst>
        </pc:spChg>
        <pc:grpChg chg="del">
          <ac:chgData name="Helen Woodhead" userId="a20b558725e10394" providerId="LiveId" clId="{E11BC1F2-5257-4DD5-8591-D07A8DCCC336}" dt="2020-05-26T15:18:29.475" v="234" actId="478"/>
          <ac:grpSpMkLst>
            <pc:docMk/>
            <pc:sldMk cId="3047071147" sldId="427"/>
            <ac:grpSpMk id="15" creationId="{7534B46D-F4DE-4AD6-8074-B00842F3711C}"/>
          </ac:grpSpMkLst>
        </pc:grpChg>
        <pc:grpChg chg="add mod">
          <ac:chgData name="Helen Woodhead" userId="a20b558725e10394" providerId="LiveId" clId="{E11BC1F2-5257-4DD5-8591-D07A8DCCC336}" dt="2020-05-26T15:18:29.852" v="235"/>
          <ac:grpSpMkLst>
            <pc:docMk/>
            <pc:sldMk cId="3047071147" sldId="427"/>
            <ac:grpSpMk id="21" creationId="{71227B4A-E58B-47B8-AFAB-5BBE0E7D907F}"/>
          </ac:grpSpMkLst>
        </pc:grpChg>
      </pc:sldChg>
    </pc:docChg>
  </pc:docChgLst>
  <pc:docChgLst>
    <pc:chgData name="Davina Szilvasy" userId="59fb472d-eed4-4f11-9686-c2c8db02a2cd" providerId="ADAL" clId="{5980E9A1-3CCB-4CED-AD3B-33022548F7A9}"/>
    <pc:docChg chg="modSld">
      <pc:chgData name="Davina Szilvasy" userId="59fb472d-eed4-4f11-9686-c2c8db02a2cd" providerId="ADAL" clId="{5980E9A1-3CCB-4CED-AD3B-33022548F7A9}" dt="2019-05-24T09:08:07.686" v="1" actId="207"/>
      <pc:docMkLst>
        <pc:docMk/>
      </pc:docMkLst>
      <pc:sldChg chg="modSp">
        <pc:chgData name="Davina Szilvasy" userId="59fb472d-eed4-4f11-9686-c2c8db02a2cd" providerId="ADAL" clId="{5980E9A1-3CCB-4CED-AD3B-33022548F7A9}" dt="2019-05-24T09:08:03.130" v="0" actId="207"/>
        <pc:sldMkLst>
          <pc:docMk/>
          <pc:sldMk cId="2707490783" sldId="393"/>
        </pc:sldMkLst>
        <pc:spChg chg="mod">
          <ac:chgData name="Davina Szilvasy" userId="59fb472d-eed4-4f11-9686-c2c8db02a2cd" providerId="ADAL" clId="{5980E9A1-3CCB-4CED-AD3B-33022548F7A9}" dt="2019-05-24T09:08:03.130" v="0" actId="207"/>
          <ac:spMkLst>
            <pc:docMk/>
            <pc:sldMk cId="2707490783" sldId="393"/>
            <ac:spMk id="19" creationId="{5252A847-DE45-4FA3-A1F8-EEBEB845FF8E}"/>
          </ac:spMkLst>
        </pc:spChg>
      </pc:sldChg>
      <pc:sldChg chg="modSp">
        <pc:chgData name="Davina Szilvasy" userId="59fb472d-eed4-4f11-9686-c2c8db02a2cd" providerId="ADAL" clId="{5980E9A1-3CCB-4CED-AD3B-33022548F7A9}" dt="2019-05-24T09:08:07.686" v="1" actId="207"/>
        <pc:sldMkLst>
          <pc:docMk/>
          <pc:sldMk cId="4193647040" sldId="412"/>
        </pc:sldMkLst>
        <pc:spChg chg="mod">
          <ac:chgData name="Davina Szilvasy" userId="59fb472d-eed4-4f11-9686-c2c8db02a2cd" providerId="ADAL" clId="{5980E9A1-3CCB-4CED-AD3B-33022548F7A9}" dt="2019-05-24T09:08:07.686" v="1" actId="207"/>
          <ac:spMkLst>
            <pc:docMk/>
            <pc:sldMk cId="4193647040" sldId="412"/>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26/05/2020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3g6.4"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lassroomsecrets.co.uk/http:/root-words-prefixes-and-suffixes-year-3-word-families-free-resource-pac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180" b="34296"/>
          <a:stretch/>
        </p:blipFill>
        <p:spPr>
          <a:xfrm>
            <a:off x="793488" y="725864"/>
            <a:ext cx="7557025" cy="2271860"/>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prefix or suffix in each word.</a:t>
            </a: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2" name="Group 1">
            <a:extLst>
              <a:ext uri="{FF2B5EF4-FFF2-40B4-BE49-F238E27FC236}">
                <a16:creationId xmlns:a16="http://schemas.microsoft.com/office/drawing/2014/main" id="{4286399A-56FE-45A6-833A-75487FEEF149}"/>
              </a:ext>
            </a:extLst>
          </p:cNvPr>
          <p:cNvGrpSpPr/>
          <p:nvPr/>
        </p:nvGrpSpPr>
        <p:grpSpPr>
          <a:xfrm>
            <a:off x="1423547" y="1608254"/>
            <a:ext cx="6296906" cy="3641493"/>
            <a:chOff x="1668490" y="1528522"/>
            <a:chExt cx="6296906" cy="3641493"/>
          </a:xfrm>
        </p:grpSpPr>
        <p:sp>
          <p:nvSpPr>
            <p:cNvPr id="9" name="Rectangle: Rounded Corners 8">
              <a:extLst>
                <a:ext uri="{FF2B5EF4-FFF2-40B4-BE49-F238E27FC236}">
                  <a16:creationId xmlns:a16="http://schemas.microsoft.com/office/drawing/2014/main" id="{818912ED-B9EC-4963-9561-D95DB0753609}"/>
                </a:ext>
              </a:extLst>
            </p:cNvPr>
            <p:cNvSpPr/>
            <p:nvPr/>
          </p:nvSpPr>
          <p:spPr>
            <a:xfrm>
              <a:off x="1668490" y="1528522"/>
              <a:ext cx="2285552" cy="81179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1">
                      <a:lumMod val="65000"/>
                    </a:schemeClr>
                  </a:solidFill>
                  <a:latin typeface="Century Gothic" panose="020B0502020202020204" pitchFamily="34" charset="0"/>
                </a:rPr>
                <a:t>thought</a:t>
              </a:r>
              <a:r>
                <a:rPr lang="en-GB" sz="2800" b="1" dirty="0">
                  <a:solidFill>
                    <a:srgbClr val="FF0000"/>
                  </a:solidFill>
                  <a:latin typeface="Century Gothic" panose="020B0502020202020204" pitchFamily="34" charset="0"/>
                </a:rPr>
                <a:t>ful</a:t>
              </a:r>
            </a:p>
          </p:txBody>
        </p:sp>
        <p:sp>
          <p:nvSpPr>
            <p:cNvPr id="10" name="Rectangle: Rounded Corners 9">
              <a:extLst>
                <a:ext uri="{FF2B5EF4-FFF2-40B4-BE49-F238E27FC236}">
                  <a16:creationId xmlns:a16="http://schemas.microsoft.com/office/drawing/2014/main" id="{65D60BC3-6363-4440-B5D7-87F4447B938D}"/>
                </a:ext>
              </a:extLst>
            </p:cNvPr>
            <p:cNvSpPr/>
            <p:nvPr/>
          </p:nvSpPr>
          <p:spPr>
            <a:xfrm>
              <a:off x="5679846" y="1532236"/>
              <a:ext cx="2285550" cy="81179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1">
                      <a:lumMod val="65000"/>
                    </a:schemeClr>
                  </a:solidFill>
                  <a:latin typeface="Century Gothic" panose="020B0502020202020204" pitchFamily="34" charset="0"/>
                </a:rPr>
                <a:t>weight</a:t>
              </a:r>
              <a:r>
                <a:rPr lang="en-GB" sz="2800" b="1" dirty="0">
                  <a:solidFill>
                    <a:srgbClr val="FF0000"/>
                  </a:solidFill>
                  <a:latin typeface="Century Gothic" panose="020B0502020202020204" pitchFamily="34" charset="0"/>
                </a:rPr>
                <a:t>less</a:t>
              </a:r>
            </a:p>
          </p:txBody>
        </p:sp>
        <p:sp>
          <p:nvSpPr>
            <p:cNvPr id="11" name="Rectangle: Rounded Corners 10">
              <a:extLst>
                <a:ext uri="{FF2B5EF4-FFF2-40B4-BE49-F238E27FC236}">
                  <a16:creationId xmlns:a16="http://schemas.microsoft.com/office/drawing/2014/main" id="{E10A61B9-AF35-4594-B725-032984D4AC55}"/>
                </a:ext>
              </a:extLst>
            </p:cNvPr>
            <p:cNvSpPr/>
            <p:nvPr/>
          </p:nvSpPr>
          <p:spPr>
            <a:xfrm>
              <a:off x="5679844" y="3096544"/>
              <a:ext cx="2285552" cy="81179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1">
                      <a:lumMod val="65000"/>
                    </a:schemeClr>
                  </a:solidFill>
                  <a:latin typeface="Century Gothic" panose="020B0502020202020204" pitchFamily="34" charset="0"/>
                </a:rPr>
                <a:t>learn</a:t>
              </a:r>
              <a:r>
                <a:rPr lang="en-GB" sz="2800" b="1" dirty="0">
                  <a:solidFill>
                    <a:srgbClr val="FF0000"/>
                  </a:solidFill>
                  <a:latin typeface="Century Gothic" panose="020B0502020202020204" pitchFamily="34" charset="0"/>
                </a:rPr>
                <a:t>er</a:t>
              </a:r>
            </a:p>
          </p:txBody>
        </p:sp>
        <p:sp>
          <p:nvSpPr>
            <p:cNvPr id="12" name="Rectangle: Rounded Corners 11">
              <a:extLst>
                <a:ext uri="{FF2B5EF4-FFF2-40B4-BE49-F238E27FC236}">
                  <a16:creationId xmlns:a16="http://schemas.microsoft.com/office/drawing/2014/main" id="{4864E94A-CD97-4CA4-8848-7524086E0061}"/>
                </a:ext>
              </a:extLst>
            </p:cNvPr>
            <p:cNvSpPr/>
            <p:nvPr/>
          </p:nvSpPr>
          <p:spPr>
            <a:xfrm>
              <a:off x="1668490" y="3141215"/>
              <a:ext cx="2285554" cy="799317"/>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1">
                      <a:lumMod val="65000"/>
                    </a:schemeClr>
                  </a:solidFill>
                  <a:latin typeface="Century Gothic" panose="020B0502020202020204" pitchFamily="34" charset="0"/>
                </a:rPr>
                <a:t>interesting</a:t>
              </a:r>
              <a:r>
                <a:rPr lang="en-GB" sz="2800" b="1" dirty="0">
                  <a:solidFill>
                    <a:srgbClr val="FF0000"/>
                  </a:solidFill>
                  <a:latin typeface="Century Gothic" panose="020B0502020202020204" pitchFamily="34" charset="0"/>
                </a:rPr>
                <a:t>ly</a:t>
              </a:r>
            </a:p>
          </p:txBody>
        </p:sp>
        <p:sp>
          <p:nvSpPr>
            <p:cNvPr id="13" name="Rectangle: Rounded Corners 12">
              <a:extLst>
                <a:ext uri="{FF2B5EF4-FFF2-40B4-BE49-F238E27FC236}">
                  <a16:creationId xmlns:a16="http://schemas.microsoft.com/office/drawing/2014/main" id="{7A4A8640-9071-449B-9A16-908380D3E3A0}"/>
                </a:ext>
              </a:extLst>
            </p:cNvPr>
            <p:cNvSpPr/>
            <p:nvPr/>
          </p:nvSpPr>
          <p:spPr>
            <a:xfrm>
              <a:off x="3596134" y="4408255"/>
              <a:ext cx="2441619" cy="76176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1">
                      <a:lumMod val="65000"/>
                    </a:schemeClr>
                  </a:solidFill>
                  <a:latin typeface="Century Gothic" panose="020B0502020202020204" pitchFamily="34" charset="0"/>
                </a:rPr>
                <a:t>high</a:t>
              </a:r>
              <a:r>
                <a:rPr lang="en-GB" sz="2800" b="1" dirty="0">
                  <a:solidFill>
                    <a:srgbClr val="FF0000"/>
                  </a:solidFill>
                  <a:latin typeface="Century Gothic" panose="020B0502020202020204" pitchFamily="34" charset="0"/>
                </a:rPr>
                <a:t>er</a:t>
              </a:r>
            </a:p>
          </p:txBody>
        </p:sp>
      </p:grpSp>
      <p:sp>
        <p:nvSpPr>
          <p:cNvPr id="3" name="Oval 2">
            <a:extLst>
              <a:ext uri="{FF2B5EF4-FFF2-40B4-BE49-F238E27FC236}">
                <a16:creationId xmlns:a16="http://schemas.microsoft.com/office/drawing/2014/main" id="{9BD4B183-86C6-4A0C-A83D-7C8DFE9B5E02}"/>
              </a:ext>
            </a:extLst>
          </p:cNvPr>
          <p:cNvSpPr/>
          <p:nvPr/>
        </p:nvSpPr>
        <p:spPr>
          <a:xfrm>
            <a:off x="2982898" y="1778896"/>
            <a:ext cx="488272" cy="48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01AD5E4-ADEB-4B7B-896A-D7B7A758E09C}"/>
              </a:ext>
            </a:extLst>
          </p:cNvPr>
          <p:cNvSpPr/>
          <p:nvPr/>
        </p:nvSpPr>
        <p:spPr>
          <a:xfrm>
            <a:off x="6819531" y="1778896"/>
            <a:ext cx="673221" cy="48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C1A1ECC-D2E3-4EA2-BB60-A91ACC53E1D6}"/>
              </a:ext>
            </a:extLst>
          </p:cNvPr>
          <p:cNvSpPr/>
          <p:nvPr/>
        </p:nvSpPr>
        <p:spPr>
          <a:xfrm>
            <a:off x="3240664" y="3369639"/>
            <a:ext cx="468436" cy="48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ED59627-065D-4686-A61E-457D36CAEB31}"/>
              </a:ext>
            </a:extLst>
          </p:cNvPr>
          <p:cNvSpPr/>
          <p:nvPr/>
        </p:nvSpPr>
        <p:spPr>
          <a:xfrm>
            <a:off x="4758431" y="4624067"/>
            <a:ext cx="399495" cy="48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1681CF0-227C-4C2E-A813-1BDCE70559B2}"/>
              </a:ext>
            </a:extLst>
          </p:cNvPr>
          <p:cNvSpPr/>
          <p:nvPr/>
        </p:nvSpPr>
        <p:spPr>
          <a:xfrm>
            <a:off x="6819531" y="3349745"/>
            <a:ext cx="406892" cy="48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994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prefix or suffix that can be added to all of the root words below.</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2" name="Group 1">
            <a:extLst>
              <a:ext uri="{FF2B5EF4-FFF2-40B4-BE49-F238E27FC236}">
                <a16:creationId xmlns:a16="http://schemas.microsoft.com/office/drawing/2014/main" id="{728EA944-5400-44B2-9F8D-5396DBCBC6D6}"/>
              </a:ext>
            </a:extLst>
          </p:cNvPr>
          <p:cNvGrpSpPr/>
          <p:nvPr/>
        </p:nvGrpSpPr>
        <p:grpSpPr>
          <a:xfrm>
            <a:off x="1320798" y="3861168"/>
            <a:ext cx="6502404" cy="864000"/>
            <a:chOff x="1320799" y="3861168"/>
            <a:chExt cx="6502404" cy="864000"/>
          </a:xfrm>
        </p:grpSpPr>
        <p:sp>
          <p:nvSpPr>
            <p:cNvPr id="9" name="Rectangle: Rounded Corners 8">
              <a:extLst>
                <a:ext uri="{FF2B5EF4-FFF2-40B4-BE49-F238E27FC236}">
                  <a16:creationId xmlns:a16="http://schemas.microsoft.com/office/drawing/2014/main" id="{4A660E89-72CA-499D-844E-3C5997224E86}"/>
                </a:ext>
              </a:extLst>
            </p:cNvPr>
            <p:cNvSpPr/>
            <p:nvPr/>
          </p:nvSpPr>
          <p:spPr>
            <a:xfrm>
              <a:off x="1320799" y="3861168"/>
              <a:ext cx="1980000" cy="86400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regular</a:t>
              </a:r>
            </a:p>
          </p:txBody>
        </p:sp>
        <p:sp>
          <p:nvSpPr>
            <p:cNvPr id="10" name="Rectangle: Rounded Corners 9">
              <a:extLst>
                <a:ext uri="{FF2B5EF4-FFF2-40B4-BE49-F238E27FC236}">
                  <a16:creationId xmlns:a16="http://schemas.microsoft.com/office/drawing/2014/main" id="{3FCE47E3-4C49-4B1C-883C-BA186A3F6F04}"/>
                </a:ext>
              </a:extLst>
            </p:cNvPr>
            <p:cNvSpPr/>
            <p:nvPr/>
          </p:nvSpPr>
          <p:spPr>
            <a:xfrm>
              <a:off x="3582001" y="3861168"/>
              <a:ext cx="1980000" cy="86400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earth</a:t>
              </a:r>
            </a:p>
          </p:txBody>
        </p:sp>
        <p:sp>
          <p:nvSpPr>
            <p:cNvPr id="11" name="Rectangle: Rounded Corners 10">
              <a:extLst>
                <a:ext uri="{FF2B5EF4-FFF2-40B4-BE49-F238E27FC236}">
                  <a16:creationId xmlns:a16="http://schemas.microsoft.com/office/drawing/2014/main" id="{BA637908-10CA-4BFF-8BF2-D9DC0F1A035D}"/>
                </a:ext>
              </a:extLst>
            </p:cNvPr>
            <p:cNvSpPr/>
            <p:nvPr/>
          </p:nvSpPr>
          <p:spPr>
            <a:xfrm>
              <a:off x="5843203" y="3861168"/>
              <a:ext cx="1980000" cy="86400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important</a:t>
              </a:r>
            </a:p>
          </p:txBody>
        </p:sp>
      </p:grpSp>
      <p:graphicFrame>
        <p:nvGraphicFramePr>
          <p:cNvPr id="12" name="Table 11">
            <a:extLst>
              <a:ext uri="{FF2B5EF4-FFF2-40B4-BE49-F238E27FC236}">
                <a16:creationId xmlns:a16="http://schemas.microsoft.com/office/drawing/2014/main" id="{4E51F151-ABE4-414E-95D8-9C69C9734091}"/>
              </a:ext>
            </a:extLst>
          </p:cNvPr>
          <p:cNvGraphicFramePr>
            <a:graphicFrameLocks noGrp="1"/>
          </p:cNvGraphicFramePr>
          <p:nvPr>
            <p:extLst>
              <p:ext uri="{D42A27DB-BD31-4B8C-83A1-F6EECF244321}">
                <p14:modId xmlns:p14="http://schemas.microsoft.com/office/powerpoint/2010/main" val="120041015"/>
              </p:ext>
            </p:extLst>
          </p:nvPr>
        </p:nvGraphicFramePr>
        <p:xfrm>
          <a:off x="1782000" y="2177352"/>
          <a:ext cx="5580000" cy="518160"/>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569234937"/>
                    </a:ext>
                  </a:extLst>
                </a:gridCol>
                <a:gridCol w="900000">
                  <a:extLst>
                    <a:ext uri="{9D8B030D-6E8A-4147-A177-3AD203B41FA5}">
                      <a16:colId xmlns:a16="http://schemas.microsoft.com/office/drawing/2014/main" val="2781192804"/>
                    </a:ext>
                  </a:extLst>
                </a:gridCol>
                <a:gridCol w="1260000">
                  <a:extLst>
                    <a:ext uri="{9D8B030D-6E8A-4147-A177-3AD203B41FA5}">
                      <a16:colId xmlns:a16="http://schemas.microsoft.com/office/drawing/2014/main" val="3768853726"/>
                    </a:ext>
                  </a:extLst>
                </a:gridCol>
                <a:gridCol w="900000">
                  <a:extLst>
                    <a:ext uri="{9D8B030D-6E8A-4147-A177-3AD203B41FA5}">
                      <a16:colId xmlns:a16="http://schemas.microsoft.com/office/drawing/2014/main" val="2840086660"/>
                    </a:ext>
                  </a:extLst>
                </a:gridCol>
                <a:gridCol w="1260000">
                  <a:extLst>
                    <a:ext uri="{9D8B030D-6E8A-4147-A177-3AD203B41FA5}">
                      <a16:colId xmlns:a16="http://schemas.microsoft.com/office/drawing/2014/main" val="591073766"/>
                    </a:ext>
                  </a:extLst>
                </a:gridCol>
              </a:tblGrid>
              <a:tr h="395949">
                <a:tc>
                  <a:txBody>
                    <a:bodyPr/>
                    <a:lstStyle/>
                    <a:p>
                      <a:pPr algn="ctr"/>
                      <a:r>
                        <a:rPr lang="en-GB" sz="2800" b="1" dirty="0">
                          <a:latin typeface="Century Gothic" panose="020B0502020202020204" pitchFamily="34" charset="0"/>
                        </a:rPr>
                        <a:t>auto-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tx1"/>
                          </a:solidFill>
                          <a:latin typeface="Century Gothic" panose="020B0502020202020204" pitchFamily="34" charset="0"/>
                        </a:rPr>
                        <a:t>-</a:t>
                      </a:r>
                      <a:r>
                        <a:rPr lang="en-GB" sz="2800" b="1" dirty="0" err="1">
                          <a:solidFill>
                            <a:schemeClr val="tx1"/>
                          </a:solidFill>
                          <a:latin typeface="Century Gothic" panose="020B0502020202020204" pitchFamily="34" charset="0"/>
                        </a:rPr>
                        <a:t>est</a:t>
                      </a:r>
                      <a:endParaRPr lang="en-GB"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t>
                      </a:r>
                      <a:r>
                        <a:rPr lang="en-GB" sz="2800" b="1" dirty="0" err="1">
                          <a:latin typeface="Century Gothic" panose="020B0502020202020204" pitchFamily="34" charset="0"/>
                        </a:rPr>
                        <a:t>ly</a:t>
                      </a:r>
                      <a:endParaRPr lang="en-GB"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1655639"/>
                  </a:ext>
                </a:extLst>
              </a:tr>
            </a:tbl>
          </a:graphicData>
        </a:graphic>
      </p:graphicFrame>
    </p:spTree>
    <p:extLst>
      <p:ext uri="{BB962C8B-B14F-4D97-AF65-F5344CB8AC3E}">
        <p14:creationId xmlns:p14="http://schemas.microsoft.com/office/powerpoint/2010/main" val="206056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prefix or suffix that can be added to all of the root words below.</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2" name="Group 1">
            <a:extLst>
              <a:ext uri="{FF2B5EF4-FFF2-40B4-BE49-F238E27FC236}">
                <a16:creationId xmlns:a16="http://schemas.microsoft.com/office/drawing/2014/main" id="{728EA944-5400-44B2-9F8D-5396DBCBC6D6}"/>
              </a:ext>
            </a:extLst>
          </p:cNvPr>
          <p:cNvGrpSpPr/>
          <p:nvPr/>
        </p:nvGrpSpPr>
        <p:grpSpPr>
          <a:xfrm>
            <a:off x="1320798" y="3861168"/>
            <a:ext cx="6502404" cy="864000"/>
            <a:chOff x="1320799" y="3861168"/>
            <a:chExt cx="6502404" cy="864000"/>
          </a:xfrm>
        </p:grpSpPr>
        <p:sp>
          <p:nvSpPr>
            <p:cNvPr id="9" name="Rectangle: Rounded Corners 8">
              <a:extLst>
                <a:ext uri="{FF2B5EF4-FFF2-40B4-BE49-F238E27FC236}">
                  <a16:creationId xmlns:a16="http://schemas.microsoft.com/office/drawing/2014/main" id="{4A660E89-72CA-499D-844E-3C5997224E86}"/>
                </a:ext>
              </a:extLst>
            </p:cNvPr>
            <p:cNvSpPr/>
            <p:nvPr/>
          </p:nvSpPr>
          <p:spPr>
            <a:xfrm>
              <a:off x="1320799" y="3861168"/>
              <a:ext cx="1980000" cy="86400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regular</a:t>
              </a:r>
            </a:p>
          </p:txBody>
        </p:sp>
        <p:sp>
          <p:nvSpPr>
            <p:cNvPr id="10" name="Rectangle: Rounded Corners 9">
              <a:extLst>
                <a:ext uri="{FF2B5EF4-FFF2-40B4-BE49-F238E27FC236}">
                  <a16:creationId xmlns:a16="http://schemas.microsoft.com/office/drawing/2014/main" id="{3FCE47E3-4C49-4B1C-883C-BA186A3F6F04}"/>
                </a:ext>
              </a:extLst>
            </p:cNvPr>
            <p:cNvSpPr/>
            <p:nvPr/>
          </p:nvSpPr>
          <p:spPr>
            <a:xfrm>
              <a:off x="3582001" y="3861168"/>
              <a:ext cx="1980000" cy="86400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earth</a:t>
              </a:r>
            </a:p>
          </p:txBody>
        </p:sp>
        <p:sp>
          <p:nvSpPr>
            <p:cNvPr id="11" name="Rectangle: Rounded Corners 10">
              <a:extLst>
                <a:ext uri="{FF2B5EF4-FFF2-40B4-BE49-F238E27FC236}">
                  <a16:creationId xmlns:a16="http://schemas.microsoft.com/office/drawing/2014/main" id="{BA637908-10CA-4BFF-8BF2-D9DC0F1A035D}"/>
                </a:ext>
              </a:extLst>
            </p:cNvPr>
            <p:cNvSpPr/>
            <p:nvPr/>
          </p:nvSpPr>
          <p:spPr>
            <a:xfrm>
              <a:off x="5843203" y="3861168"/>
              <a:ext cx="1980000" cy="864000"/>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important</a:t>
              </a:r>
            </a:p>
          </p:txBody>
        </p:sp>
      </p:grpSp>
      <p:graphicFrame>
        <p:nvGraphicFramePr>
          <p:cNvPr id="12" name="Table 11">
            <a:extLst>
              <a:ext uri="{FF2B5EF4-FFF2-40B4-BE49-F238E27FC236}">
                <a16:creationId xmlns:a16="http://schemas.microsoft.com/office/drawing/2014/main" id="{4E51F151-ABE4-414E-95D8-9C69C9734091}"/>
              </a:ext>
            </a:extLst>
          </p:cNvPr>
          <p:cNvGraphicFramePr>
            <a:graphicFrameLocks noGrp="1"/>
          </p:cNvGraphicFramePr>
          <p:nvPr>
            <p:extLst>
              <p:ext uri="{D42A27DB-BD31-4B8C-83A1-F6EECF244321}">
                <p14:modId xmlns:p14="http://schemas.microsoft.com/office/powerpoint/2010/main" val="1241957996"/>
              </p:ext>
            </p:extLst>
          </p:nvPr>
        </p:nvGraphicFramePr>
        <p:xfrm>
          <a:off x="1782000" y="2177352"/>
          <a:ext cx="5580000" cy="518160"/>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569234937"/>
                    </a:ext>
                  </a:extLst>
                </a:gridCol>
                <a:gridCol w="900000">
                  <a:extLst>
                    <a:ext uri="{9D8B030D-6E8A-4147-A177-3AD203B41FA5}">
                      <a16:colId xmlns:a16="http://schemas.microsoft.com/office/drawing/2014/main" val="2781192804"/>
                    </a:ext>
                  </a:extLst>
                </a:gridCol>
                <a:gridCol w="1260000">
                  <a:extLst>
                    <a:ext uri="{9D8B030D-6E8A-4147-A177-3AD203B41FA5}">
                      <a16:colId xmlns:a16="http://schemas.microsoft.com/office/drawing/2014/main" val="3768853726"/>
                    </a:ext>
                  </a:extLst>
                </a:gridCol>
                <a:gridCol w="900000">
                  <a:extLst>
                    <a:ext uri="{9D8B030D-6E8A-4147-A177-3AD203B41FA5}">
                      <a16:colId xmlns:a16="http://schemas.microsoft.com/office/drawing/2014/main" val="2840086660"/>
                    </a:ext>
                  </a:extLst>
                </a:gridCol>
                <a:gridCol w="1260000">
                  <a:extLst>
                    <a:ext uri="{9D8B030D-6E8A-4147-A177-3AD203B41FA5}">
                      <a16:colId xmlns:a16="http://schemas.microsoft.com/office/drawing/2014/main" val="591073766"/>
                    </a:ext>
                  </a:extLst>
                </a:gridCol>
              </a:tblGrid>
              <a:tr h="395949">
                <a:tc>
                  <a:txBody>
                    <a:bodyPr/>
                    <a:lstStyle/>
                    <a:p>
                      <a:pPr algn="ctr"/>
                      <a:r>
                        <a:rPr lang="en-GB" sz="2800" b="1" dirty="0">
                          <a:solidFill>
                            <a:schemeClr val="bg1">
                              <a:lumMod val="65000"/>
                            </a:schemeClr>
                          </a:solidFill>
                          <a:latin typeface="Century Gothic" panose="020B0502020202020204" pitchFamily="34" charset="0"/>
                        </a:rPr>
                        <a:t>auto-</a:t>
                      </a:r>
                    </a:p>
                  </a:txBody>
                  <a:tcPr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bg1">
                            <a:lumMod val="65000"/>
                          </a:schemeClr>
                        </a:solidFill>
                        <a:latin typeface="Century Gothic" panose="020B0502020202020204" pitchFamily="34" charset="0"/>
                      </a:endParaRPr>
                    </a:p>
                  </a:txBody>
                  <a:tcPr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65000"/>
                            </a:schemeClr>
                          </a:solidFill>
                          <a:latin typeface="Century Gothic" panose="020B0502020202020204" pitchFamily="34" charset="0"/>
                        </a:rPr>
                        <a:t>-</a:t>
                      </a:r>
                      <a:r>
                        <a:rPr lang="en-GB" sz="2800" b="1" dirty="0" err="1">
                          <a:solidFill>
                            <a:schemeClr val="bg1">
                              <a:lumMod val="65000"/>
                            </a:schemeClr>
                          </a:solidFill>
                          <a:latin typeface="Century Gothic" panose="020B0502020202020204" pitchFamily="34" charset="0"/>
                        </a:rPr>
                        <a:t>est</a:t>
                      </a:r>
                      <a:endParaRPr lang="en-GB" sz="2800" b="1" dirty="0">
                        <a:solidFill>
                          <a:schemeClr val="bg1">
                            <a:lumMod val="65000"/>
                          </a:schemeClr>
                        </a:solidFill>
                        <a:latin typeface="Century Gothic" panose="020B0502020202020204" pitchFamily="34" charset="0"/>
                      </a:endParaRPr>
                    </a:p>
                  </a:txBody>
                  <a:tcPr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28575" cap="flat" cmpd="sng" algn="ctr">
                      <a:solidFill>
                        <a:schemeClr val="bg1">
                          <a:lumMod val="65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a:t>
                      </a:r>
                      <a:r>
                        <a:rPr lang="en-GB" sz="2800" b="1" dirty="0" err="1">
                          <a:solidFill>
                            <a:srgbClr val="FF0000"/>
                          </a:solidFill>
                          <a:latin typeface="Century Gothic" panose="020B0502020202020204" pitchFamily="34" charset="0"/>
                        </a:rPr>
                        <a:t>ly</a:t>
                      </a:r>
                      <a:endParaRPr lang="en-GB" sz="2800" b="1" dirty="0">
                        <a:solidFill>
                          <a:srgbClr val="FF0000"/>
                        </a:solidFill>
                        <a:latin typeface="Century Gothic" panose="020B0502020202020204" pitchFamily="34" charset="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1655639"/>
                  </a:ext>
                </a:extLst>
              </a:tr>
            </a:tbl>
          </a:graphicData>
        </a:graphic>
      </p:graphicFrame>
      <p:sp>
        <p:nvSpPr>
          <p:cNvPr id="13" name="Oval 12">
            <a:extLst>
              <a:ext uri="{FF2B5EF4-FFF2-40B4-BE49-F238E27FC236}">
                <a16:creationId xmlns:a16="http://schemas.microsoft.com/office/drawing/2014/main" id="{0ECFF0F5-4905-43CA-A967-643C283F9EFF}"/>
              </a:ext>
            </a:extLst>
          </p:cNvPr>
          <p:cNvSpPr/>
          <p:nvPr/>
        </p:nvSpPr>
        <p:spPr>
          <a:xfrm>
            <a:off x="5869836" y="2000098"/>
            <a:ext cx="1711910" cy="8639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347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Complete the sentences below by choosing the correct word.</a:t>
            </a:r>
          </a:p>
          <a:p>
            <a:endParaRPr lang="en-GB" sz="2000" b="1" dirty="0">
              <a:solidFill>
                <a:schemeClr val="tx1"/>
              </a:solidFill>
              <a:highlight>
                <a:srgbClr val="FFFF00"/>
              </a:highlight>
              <a:latin typeface="Century Gothic" panose="020B0502020202020204" pitchFamily="34" charset="0"/>
            </a:endParaRPr>
          </a:p>
          <a:p>
            <a:endParaRPr lang="en-GB" sz="2000" b="1" dirty="0">
              <a:solidFill>
                <a:schemeClr val="tx1"/>
              </a:solidFill>
              <a:highlight>
                <a:srgbClr val="FFFF00"/>
              </a:highlight>
              <a:latin typeface="Century Gothic" panose="020B0502020202020204" pitchFamily="34" charset="0"/>
            </a:endParaRPr>
          </a:p>
          <a:p>
            <a:endParaRPr lang="en-GB" sz="2000" b="1" dirty="0">
              <a:solidFill>
                <a:schemeClr val="tx1"/>
              </a:solidFill>
              <a:highlight>
                <a:srgbClr val="FFFF00"/>
              </a:highlight>
              <a:latin typeface="Century Gothic" panose="020B0502020202020204" pitchFamily="34" charset="0"/>
            </a:endParaRPr>
          </a:p>
          <a:p>
            <a:endParaRPr lang="en-GB" sz="1100" b="1" dirty="0">
              <a:solidFill>
                <a:schemeClr val="tx1"/>
              </a:solidFill>
              <a:highlight>
                <a:srgbClr val="FFFF00"/>
              </a:highlight>
              <a:latin typeface="Century Gothic" panose="020B0502020202020204" pitchFamily="34" charset="0"/>
            </a:endParaRPr>
          </a:p>
          <a:p>
            <a:endParaRPr lang="en-GB" sz="1100" b="1" dirty="0">
              <a:solidFill>
                <a:schemeClr val="tx1"/>
              </a:solidFill>
              <a:highlight>
                <a:srgbClr val="FFFF00"/>
              </a:highlight>
              <a:latin typeface="Century Gothic" panose="020B0502020202020204" pitchFamily="34" charset="0"/>
            </a:endParaRPr>
          </a:p>
          <a:p>
            <a:endParaRPr lang="en-GB" sz="1100" b="1" dirty="0">
              <a:solidFill>
                <a:schemeClr val="tx1"/>
              </a:solidFill>
              <a:highlight>
                <a:srgbClr val="FFFF00"/>
              </a:highlight>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My jumper is now </a:t>
            </a:r>
            <a:r>
              <a:rPr lang="en-GB" sz="2400" b="1" spc="-300" dirty="0">
                <a:solidFill>
                  <a:schemeClr val="tx1"/>
                </a:solidFill>
                <a:latin typeface="Century Gothic" panose="020B0502020202020204" pitchFamily="34" charset="0"/>
              </a:rPr>
              <a:t>_____________</a:t>
            </a:r>
            <a:r>
              <a:rPr lang="en-GB" sz="2400" b="1" dirty="0">
                <a:solidFill>
                  <a:schemeClr val="tx1"/>
                </a:solidFill>
                <a:latin typeface="Century Gothic" panose="020B0502020202020204" pitchFamily="34" charset="0"/>
              </a:rPr>
              <a:t> after being in the washing machine.</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 buns were </a:t>
            </a:r>
            <a:r>
              <a:rPr lang="en-GB" sz="2400" b="1" spc="-300" dirty="0">
                <a:solidFill>
                  <a:schemeClr val="tx1"/>
                </a:solidFill>
                <a:latin typeface="Century Gothic" panose="020B0502020202020204" pitchFamily="34" charset="0"/>
              </a:rPr>
              <a:t>_____________</a:t>
            </a:r>
            <a:r>
              <a:rPr lang="en-GB" sz="2400" b="1" dirty="0">
                <a:solidFill>
                  <a:schemeClr val="tx1"/>
                </a:solidFill>
                <a:latin typeface="Century Gothic" panose="020B0502020202020204" pitchFamily="34" charset="0"/>
              </a:rPr>
              <a:t> mounds of sponge. </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a:t>
            </a:r>
            <a:r>
              <a:rPr lang="en-GB" sz="2400" b="1" spc="-300" dirty="0">
                <a:solidFill>
                  <a:schemeClr val="tx1"/>
                </a:solidFill>
                <a:latin typeface="Century Gothic" panose="020B0502020202020204" pitchFamily="34" charset="0"/>
              </a:rPr>
              <a:t> _____________ </a:t>
            </a:r>
            <a:r>
              <a:rPr lang="en-GB" sz="1200" b="1" spc="-300"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snow-covered mountain was a landmark.</a:t>
            </a: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2" name="Group 1">
            <a:extLst>
              <a:ext uri="{FF2B5EF4-FFF2-40B4-BE49-F238E27FC236}">
                <a16:creationId xmlns:a16="http://schemas.microsoft.com/office/drawing/2014/main" id="{7FA30881-4F24-483E-9773-CEC7B03D04AC}"/>
              </a:ext>
            </a:extLst>
          </p:cNvPr>
          <p:cNvGrpSpPr/>
          <p:nvPr/>
        </p:nvGrpSpPr>
        <p:grpSpPr>
          <a:xfrm>
            <a:off x="525233" y="1552575"/>
            <a:ext cx="8093534" cy="623545"/>
            <a:chOff x="525232" y="1285875"/>
            <a:chExt cx="8093534" cy="623545"/>
          </a:xfrm>
        </p:grpSpPr>
        <p:sp>
          <p:nvSpPr>
            <p:cNvPr id="9" name="Rectangle: Rounded Corners 8">
              <a:extLst>
                <a:ext uri="{FF2B5EF4-FFF2-40B4-BE49-F238E27FC236}">
                  <a16:creationId xmlns:a16="http://schemas.microsoft.com/office/drawing/2014/main" id="{D250EBA0-4E81-426C-972A-FFC6BD6393F9}"/>
                </a:ext>
              </a:extLst>
            </p:cNvPr>
            <p:cNvSpPr/>
            <p:nvPr/>
          </p:nvSpPr>
          <p:spPr>
            <a:xfrm>
              <a:off x="525232" y="1285875"/>
              <a:ext cx="2357844" cy="62354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misshapen</a:t>
              </a:r>
            </a:p>
          </p:txBody>
        </p:sp>
        <p:sp>
          <p:nvSpPr>
            <p:cNvPr id="10" name="Rectangle: Rounded Corners 9">
              <a:extLst>
                <a:ext uri="{FF2B5EF4-FFF2-40B4-BE49-F238E27FC236}">
                  <a16:creationId xmlns:a16="http://schemas.microsoft.com/office/drawing/2014/main" id="{921358BD-333A-48E4-96A0-0DD64C486A46}"/>
                </a:ext>
              </a:extLst>
            </p:cNvPr>
            <p:cNvSpPr/>
            <p:nvPr/>
          </p:nvSpPr>
          <p:spPr>
            <a:xfrm>
              <a:off x="3393079" y="1285875"/>
              <a:ext cx="2357842" cy="62354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shapely</a:t>
              </a:r>
            </a:p>
          </p:txBody>
        </p:sp>
        <p:sp>
          <p:nvSpPr>
            <p:cNvPr id="11" name="Rectangle: Rounded Corners 10">
              <a:extLst>
                <a:ext uri="{FF2B5EF4-FFF2-40B4-BE49-F238E27FC236}">
                  <a16:creationId xmlns:a16="http://schemas.microsoft.com/office/drawing/2014/main" id="{89CF1BD9-D412-48FB-8CD5-66E15BBADB4E}"/>
                </a:ext>
              </a:extLst>
            </p:cNvPr>
            <p:cNvSpPr/>
            <p:nvPr/>
          </p:nvSpPr>
          <p:spPr>
            <a:xfrm>
              <a:off x="6260924" y="1285875"/>
              <a:ext cx="2357842" cy="62354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shapeless</a:t>
              </a:r>
            </a:p>
          </p:txBody>
        </p:sp>
      </p:grpSp>
    </p:spTree>
    <p:extLst>
      <p:ext uri="{BB962C8B-B14F-4D97-AF65-F5344CB8AC3E}">
        <p14:creationId xmlns:p14="http://schemas.microsoft.com/office/powerpoint/2010/main" val="9567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Complete the sentences below by choosing the correct word.</a:t>
            </a:r>
          </a:p>
          <a:p>
            <a:endParaRPr lang="en-GB" sz="2000" b="1" dirty="0">
              <a:solidFill>
                <a:schemeClr val="tx1"/>
              </a:solidFill>
              <a:highlight>
                <a:srgbClr val="FFFF00"/>
              </a:highlight>
              <a:latin typeface="Century Gothic" panose="020B0502020202020204" pitchFamily="34" charset="0"/>
            </a:endParaRPr>
          </a:p>
          <a:p>
            <a:endParaRPr lang="en-GB" sz="2000" b="1" dirty="0">
              <a:solidFill>
                <a:schemeClr val="tx1"/>
              </a:solidFill>
              <a:highlight>
                <a:srgbClr val="FFFF00"/>
              </a:highlight>
              <a:latin typeface="Century Gothic" panose="020B0502020202020204" pitchFamily="34" charset="0"/>
            </a:endParaRPr>
          </a:p>
          <a:p>
            <a:endParaRPr lang="en-GB" sz="2000" b="1" dirty="0">
              <a:solidFill>
                <a:schemeClr val="tx1"/>
              </a:solidFill>
              <a:highlight>
                <a:srgbClr val="FFFF00"/>
              </a:highlight>
              <a:latin typeface="Century Gothic" panose="020B0502020202020204" pitchFamily="34" charset="0"/>
            </a:endParaRPr>
          </a:p>
          <a:p>
            <a:endParaRPr lang="en-GB" sz="1100" b="1" dirty="0">
              <a:solidFill>
                <a:schemeClr val="tx1"/>
              </a:solidFill>
              <a:highlight>
                <a:srgbClr val="FFFF00"/>
              </a:highlight>
              <a:latin typeface="Century Gothic" panose="020B0502020202020204" pitchFamily="34" charset="0"/>
            </a:endParaRPr>
          </a:p>
          <a:p>
            <a:endParaRPr lang="en-GB" sz="1100" b="1" dirty="0">
              <a:solidFill>
                <a:schemeClr val="tx1"/>
              </a:solidFill>
              <a:highlight>
                <a:srgbClr val="FFFF00"/>
              </a:highlight>
              <a:latin typeface="Century Gothic" panose="020B0502020202020204" pitchFamily="34" charset="0"/>
            </a:endParaRPr>
          </a:p>
          <a:p>
            <a:endParaRPr lang="en-GB" sz="1100" b="1" dirty="0">
              <a:solidFill>
                <a:schemeClr val="tx1"/>
              </a:solidFill>
              <a:highlight>
                <a:srgbClr val="FFFF00"/>
              </a:highlight>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My jumper is now </a:t>
            </a:r>
            <a:r>
              <a:rPr lang="en-GB" sz="2400" b="1" dirty="0">
                <a:solidFill>
                  <a:srgbClr val="FF0000"/>
                </a:solidFill>
                <a:latin typeface="Century Gothic" panose="020B0502020202020204" pitchFamily="34" charset="0"/>
              </a:rPr>
              <a:t>misshapen</a:t>
            </a:r>
            <a:r>
              <a:rPr lang="en-GB" sz="2400" b="1" dirty="0">
                <a:solidFill>
                  <a:schemeClr val="tx1"/>
                </a:solidFill>
                <a:latin typeface="Century Gothic" panose="020B0502020202020204" pitchFamily="34" charset="0"/>
              </a:rPr>
              <a:t> after being in the washing machine.</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 buns were </a:t>
            </a:r>
            <a:r>
              <a:rPr lang="en-GB" sz="2400" b="1" dirty="0">
                <a:solidFill>
                  <a:srgbClr val="FF0000"/>
                </a:solidFill>
                <a:latin typeface="Century Gothic" panose="020B0502020202020204" pitchFamily="34" charset="0"/>
              </a:rPr>
              <a:t>shapeless</a:t>
            </a:r>
            <a:r>
              <a:rPr lang="en-GB" sz="2400" b="1" spc="-300" dirty="0">
                <a:solidFill>
                  <a:srgbClr val="FF0000"/>
                </a:solidFill>
                <a:latin typeface="Century Gothic" panose="020B0502020202020204" pitchFamily="34" charset="0"/>
              </a:rPr>
              <a:t> </a:t>
            </a:r>
            <a:r>
              <a:rPr lang="en-GB" sz="2400" b="1" spc="-300"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mounds of sponge. </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 </a:t>
            </a:r>
            <a:r>
              <a:rPr lang="en-GB" sz="2400" b="1" dirty="0">
                <a:solidFill>
                  <a:srgbClr val="FF0000"/>
                </a:solidFill>
                <a:latin typeface="Century Gothic" panose="020B0502020202020204" pitchFamily="34" charset="0"/>
              </a:rPr>
              <a:t>shapely</a:t>
            </a:r>
            <a:r>
              <a:rPr lang="en-GB" sz="2400" b="1" spc="-300"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snow-covered mountain was a landmark.</a:t>
            </a: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2" name="Group 1">
            <a:extLst>
              <a:ext uri="{FF2B5EF4-FFF2-40B4-BE49-F238E27FC236}">
                <a16:creationId xmlns:a16="http://schemas.microsoft.com/office/drawing/2014/main" id="{7FA30881-4F24-483E-9773-CEC7B03D04AC}"/>
              </a:ext>
            </a:extLst>
          </p:cNvPr>
          <p:cNvGrpSpPr/>
          <p:nvPr/>
        </p:nvGrpSpPr>
        <p:grpSpPr>
          <a:xfrm>
            <a:off x="525233" y="1552575"/>
            <a:ext cx="8093534" cy="623545"/>
            <a:chOff x="525232" y="1285875"/>
            <a:chExt cx="8093534" cy="623545"/>
          </a:xfrm>
        </p:grpSpPr>
        <p:sp>
          <p:nvSpPr>
            <p:cNvPr id="9" name="Rectangle: Rounded Corners 8">
              <a:extLst>
                <a:ext uri="{FF2B5EF4-FFF2-40B4-BE49-F238E27FC236}">
                  <a16:creationId xmlns:a16="http://schemas.microsoft.com/office/drawing/2014/main" id="{D250EBA0-4E81-426C-972A-FFC6BD6393F9}"/>
                </a:ext>
              </a:extLst>
            </p:cNvPr>
            <p:cNvSpPr/>
            <p:nvPr/>
          </p:nvSpPr>
          <p:spPr>
            <a:xfrm>
              <a:off x="525232" y="1285875"/>
              <a:ext cx="2357844" cy="62354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misshapen</a:t>
              </a:r>
            </a:p>
          </p:txBody>
        </p:sp>
        <p:sp>
          <p:nvSpPr>
            <p:cNvPr id="10" name="Rectangle: Rounded Corners 9">
              <a:extLst>
                <a:ext uri="{FF2B5EF4-FFF2-40B4-BE49-F238E27FC236}">
                  <a16:creationId xmlns:a16="http://schemas.microsoft.com/office/drawing/2014/main" id="{921358BD-333A-48E4-96A0-0DD64C486A46}"/>
                </a:ext>
              </a:extLst>
            </p:cNvPr>
            <p:cNvSpPr/>
            <p:nvPr/>
          </p:nvSpPr>
          <p:spPr>
            <a:xfrm>
              <a:off x="3393079" y="1285875"/>
              <a:ext cx="2357842" cy="62354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shapely</a:t>
              </a:r>
            </a:p>
          </p:txBody>
        </p:sp>
        <p:sp>
          <p:nvSpPr>
            <p:cNvPr id="11" name="Rectangle: Rounded Corners 10">
              <a:extLst>
                <a:ext uri="{FF2B5EF4-FFF2-40B4-BE49-F238E27FC236}">
                  <a16:creationId xmlns:a16="http://schemas.microsoft.com/office/drawing/2014/main" id="{89CF1BD9-D412-48FB-8CD5-66E15BBADB4E}"/>
                </a:ext>
              </a:extLst>
            </p:cNvPr>
            <p:cNvSpPr/>
            <p:nvPr/>
          </p:nvSpPr>
          <p:spPr>
            <a:xfrm>
              <a:off x="6260924" y="1285875"/>
              <a:ext cx="2357842" cy="62354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shapeless</a:t>
              </a:r>
            </a:p>
          </p:txBody>
        </p:sp>
      </p:grpSp>
    </p:spTree>
    <p:extLst>
      <p:ext uri="{BB962C8B-B14F-4D97-AF65-F5344CB8AC3E}">
        <p14:creationId xmlns:p14="http://schemas.microsoft.com/office/powerpoint/2010/main" val="1621683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Find all the possible combinations of prefixes and suffixes with the root word ‘open’.</a:t>
            </a:r>
          </a:p>
        </p:txBody>
      </p:sp>
      <p:grpSp>
        <p:nvGrpSpPr>
          <p:cNvPr id="6" name="Group 5">
            <a:extLst>
              <a:ext uri="{FF2B5EF4-FFF2-40B4-BE49-F238E27FC236}">
                <a16:creationId xmlns:a16="http://schemas.microsoft.com/office/drawing/2014/main" id="{1A398B1C-498F-4E1A-8A68-029668283FE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B1F783D4-A7F4-48B2-917E-F3574C219EE2}"/>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9905CBD9-1932-4E55-8E9F-F36DC20F0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9" name="Group 8">
            <a:extLst>
              <a:ext uri="{FF2B5EF4-FFF2-40B4-BE49-F238E27FC236}">
                <a16:creationId xmlns:a16="http://schemas.microsoft.com/office/drawing/2014/main" id="{6D6FD482-A9B8-4326-8E3C-4E473039336E}"/>
              </a:ext>
            </a:extLst>
          </p:cNvPr>
          <p:cNvGrpSpPr/>
          <p:nvPr/>
        </p:nvGrpSpPr>
        <p:grpSpPr>
          <a:xfrm>
            <a:off x="2594731" y="2037658"/>
            <a:ext cx="3954537" cy="3170611"/>
            <a:chOff x="565205" y="1140721"/>
            <a:chExt cx="2701003" cy="1968700"/>
          </a:xfrm>
        </p:grpSpPr>
        <p:sp>
          <p:nvSpPr>
            <p:cNvPr id="10" name="Rectangle: Rounded Corners 9">
              <a:extLst>
                <a:ext uri="{FF2B5EF4-FFF2-40B4-BE49-F238E27FC236}">
                  <a16:creationId xmlns:a16="http://schemas.microsoft.com/office/drawing/2014/main" id="{4204007A-1679-436F-85C0-E257A2FF7042}"/>
                </a:ext>
              </a:extLst>
            </p:cNvPr>
            <p:cNvSpPr/>
            <p:nvPr/>
          </p:nvSpPr>
          <p:spPr>
            <a:xfrm>
              <a:off x="565205" y="1140721"/>
              <a:ext cx="927388" cy="55799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un-</a:t>
              </a:r>
            </a:p>
          </p:txBody>
        </p:sp>
        <p:sp>
          <p:nvSpPr>
            <p:cNvPr id="11" name="Rectangle: Rounded Corners 10">
              <a:extLst>
                <a:ext uri="{FF2B5EF4-FFF2-40B4-BE49-F238E27FC236}">
                  <a16:creationId xmlns:a16="http://schemas.microsoft.com/office/drawing/2014/main" id="{15029685-06F8-4A3C-8B11-7A6875D38185}"/>
                </a:ext>
              </a:extLst>
            </p:cNvPr>
            <p:cNvSpPr/>
            <p:nvPr/>
          </p:nvSpPr>
          <p:spPr>
            <a:xfrm>
              <a:off x="565205" y="2551422"/>
              <a:ext cx="927388" cy="55799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auto-</a:t>
              </a:r>
            </a:p>
          </p:txBody>
        </p:sp>
        <p:sp>
          <p:nvSpPr>
            <p:cNvPr id="12" name="Rectangle: Rounded Corners 11">
              <a:extLst>
                <a:ext uri="{FF2B5EF4-FFF2-40B4-BE49-F238E27FC236}">
                  <a16:creationId xmlns:a16="http://schemas.microsoft.com/office/drawing/2014/main" id="{19DD8240-5CF4-4DE6-81CE-37F174E293BE}"/>
                </a:ext>
              </a:extLst>
            </p:cNvPr>
            <p:cNvSpPr/>
            <p:nvPr/>
          </p:nvSpPr>
          <p:spPr>
            <a:xfrm>
              <a:off x="2338820" y="1140721"/>
              <a:ext cx="927388" cy="561771"/>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a:t>
              </a:r>
              <a:r>
                <a:rPr lang="en-GB" sz="2400" b="1" dirty="0" err="1">
                  <a:solidFill>
                    <a:sysClr val="windowText" lastClr="000000"/>
                  </a:solidFill>
                  <a:latin typeface="Century Gothic" panose="020B0502020202020204" pitchFamily="34" charset="0"/>
                </a:rPr>
                <a:t>est</a:t>
              </a:r>
              <a:endParaRPr lang="en-GB" sz="2400" b="1" dirty="0">
                <a:solidFill>
                  <a:sysClr val="windowText" lastClr="00000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65713C78-F362-4262-B296-A07BECDA248A}"/>
                </a:ext>
              </a:extLst>
            </p:cNvPr>
            <p:cNvSpPr/>
            <p:nvPr/>
          </p:nvSpPr>
          <p:spPr>
            <a:xfrm>
              <a:off x="565205" y="1846072"/>
              <a:ext cx="927388" cy="55799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-less</a:t>
              </a:r>
            </a:p>
          </p:txBody>
        </p:sp>
        <p:sp>
          <p:nvSpPr>
            <p:cNvPr id="14" name="Rectangle: Rounded Corners 13">
              <a:extLst>
                <a:ext uri="{FF2B5EF4-FFF2-40B4-BE49-F238E27FC236}">
                  <a16:creationId xmlns:a16="http://schemas.microsoft.com/office/drawing/2014/main" id="{731D30CF-93AB-41AF-A740-EAAB23F0D34A}"/>
                </a:ext>
              </a:extLst>
            </p:cNvPr>
            <p:cNvSpPr/>
            <p:nvPr/>
          </p:nvSpPr>
          <p:spPr>
            <a:xfrm>
              <a:off x="2321529" y="1847232"/>
              <a:ext cx="927388" cy="55748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a:t>
              </a:r>
              <a:r>
                <a:rPr lang="en-GB" sz="2400" b="1" dirty="0" err="1">
                  <a:solidFill>
                    <a:sysClr val="windowText" lastClr="000000"/>
                  </a:solidFill>
                  <a:latin typeface="Century Gothic" panose="020B0502020202020204" pitchFamily="34" charset="0"/>
                </a:rPr>
                <a:t>er</a:t>
              </a:r>
              <a:endParaRPr lang="en-GB" sz="2400" b="1" dirty="0">
                <a:solidFill>
                  <a:sysClr val="windowText" lastClr="000000"/>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FA688012-3FC1-43C0-B40A-C7746DB5428C}"/>
                </a:ext>
              </a:extLst>
            </p:cNvPr>
            <p:cNvSpPr/>
            <p:nvPr/>
          </p:nvSpPr>
          <p:spPr>
            <a:xfrm>
              <a:off x="2321529" y="2533533"/>
              <a:ext cx="927388" cy="575888"/>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a:t>
              </a:r>
              <a:r>
                <a:rPr lang="en-GB" sz="2400" b="1" dirty="0" err="1">
                  <a:solidFill>
                    <a:sysClr val="windowText" lastClr="000000"/>
                  </a:solidFill>
                  <a:latin typeface="Century Gothic" panose="020B0502020202020204" pitchFamily="34" charset="0"/>
                </a:rPr>
                <a:t>ly</a:t>
              </a:r>
              <a:endParaRPr lang="en-GB" sz="2400" b="1" dirty="0">
                <a:solidFill>
                  <a:sysClr val="windowText" lastClr="000000"/>
                </a:solidFill>
                <a:latin typeface="Century Gothic" panose="020B0502020202020204" pitchFamily="34" charset="0"/>
              </a:endParaRPr>
            </a:p>
          </p:txBody>
        </p:sp>
      </p:gr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Find all the possible combinations of prefixes and suffixes with the root word ‘open’.</a:t>
            </a:r>
          </a:p>
          <a:p>
            <a:r>
              <a:rPr lang="en-GB" sz="2000" b="1" dirty="0">
                <a:solidFill>
                  <a:srgbClr val="FF0000"/>
                </a:solidFill>
                <a:latin typeface="Century Gothic" panose="020B0502020202020204" pitchFamily="34" charset="0"/>
              </a:rPr>
              <a:t>unopen, opener, openly</a:t>
            </a:r>
          </a:p>
          <a:p>
            <a:pPr lvl="0"/>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1A398B1C-498F-4E1A-8A68-029668283FE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B1F783D4-A7F4-48B2-917E-F3574C219EE2}"/>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9905CBD9-1932-4E55-8E9F-F36DC20F0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16" name="Group 15">
            <a:extLst>
              <a:ext uri="{FF2B5EF4-FFF2-40B4-BE49-F238E27FC236}">
                <a16:creationId xmlns:a16="http://schemas.microsoft.com/office/drawing/2014/main" id="{3D5B18C2-773B-47D9-9073-DF02B6B1479B}"/>
              </a:ext>
            </a:extLst>
          </p:cNvPr>
          <p:cNvGrpSpPr/>
          <p:nvPr/>
        </p:nvGrpSpPr>
        <p:grpSpPr>
          <a:xfrm>
            <a:off x="2594731" y="2037653"/>
            <a:ext cx="3954537" cy="3170611"/>
            <a:chOff x="565205" y="1140721"/>
            <a:chExt cx="2701003" cy="1968700"/>
          </a:xfrm>
        </p:grpSpPr>
        <p:sp>
          <p:nvSpPr>
            <p:cNvPr id="17" name="Rectangle: Rounded Corners 16">
              <a:extLst>
                <a:ext uri="{FF2B5EF4-FFF2-40B4-BE49-F238E27FC236}">
                  <a16:creationId xmlns:a16="http://schemas.microsoft.com/office/drawing/2014/main" id="{386F0D83-AF1E-4AF5-9C19-39CB02E4518B}"/>
                </a:ext>
              </a:extLst>
            </p:cNvPr>
            <p:cNvSpPr/>
            <p:nvPr/>
          </p:nvSpPr>
          <p:spPr>
            <a:xfrm>
              <a:off x="565205" y="1140721"/>
              <a:ext cx="927388" cy="55799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un-</a:t>
              </a:r>
            </a:p>
          </p:txBody>
        </p:sp>
        <p:sp>
          <p:nvSpPr>
            <p:cNvPr id="18" name="Rectangle: Rounded Corners 17">
              <a:extLst>
                <a:ext uri="{FF2B5EF4-FFF2-40B4-BE49-F238E27FC236}">
                  <a16:creationId xmlns:a16="http://schemas.microsoft.com/office/drawing/2014/main" id="{E6D8854E-853D-4483-A8C6-544FFB7B1111}"/>
                </a:ext>
              </a:extLst>
            </p:cNvPr>
            <p:cNvSpPr/>
            <p:nvPr/>
          </p:nvSpPr>
          <p:spPr>
            <a:xfrm>
              <a:off x="565205" y="2551422"/>
              <a:ext cx="927388" cy="557999"/>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auto-</a:t>
              </a:r>
            </a:p>
          </p:txBody>
        </p:sp>
        <p:sp>
          <p:nvSpPr>
            <p:cNvPr id="20" name="Rectangle: Rounded Corners 19">
              <a:extLst>
                <a:ext uri="{FF2B5EF4-FFF2-40B4-BE49-F238E27FC236}">
                  <a16:creationId xmlns:a16="http://schemas.microsoft.com/office/drawing/2014/main" id="{9532BA8D-B370-4F71-BF46-41A24A5BC5F8}"/>
                </a:ext>
              </a:extLst>
            </p:cNvPr>
            <p:cNvSpPr/>
            <p:nvPr/>
          </p:nvSpPr>
          <p:spPr>
            <a:xfrm>
              <a:off x="2338820" y="1140721"/>
              <a:ext cx="927388" cy="561771"/>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a:t>
              </a:r>
              <a:r>
                <a:rPr lang="en-GB" sz="2400" b="1" dirty="0" err="1">
                  <a:solidFill>
                    <a:schemeClr val="bg1">
                      <a:lumMod val="65000"/>
                    </a:schemeClr>
                  </a:solidFill>
                  <a:latin typeface="Century Gothic" panose="020B0502020202020204" pitchFamily="34" charset="0"/>
                </a:rPr>
                <a:t>est</a:t>
              </a:r>
              <a:endParaRPr lang="en-GB" sz="2400" b="1" dirty="0">
                <a:solidFill>
                  <a:schemeClr val="bg1">
                    <a:lumMod val="65000"/>
                  </a:schemeClr>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163A793C-F284-48B8-BEC7-8FCA99EB5EE4}"/>
                </a:ext>
              </a:extLst>
            </p:cNvPr>
            <p:cNvSpPr/>
            <p:nvPr/>
          </p:nvSpPr>
          <p:spPr>
            <a:xfrm>
              <a:off x="565205" y="1846072"/>
              <a:ext cx="927388" cy="557999"/>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-less</a:t>
              </a:r>
            </a:p>
          </p:txBody>
        </p:sp>
        <p:sp>
          <p:nvSpPr>
            <p:cNvPr id="22" name="Rectangle: Rounded Corners 21">
              <a:extLst>
                <a:ext uri="{FF2B5EF4-FFF2-40B4-BE49-F238E27FC236}">
                  <a16:creationId xmlns:a16="http://schemas.microsoft.com/office/drawing/2014/main" id="{AC1EBE8E-D804-4E39-88A3-742DEC6D0EC6}"/>
                </a:ext>
              </a:extLst>
            </p:cNvPr>
            <p:cNvSpPr/>
            <p:nvPr/>
          </p:nvSpPr>
          <p:spPr>
            <a:xfrm>
              <a:off x="2321529" y="1847232"/>
              <a:ext cx="927388" cy="557484"/>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a:t>
              </a:r>
              <a:r>
                <a:rPr lang="en-GB" sz="2400" b="1" dirty="0" err="1">
                  <a:solidFill>
                    <a:srgbClr val="FF0000"/>
                  </a:solidFill>
                  <a:latin typeface="Century Gothic" panose="020B0502020202020204" pitchFamily="34" charset="0"/>
                </a:rPr>
                <a:t>er</a:t>
              </a:r>
              <a:endParaRPr lang="en-GB" sz="2400" b="1" dirty="0">
                <a:solidFill>
                  <a:srgbClr val="FF0000"/>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377CB4FB-8ED8-409F-8B63-B1A7356AC4D8}"/>
                </a:ext>
              </a:extLst>
            </p:cNvPr>
            <p:cNvSpPr/>
            <p:nvPr/>
          </p:nvSpPr>
          <p:spPr>
            <a:xfrm>
              <a:off x="2321529" y="2533533"/>
              <a:ext cx="927388" cy="57588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a:t>
              </a:r>
              <a:r>
                <a:rPr lang="en-GB" sz="2400" b="1" dirty="0" err="1">
                  <a:solidFill>
                    <a:srgbClr val="FF0000"/>
                  </a:solidFill>
                  <a:latin typeface="Century Gothic" panose="020B0502020202020204" pitchFamily="34" charset="0"/>
                </a:rPr>
                <a:t>ly</a:t>
              </a:r>
              <a:endParaRPr lang="en-GB" sz="2400" b="1" dirty="0">
                <a:solidFill>
                  <a:srgbClr val="FF0000"/>
                </a:solidFill>
                <a:latin typeface="Century Gothic" panose="020B0502020202020204" pitchFamily="34" charset="0"/>
              </a:endParaRPr>
            </a:p>
          </p:txBody>
        </p:sp>
      </p:grpSp>
    </p:spTree>
    <p:extLst>
      <p:ext uri="{BB962C8B-B14F-4D97-AF65-F5344CB8AC3E}">
        <p14:creationId xmlns:p14="http://schemas.microsoft.com/office/powerpoint/2010/main" val="4071702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398B1C-498F-4E1A-8A68-029668283FE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B1F783D4-A7F4-48B2-917E-F3574C219EE2}"/>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9905CBD9-1932-4E55-8E9F-F36DC20F0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8" name="Picture 17">
            <a:extLst>
              <a:ext uri="{FF2B5EF4-FFF2-40B4-BE49-F238E27FC236}">
                <a16:creationId xmlns:a16="http://schemas.microsoft.com/office/drawing/2014/main" id="{22874510-1E61-4392-9C12-989590B0488B}"/>
              </a:ext>
            </a:extLst>
          </p:cNvPr>
          <p:cNvPicPr>
            <a:picLocks noChangeAspect="1"/>
          </p:cNvPicPr>
          <p:nvPr/>
        </p:nvPicPr>
        <p:blipFill>
          <a:blip r:embed="rId3"/>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5306834E-1C96-41CE-BDDF-BBBED2572C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Anita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words do not work and why?</a:t>
            </a:r>
          </a:p>
        </p:txBody>
      </p:sp>
      <p:grpSp>
        <p:nvGrpSpPr>
          <p:cNvPr id="21" name="Group 20">
            <a:extLst>
              <a:ext uri="{FF2B5EF4-FFF2-40B4-BE49-F238E27FC236}">
                <a16:creationId xmlns:a16="http://schemas.microsoft.com/office/drawing/2014/main" id="{92F5F20E-E552-4169-A7B5-B0E1AE1F3CC3}"/>
              </a:ext>
            </a:extLst>
          </p:cNvPr>
          <p:cNvGrpSpPr/>
          <p:nvPr/>
        </p:nvGrpSpPr>
        <p:grpSpPr>
          <a:xfrm>
            <a:off x="2580704" y="2735690"/>
            <a:ext cx="3982593" cy="2231709"/>
            <a:chOff x="511535" y="4633540"/>
            <a:chExt cx="2417275" cy="1023088"/>
          </a:xfrm>
        </p:grpSpPr>
        <p:sp>
          <p:nvSpPr>
            <p:cNvPr id="22" name="Rectangle: Rounded Corners 21">
              <a:extLst>
                <a:ext uri="{FF2B5EF4-FFF2-40B4-BE49-F238E27FC236}">
                  <a16:creationId xmlns:a16="http://schemas.microsoft.com/office/drawing/2014/main" id="{161EFF3B-75E0-4786-B4AD-D5527D353CD1}"/>
                </a:ext>
              </a:extLst>
            </p:cNvPr>
            <p:cNvSpPr/>
            <p:nvPr/>
          </p:nvSpPr>
          <p:spPr>
            <a:xfrm>
              <a:off x="511535" y="4633540"/>
              <a:ext cx="901334" cy="285746"/>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quick</a:t>
              </a:r>
            </a:p>
          </p:txBody>
        </p:sp>
        <p:sp>
          <p:nvSpPr>
            <p:cNvPr id="23" name="Rectangle: Rounded Corners 22">
              <a:extLst>
                <a:ext uri="{FF2B5EF4-FFF2-40B4-BE49-F238E27FC236}">
                  <a16:creationId xmlns:a16="http://schemas.microsoft.com/office/drawing/2014/main" id="{CB0A523E-8E46-4F11-9EF9-862CAE464CA2}"/>
                </a:ext>
              </a:extLst>
            </p:cNvPr>
            <p:cNvSpPr/>
            <p:nvPr/>
          </p:nvSpPr>
          <p:spPr>
            <a:xfrm>
              <a:off x="511535" y="5002211"/>
              <a:ext cx="927389" cy="285745"/>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love</a:t>
              </a:r>
            </a:p>
          </p:txBody>
        </p:sp>
        <p:sp>
          <p:nvSpPr>
            <p:cNvPr id="24" name="Rectangle: Rounded Corners 23">
              <a:extLst>
                <a:ext uri="{FF2B5EF4-FFF2-40B4-BE49-F238E27FC236}">
                  <a16:creationId xmlns:a16="http://schemas.microsoft.com/office/drawing/2014/main" id="{06FCFD6D-D578-4371-A0CC-E19C91CA3B18}"/>
                </a:ext>
              </a:extLst>
            </p:cNvPr>
            <p:cNvSpPr/>
            <p:nvPr/>
          </p:nvSpPr>
          <p:spPr>
            <a:xfrm>
              <a:off x="2001421" y="4633540"/>
              <a:ext cx="927389" cy="285746"/>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actual</a:t>
              </a:r>
            </a:p>
          </p:txBody>
        </p:sp>
        <p:sp>
          <p:nvSpPr>
            <p:cNvPr id="25" name="Rectangle: Rounded Corners 24">
              <a:extLst>
                <a:ext uri="{FF2B5EF4-FFF2-40B4-BE49-F238E27FC236}">
                  <a16:creationId xmlns:a16="http://schemas.microsoft.com/office/drawing/2014/main" id="{F78C210B-A713-48EA-919E-7929F50C6F9C}"/>
                </a:ext>
              </a:extLst>
            </p:cNvPr>
            <p:cNvSpPr/>
            <p:nvPr/>
          </p:nvSpPr>
          <p:spPr>
            <a:xfrm>
              <a:off x="2001421" y="5002211"/>
              <a:ext cx="927389" cy="285746"/>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friend</a:t>
              </a:r>
            </a:p>
          </p:txBody>
        </p:sp>
        <p:sp>
          <p:nvSpPr>
            <p:cNvPr id="26" name="Rectangle: Rounded Corners 25">
              <a:extLst>
                <a:ext uri="{FF2B5EF4-FFF2-40B4-BE49-F238E27FC236}">
                  <a16:creationId xmlns:a16="http://schemas.microsoft.com/office/drawing/2014/main" id="{CA687E9A-F61D-4B1B-8B59-BCD2EAF2B51B}"/>
                </a:ext>
              </a:extLst>
            </p:cNvPr>
            <p:cNvSpPr/>
            <p:nvPr/>
          </p:nvSpPr>
          <p:spPr>
            <a:xfrm>
              <a:off x="511535" y="5370882"/>
              <a:ext cx="927389" cy="285745"/>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hero</a:t>
              </a:r>
            </a:p>
          </p:txBody>
        </p:sp>
        <p:sp>
          <p:nvSpPr>
            <p:cNvPr id="27" name="Rectangle: Rounded Corners 26">
              <a:extLst>
                <a:ext uri="{FF2B5EF4-FFF2-40B4-BE49-F238E27FC236}">
                  <a16:creationId xmlns:a16="http://schemas.microsoft.com/office/drawing/2014/main" id="{956247B4-AD60-4BDA-AF62-62EE2137C632}"/>
                </a:ext>
              </a:extLst>
            </p:cNvPr>
            <p:cNvSpPr/>
            <p:nvPr/>
          </p:nvSpPr>
          <p:spPr>
            <a:xfrm>
              <a:off x="2001421" y="5370882"/>
              <a:ext cx="927389" cy="285746"/>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ysClr val="windowText" lastClr="000000"/>
                  </a:solidFill>
                  <a:latin typeface="Century Gothic" panose="020B0502020202020204" pitchFamily="34" charset="0"/>
                </a:rPr>
                <a:t>fast</a:t>
              </a:r>
            </a:p>
          </p:txBody>
        </p:sp>
      </p:grpSp>
      <p:sp>
        <p:nvSpPr>
          <p:cNvPr id="29" name="Speech Bubble: Rectangle with Corners Rounded 28">
            <a:extLst>
              <a:ext uri="{FF2B5EF4-FFF2-40B4-BE49-F238E27FC236}">
                <a16:creationId xmlns:a16="http://schemas.microsoft.com/office/drawing/2014/main" id="{305F13DB-C632-4BF4-BB59-20F1A8AD10EA}"/>
              </a:ext>
            </a:extLst>
          </p:cNvPr>
          <p:cNvSpPr/>
          <p:nvPr/>
        </p:nvSpPr>
        <p:spPr>
          <a:xfrm>
            <a:off x="3737020" y="1228442"/>
            <a:ext cx="3982592" cy="1031970"/>
          </a:xfrm>
          <a:prstGeom prst="wedgeRoundRectCallout">
            <a:avLst>
              <a:gd name="adj1" fmla="val -67589"/>
              <a:gd name="adj2" fmla="val 514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ctr"/>
            <a:r>
              <a:rPr lang="en-GB" sz="2400" b="1" dirty="0">
                <a:solidFill>
                  <a:schemeClr val="tx1"/>
                </a:solidFill>
                <a:latin typeface="Century Gothic" panose="020B0502020202020204" pitchFamily="34" charset="0"/>
              </a:rPr>
              <a:t>I have added the suffix </a:t>
            </a:r>
          </a:p>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ly</a:t>
            </a:r>
            <a:r>
              <a:rPr lang="en-GB" sz="2400" b="1" dirty="0">
                <a:solidFill>
                  <a:schemeClr val="tx1"/>
                </a:solidFill>
                <a:latin typeface="Century Gothic" panose="020B0502020202020204" pitchFamily="34" charset="0"/>
              </a:rPr>
              <a:t>’ to all of these words.</a:t>
            </a:r>
          </a:p>
        </p:txBody>
      </p:sp>
    </p:spTree>
    <p:extLst>
      <p:ext uri="{BB962C8B-B14F-4D97-AF65-F5344CB8AC3E}">
        <p14:creationId xmlns:p14="http://schemas.microsoft.com/office/powerpoint/2010/main" val="216056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398B1C-498F-4E1A-8A68-029668283FE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B1F783D4-A7F4-48B2-917E-F3574C219EE2}"/>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9905CBD9-1932-4E55-8E9F-F36DC20F0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8" name="Picture 17">
            <a:extLst>
              <a:ext uri="{FF2B5EF4-FFF2-40B4-BE49-F238E27FC236}">
                <a16:creationId xmlns:a16="http://schemas.microsoft.com/office/drawing/2014/main" id="{22874510-1E61-4392-9C12-989590B0488B}"/>
              </a:ext>
            </a:extLst>
          </p:cNvPr>
          <p:cNvPicPr>
            <a:picLocks noChangeAspect="1"/>
          </p:cNvPicPr>
          <p:nvPr/>
        </p:nvPicPr>
        <p:blipFill>
          <a:blip r:embed="rId3"/>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5306834E-1C96-41CE-BDDF-BBBED2572C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Anita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words do not work and why?</a:t>
            </a:r>
          </a:p>
          <a:p>
            <a:r>
              <a:rPr lang="en-GB" sz="2000" b="1" dirty="0">
                <a:solidFill>
                  <a:schemeClr val="tx1"/>
                </a:solidFill>
                <a:latin typeface="Century Gothic" panose="020B0502020202020204" pitchFamily="34" charset="0"/>
              </a:rPr>
              <a:t>‘fast’ because...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‘hero’ because...</a:t>
            </a:r>
          </a:p>
        </p:txBody>
      </p:sp>
      <p:sp>
        <p:nvSpPr>
          <p:cNvPr id="29" name="Speech Bubble: Rectangle with Corners Rounded 28">
            <a:extLst>
              <a:ext uri="{FF2B5EF4-FFF2-40B4-BE49-F238E27FC236}">
                <a16:creationId xmlns:a16="http://schemas.microsoft.com/office/drawing/2014/main" id="{305F13DB-C632-4BF4-BB59-20F1A8AD10EA}"/>
              </a:ext>
            </a:extLst>
          </p:cNvPr>
          <p:cNvSpPr/>
          <p:nvPr/>
        </p:nvSpPr>
        <p:spPr>
          <a:xfrm>
            <a:off x="3737020" y="1228442"/>
            <a:ext cx="3982592" cy="1031970"/>
          </a:xfrm>
          <a:prstGeom prst="wedgeRoundRectCallout">
            <a:avLst>
              <a:gd name="adj1" fmla="val -67589"/>
              <a:gd name="adj2" fmla="val 514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ctr"/>
            <a:r>
              <a:rPr lang="en-GB" sz="2400" b="1" dirty="0">
                <a:solidFill>
                  <a:schemeClr val="tx1"/>
                </a:solidFill>
                <a:latin typeface="Century Gothic" panose="020B0502020202020204" pitchFamily="34" charset="0"/>
              </a:rPr>
              <a:t>I have added the suffix </a:t>
            </a:r>
          </a:p>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ly</a:t>
            </a:r>
            <a:r>
              <a:rPr lang="en-GB" sz="2400" b="1" dirty="0">
                <a:solidFill>
                  <a:schemeClr val="tx1"/>
                </a:solidFill>
                <a:latin typeface="Century Gothic" panose="020B0502020202020204" pitchFamily="34" charset="0"/>
              </a:rPr>
              <a:t>’ to all of these words.</a:t>
            </a:r>
          </a:p>
        </p:txBody>
      </p:sp>
      <p:grpSp>
        <p:nvGrpSpPr>
          <p:cNvPr id="21" name="Group 20">
            <a:extLst>
              <a:ext uri="{FF2B5EF4-FFF2-40B4-BE49-F238E27FC236}">
                <a16:creationId xmlns:a16="http://schemas.microsoft.com/office/drawing/2014/main" id="{D08773D2-CA94-4AE0-ADC4-1D125E132B18}"/>
              </a:ext>
            </a:extLst>
          </p:cNvPr>
          <p:cNvGrpSpPr/>
          <p:nvPr/>
        </p:nvGrpSpPr>
        <p:grpSpPr>
          <a:xfrm>
            <a:off x="2580704" y="2735690"/>
            <a:ext cx="3982593" cy="2231709"/>
            <a:chOff x="511535" y="4633540"/>
            <a:chExt cx="2417275" cy="1023088"/>
          </a:xfrm>
        </p:grpSpPr>
        <p:sp>
          <p:nvSpPr>
            <p:cNvPr id="22" name="Rectangle: Rounded Corners 21">
              <a:extLst>
                <a:ext uri="{FF2B5EF4-FFF2-40B4-BE49-F238E27FC236}">
                  <a16:creationId xmlns:a16="http://schemas.microsoft.com/office/drawing/2014/main" id="{41B09EE6-E013-41B8-96D2-20C3437897B6}"/>
                </a:ext>
              </a:extLst>
            </p:cNvPr>
            <p:cNvSpPr/>
            <p:nvPr/>
          </p:nvSpPr>
          <p:spPr>
            <a:xfrm>
              <a:off x="511535" y="4633540"/>
              <a:ext cx="901334" cy="285746"/>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quick</a:t>
              </a:r>
            </a:p>
          </p:txBody>
        </p:sp>
        <p:sp>
          <p:nvSpPr>
            <p:cNvPr id="23" name="Rectangle: Rounded Corners 22">
              <a:extLst>
                <a:ext uri="{FF2B5EF4-FFF2-40B4-BE49-F238E27FC236}">
                  <a16:creationId xmlns:a16="http://schemas.microsoft.com/office/drawing/2014/main" id="{785B7D13-90CA-4032-93AB-0824C2387325}"/>
                </a:ext>
              </a:extLst>
            </p:cNvPr>
            <p:cNvSpPr/>
            <p:nvPr/>
          </p:nvSpPr>
          <p:spPr>
            <a:xfrm>
              <a:off x="511535" y="5002211"/>
              <a:ext cx="927389" cy="285745"/>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love</a:t>
              </a:r>
            </a:p>
          </p:txBody>
        </p:sp>
        <p:sp>
          <p:nvSpPr>
            <p:cNvPr id="24" name="Rectangle: Rounded Corners 23">
              <a:extLst>
                <a:ext uri="{FF2B5EF4-FFF2-40B4-BE49-F238E27FC236}">
                  <a16:creationId xmlns:a16="http://schemas.microsoft.com/office/drawing/2014/main" id="{CF4FE06B-0AB9-482F-BACF-75AECF0CE4D9}"/>
                </a:ext>
              </a:extLst>
            </p:cNvPr>
            <p:cNvSpPr/>
            <p:nvPr/>
          </p:nvSpPr>
          <p:spPr>
            <a:xfrm>
              <a:off x="2001421" y="4633540"/>
              <a:ext cx="927389" cy="285746"/>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actual</a:t>
              </a:r>
            </a:p>
          </p:txBody>
        </p:sp>
        <p:sp>
          <p:nvSpPr>
            <p:cNvPr id="25" name="Rectangle: Rounded Corners 24">
              <a:extLst>
                <a:ext uri="{FF2B5EF4-FFF2-40B4-BE49-F238E27FC236}">
                  <a16:creationId xmlns:a16="http://schemas.microsoft.com/office/drawing/2014/main" id="{6C29B56F-9B56-4763-A6CE-737012BA68C3}"/>
                </a:ext>
              </a:extLst>
            </p:cNvPr>
            <p:cNvSpPr/>
            <p:nvPr/>
          </p:nvSpPr>
          <p:spPr>
            <a:xfrm>
              <a:off x="2001421" y="5002211"/>
              <a:ext cx="927389" cy="285746"/>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friend</a:t>
              </a:r>
            </a:p>
          </p:txBody>
        </p:sp>
        <p:sp>
          <p:nvSpPr>
            <p:cNvPr id="26" name="Rectangle: Rounded Corners 25">
              <a:extLst>
                <a:ext uri="{FF2B5EF4-FFF2-40B4-BE49-F238E27FC236}">
                  <a16:creationId xmlns:a16="http://schemas.microsoft.com/office/drawing/2014/main" id="{DAA37946-7689-4107-AC61-5082CF1E8824}"/>
                </a:ext>
              </a:extLst>
            </p:cNvPr>
            <p:cNvSpPr/>
            <p:nvPr/>
          </p:nvSpPr>
          <p:spPr>
            <a:xfrm>
              <a:off x="511535" y="5370882"/>
              <a:ext cx="927389" cy="2857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hero</a:t>
              </a:r>
            </a:p>
          </p:txBody>
        </p:sp>
        <p:sp>
          <p:nvSpPr>
            <p:cNvPr id="27" name="Rectangle: Rounded Corners 26">
              <a:extLst>
                <a:ext uri="{FF2B5EF4-FFF2-40B4-BE49-F238E27FC236}">
                  <a16:creationId xmlns:a16="http://schemas.microsoft.com/office/drawing/2014/main" id="{116E6366-AE1A-48AE-9C06-D38766800586}"/>
                </a:ext>
              </a:extLst>
            </p:cNvPr>
            <p:cNvSpPr/>
            <p:nvPr/>
          </p:nvSpPr>
          <p:spPr>
            <a:xfrm>
              <a:off x="2001421" y="5370882"/>
              <a:ext cx="927389" cy="28574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fast</a:t>
              </a:r>
            </a:p>
          </p:txBody>
        </p:sp>
      </p:grpSp>
    </p:spTree>
    <p:extLst>
      <p:ext uri="{BB962C8B-B14F-4D97-AF65-F5344CB8AC3E}">
        <p14:creationId xmlns:p14="http://schemas.microsoft.com/office/powerpoint/2010/main" val="255377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398B1C-498F-4E1A-8A68-029668283FE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B1F783D4-A7F4-48B2-917E-F3574C219EE2}"/>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9905CBD9-1932-4E55-8E9F-F36DC20F0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8" name="Picture 17">
            <a:extLst>
              <a:ext uri="{FF2B5EF4-FFF2-40B4-BE49-F238E27FC236}">
                <a16:creationId xmlns:a16="http://schemas.microsoft.com/office/drawing/2014/main" id="{22874510-1E61-4392-9C12-989590B0488B}"/>
              </a:ext>
            </a:extLst>
          </p:cNvPr>
          <p:cNvPicPr>
            <a:picLocks noChangeAspect="1"/>
          </p:cNvPicPr>
          <p:nvPr/>
        </p:nvPicPr>
        <p:blipFill>
          <a:blip r:embed="rId3"/>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5306834E-1C96-41CE-BDDF-BBBED2572C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Anita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1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words do not work and why?</a:t>
            </a:r>
          </a:p>
          <a:p>
            <a:r>
              <a:rPr lang="en-GB" sz="2000" b="1" dirty="0">
                <a:solidFill>
                  <a:srgbClr val="FF0000"/>
                </a:solidFill>
                <a:latin typeface="Century Gothic" panose="020B0502020202020204" pitchFamily="34" charset="0"/>
              </a:rPr>
              <a:t>‘fast’ because ‘</a:t>
            </a:r>
            <a:r>
              <a:rPr lang="en-GB" sz="2000" b="1" dirty="0" err="1">
                <a:solidFill>
                  <a:srgbClr val="FF0000"/>
                </a:solidFill>
                <a:latin typeface="Century Gothic" panose="020B0502020202020204" pitchFamily="34" charset="0"/>
              </a:rPr>
              <a:t>fastly</a:t>
            </a:r>
            <a:r>
              <a:rPr lang="en-GB" sz="2000" b="1" dirty="0">
                <a:solidFill>
                  <a:srgbClr val="FF0000"/>
                </a:solidFill>
                <a:latin typeface="Century Gothic" panose="020B0502020202020204" pitchFamily="34" charset="0"/>
              </a:rPr>
              <a:t>’ is not the a grammatically correct word used to describe how fast something is.</a:t>
            </a:r>
          </a:p>
          <a:p>
            <a:r>
              <a:rPr lang="en-GB" sz="2000" b="1" dirty="0">
                <a:solidFill>
                  <a:srgbClr val="FF0000"/>
                </a:solidFill>
                <a:latin typeface="Century Gothic" panose="020B0502020202020204" pitchFamily="34" charset="0"/>
              </a:rPr>
              <a:t>‘hero’ because the word should become ‘heroically’ not ‘</a:t>
            </a:r>
            <a:r>
              <a:rPr lang="en-GB" sz="2000" b="1" dirty="0" err="1">
                <a:solidFill>
                  <a:srgbClr val="FF0000"/>
                </a:solidFill>
                <a:latin typeface="Century Gothic" panose="020B0502020202020204" pitchFamily="34" charset="0"/>
              </a:rPr>
              <a:t>heroly</a:t>
            </a:r>
            <a:r>
              <a:rPr lang="en-GB" sz="2000" b="1" dirty="0">
                <a:solidFill>
                  <a:srgbClr val="FF0000"/>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305F13DB-C632-4BF4-BB59-20F1A8AD10EA}"/>
              </a:ext>
            </a:extLst>
          </p:cNvPr>
          <p:cNvSpPr/>
          <p:nvPr/>
        </p:nvSpPr>
        <p:spPr>
          <a:xfrm>
            <a:off x="3737020" y="1228442"/>
            <a:ext cx="3982592" cy="1031970"/>
          </a:xfrm>
          <a:prstGeom prst="wedgeRoundRectCallout">
            <a:avLst>
              <a:gd name="adj1" fmla="val -67589"/>
              <a:gd name="adj2" fmla="val 5148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ctr"/>
            <a:r>
              <a:rPr lang="en-GB" sz="2400" b="1" dirty="0">
                <a:solidFill>
                  <a:schemeClr val="tx1"/>
                </a:solidFill>
                <a:latin typeface="Century Gothic" panose="020B0502020202020204" pitchFamily="34" charset="0"/>
              </a:rPr>
              <a:t>I have added the suffix </a:t>
            </a:r>
          </a:p>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ly</a:t>
            </a:r>
            <a:r>
              <a:rPr lang="en-GB" sz="2400" b="1" dirty="0">
                <a:solidFill>
                  <a:schemeClr val="tx1"/>
                </a:solidFill>
                <a:latin typeface="Century Gothic" panose="020B0502020202020204" pitchFamily="34" charset="0"/>
              </a:rPr>
              <a:t>’ to all of these words.</a:t>
            </a:r>
          </a:p>
        </p:txBody>
      </p:sp>
      <p:grpSp>
        <p:nvGrpSpPr>
          <p:cNvPr id="21" name="Group 20">
            <a:extLst>
              <a:ext uri="{FF2B5EF4-FFF2-40B4-BE49-F238E27FC236}">
                <a16:creationId xmlns:a16="http://schemas.microsoft.com/office/drawing/2014/main" id="{71227B4A-E58B-47B8-AFAB-5BBE0E7D907F}"/>
              </a:ext>
            </a:extLst>
          </p:cNvPr>
          <p:cNvGrpSpPr/>
          <p:nvPr/>
        </p:nvGrpSpPr>
        <p:grpSpPr>
          <a:xfrm>
            <a:off x="2580704" y="2735690"/>
            <a:ext cx="3982593" cy="2231709"/>
            <a:chOff x="511535" y="4633540"/>
            <a:chExt cx="2417275" cy="1023088"/>
          </a:xfrm>
        </p:grpSpPr>
        <p:sp>
          <p:nvSpPr>
            <p:cNvPr id="22" name="Rectangle: Rounded Corners 21">
              <a:extLst>
                <a:ext uri="{FF2B5EF4-FFF2-40B4-BE49-F238E27FC236}">
                  <a16:creationId xmlns:a16="http://schemas.microsoft.com/office/drawing/2014/main" id="{B49EB045-EF1F-4A67-B79F-154ED521393B}"/>
                </a:ext>
              </a:extLst>
            </p:cNvPr>
            <p:cNvSpPr/>
            <p:nvPr/>
          </p:nvSpPr>
          <p:spPr>
            <a:xfrm>
              <a:off x="511535" y="4633540"/>
              <a:ext cx="901334" cy="285746"/>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quick</a:t>
              </a:r>
            </a:p>
          </p:txBody>
        </p:sp>
        <p:sp>
          <p:nvSpPr>
            <p:cNvPr id="23" name="Rectangle: Rounded Corners 22">
              <a:extLst>
                <a:ext uri="{FF2B5EF4-FFF2-40B4-BE49-F238E27FC236}">
                  <a16:creationId xmlns:a16="http://schemas.microsoft.com/office/drawing/2014/main" id="{0136BC46-05B9-468F-9E64-0CA1502B744C}"/>
                </a:ext>
              </a:extLst>
            </p:cNvPr>
            <p:cNvSpPr/>
            <p:nvPr/>
          </p:nvSpPr>
          <p:spPr>
            <a:xfrm>
              <a:off x="511535" y="5002211"/>
              <a:ext cx="927389" cy="285745"/>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love</a:t>
              </a:r>
            </a:p>
          </p:txBody>
        </p:sp>
        <p:sp>
          <p:nvSpPr>
            <p:cNvPr id="24" name="Rectangle: Rounded Corners 23">
              <a:extLst>
                <a:ext uri="{FF2B5EF4-FFF2-40B4-BE49-F238E27FC236}">
                  <a16:creationId xmlns:a16="http://schemas.microsoft.com/office/drawing/2014/main" id="{7FA727E9-3069-4902-96FC-F2E4075D75C7}"/>
                </a:ext>
              </a:extLst>
            </p:cNvPr>
            <p:cNvSpPr/>
            <p:nvPr/>
          </p:nvSpPr>
          <p:spPr>
            <a:xfrm>
              <a:off x="2001421" y="4633540"/>
              <a:ext cx="927389" cy="285746"/>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actual</a:t>
              </a:r>
            </a:p>
          </p:txBody>
        </p:sp>
        <p:sp>
          <p:nvSpPr>
            <p:cNvPr id="25" name="Rectangle: Rounded Corners 24">
              <a:extLst>
                <a:ext uri="{FF2B5EF4-FFF2-40B4-BE49-F238E27FC236}">
                  <a16:creationId xmlns:a16="http://schemas.microsoft.com/office/drawing/2014/main" id="{E842BF91-8737-4256-B995-6A2599EDB2A4}"/>
                </a:ext>
              </a:extLst>
            </p:cNvPr>
            <p:cNvSpPr/>
            <p:nvPr/>
          </p:nvSpPr>
          <p:spPr>
            <a:xfrm>
              <a:off x="2001421" y="5002211"/>
              <a:ext cx="927389" cy="285746"/>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friend</a:t>
              </a:r>
            </a:p>
          </p:txBody>
        </p:sp>
        <p:sp>
          <p:nvSpPr>
            <p:cNvPr id="26" name="Rectangle: Rounded Corners 25">
              <a:extLst>
                <a:ext uri="{FF2B5EF4-FFF2-40B4-BE49-F238E27FC236}">
                  <a16:creationId xmlns:a16="http://schemas.microsoft.com/office/drawing/2014/main" id="{606578CD-84C7-40F4-99C9-257B5EBA3F2C}"/>
                </a:ext>
              </a:extLst>
            </p:cNvPr>
            <p:cNvSpPr/>
            <p:nvPr/>
          </p:nvSpPr>
          <p:spPr>
            <a:xfrm>
              <a:off x="511535" y="5370882"/>
              <a:ext cx="927389" cy="28574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hero</a:t>
              </a:r>
            </a:p>
          </p:txBody>
        </p:sp>
        <p:sp>
          <p:nvSpPr>
            <p:cNvPr id="27" name="Rectangle: Rounded Corners 26">
              <a:extLst>
                <a:ext uri="{FF2B5EF4-FFF2-40B4-BE49-F238E27FC236}">
                  <a16:creationId xmlns:a16="http://schemas.microsoft.com/office/drawing/2014/main" id="{178ADF2A-EFFD-447F-AA60-265378056AFF}"/>
                </a:ext>
              </a:extLst>
            </p:cNvPr>
            <p:cNvSpPr/>
            <p:nvPr/>
          </p:nvSpPr>
          <p:spPr>
            <a:xfrm>
              <a:off x="2001421" y="5370882"/>
              <a:ext cx="927389" cy="28574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0000"/>
                  </a:solidFill>
                  <a:latin typeface="Century Gothic" panose="020B0502020202020204" pitchFamily="34" charset="0"/>
                </a:rPr>
                <a:t>fast</a:t>
              </a:r>
            </a:p>
          </p:txBody>
        </p:sp>
      </p:grpSp>
    </p:spTree>
    <p:extLst>
      <p:ext uri="{BB962C8B-B14F-4D97-AF65-F5344CB8AC3E}">
        <p14:creationId xmlns:p14="http://schemas.microsoft.com/office/powerpoint/2010/main" val="304707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Word Families – Root Words, Prefixes and Suffixes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lnSpc>
                <a:spcPct val="100000"/>
              </a:lnSpc>
              <a:spcAft>
                <a:spcPts val="0"/>
              </a:spcAft>
            </a:pPr>
            <a:r>
              <a:rPr lang="en-US" sz="1200" b="1" dirty="0">
                <a:solidFill>
                  <a:schemeClr val="tx1"/>
                </a:solidFill>
                <a:latin typeface="Century Gothic" panose="020B0502020202020204" pitchFamily="34" charset="0"/>
              </a:rPr>
              <a:t>English Year 3: (3G6.4)</a:t>
            </a:r>
            <a:r>
              <a:rPr lang="en-US" sz="1200" b="1" dirty="0">
                <a:latin typeface="Century Gothic" panose="020B0502020202020204" pitchFamily="34" charset="0"/>
              </a:rPr>
              <a:t> </a:t>
            </a:r>
            <a:r>
              <a:rPr lang="en-US" sz="1200" b="1" dirty="0">
                <a:latin typeface="Century Gothic" panose="020B0502020202020204" pitchFamily="34" charset="0"/>
                <a:hlinkClick r:id="rId2"/>
              </a:rPr>
              <a:t>Word families based on common words, showing how words are related in form and meaning [for example, solve, solution, solver, dissolve, insoluble]</a:t>
            </a:r>
            <a:endParaRPr lang="en-US" sz="1200" b="1" dirty="0">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Terminology for pupils:</a:t>
            </a:r>
          </a:p>
          <a:p>
            <a:pPr marL="363538" lvl="2" indent="-188913" fontAlgn="base">
              <a:lnSpc>
                <a:spcPct val="100000"/>
              </a:lnSpc>
              <a:spcAft>
                <a:spcPts val="0"/>
              </a:spcAft>
              <a:buFont typeface="Arial" panose="020B0604020202020204" pitchFamily="34" charset="0"/>
              <a:buChar char="•"/>
            </a:pPr>
            <a:r>
              <a:rPr lang="en-US" sz="1200" b="1" dirty="0">
                <a:solidFill>
                  <a:schemeClr val="tx1"/>
                </a:solidFill>
                <a:latin typeface="Century Gothic" panose="020B0502020202020204" pitchFamily="34" charset="0"/>
              </a:rPr>
              <a:t>(3G6.4)</a:t>
            </a:r>
            <a:r>
              <a:rPr lang="en-US" sz="1200" b="1" dirty="0">
                <a:latin typeface="Century Gothic" panose="020B0502020202020204" pitchFamily="34" charset="0"/>
              </a:rPr>
              <a:t> </a:t>
            </a:r>
            <a:r>
              <a:rPr lang="en-US" sz="1200" b="1" dirty="0">
                <a:latin typeface="Century Gothic" panose="020B0502020202020204" pitchFamily="34" charset="0"/>
                <a:hlinkClick r:id="rId2"/>
              </a:rPr>
              <a:t>word family</a:t>
            </a:r>
            <a:endParaRPr lang="en-US"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BFA5FE25-6EB2-4551-B582-A3EDB747FFDE}"/>
              </a:ext>
            </a:extLst>
          </p:cNvPr>
          <p:cNvGrpSpPr/>
          <p:nvPr/>
        </p:nvGrpSpPr>
        <p:grpSpPr>
          <a:xfrm>
            <a:off x="71150" y="6435267"/>
            <a:ext cx="1249649" cy="403587"/>
            <a:chOff x="79696" y="6454317"/>
            <a:chExt cx="1249649" cy="403587"/>
          </a:xfrm>
        </p:grpSpPr>
        <p:sp>
          <p:nvSpPr>
            <p:cNvPr id="8" name="TextBox 8">
              <a:extLst>
                <a:ext uri="{FF2B5EF4-FFF2-40B4-BE49-F238E27FC236}">
                  <a16:creationId xmlns:a16="http://schemas.microsoft.com/office/drawing/2014/main" id="{F3C5A55F-8968-4969-8443-C7C17A9E4DFD}"/>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9" name="Picture 8" descr="A close up of a sign&#10;&#10;Description generated with high confidence">
              <a:extLst>
                <a:ext uri="{FF2B5EF4-FFF2-40B4-BE49-F238E27FC236}">
                  <a16:creationId xmlns:a16="http://schemas.microsoft.com/office/drawing/2014/main" id="{79920896-D592-4550-AC25-917E02434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 is the odd one out? Explain your answer.</a:t>
            </a:r>
          </a:p>
          <a:p>
            <a:pPr lvl="0" algn="ctr"/>
            <a:endParaRPr lang="en-GB" sz="2400" dirty="0">
              <a:solidFill>
                <a:srgbClr val="FF0000"/>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565E23C9-3356-4A52-9CF3-26CC8CC35479}"/>
              </a:ext>
            </a:extLst>
          </p:cNvPr>
          <p:cNvGrpSpPr/>
          <p:nvPr/>
        </p:nvGrpSpPr>
        <p:grpSpPr>
          <a:xfrm>
            <a:off x="71150" y="6435267"/>
            <a:ext cx="1249649" cy="403587"/>
            <a:chOff x="79696" y="6454317"/>
            <a:chExt cx="1249649" cy="403587"/>
          </a:xfrm>
        </p:grpSpPr>
        <p:sp>
          <p:nvSpPr>
            <p:cNvPr id="10" name="TextBox 8">
              <a:extLst>
                <a:ext uri="{FF2B5EF4-FFF2-40B4-BE49-F238E27FC236}">
                  <a16:creationId xmlns:a16="http://schemas.microsoft.com/office/drawing/2014/main" id="{C9B0200A-6B1B-44C7-941C-38DF8F3B4457}"/>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79A25C4-01F9-4FE5-8311-F74604669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12" name="Group 11">
            <a:extLst>
              <a:ext uri="{FF2B5EF4-FFF2-40B4-BE49-F238E27FC236}">
                <a16:creationId xmlns:a16="http://schemas.microsoft.com/office/drawing/2014/main" id="{4A66B148-60DC-439D-87A5-6E933A9DFF98}"/>
              </a:ext>
            </a:extLst>
          </p:cNvPr>
          <p:cNvGrpSpPr/>
          <p:nvPr/>
        </p:nvGrpSpPr>
        <p:grpSpPr>
          <a:xfrm>
            <a:off x="1780055" y="2095215"/>
            <a:ext cx="5583890" cy="2411588"/>
            <a:chOff x="433415" y="7209124"/>
            <a:chExt cx="2865418" cy="1125023"/>
          </a:xfrm>
        </p:grpSpPr>
        <p:sp>
          <p:nvSpPr>
            <p:cNvPr id="13" name="Rectangle: Rounded Corners 12">
              <a:extLst>
                <a:ext uri="{FF2B5EF4-FFF2-40B4-BE49-F238E27FC236}">
                  <a16:creationId xmlns:a16="http://schemas.microsoft.com/office/drawing/2014/main" id="{BDF22A44-071C-4E96-9795-E1E48743448C}"/>
                </a:ext>
              </a:extLst>
            </p:cNvPr>
            <p:cNvSpPr/>
            <p:nvPr/>
          </p:nvSpPr>
          <p:spPr>
            <a:xfrm>
              <a:off x="433416" y="7209124"/>
              <a:ext cx="1246119" cy="359722"/>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latin typeface="Century Gothic" panose="020B0502020202020204" pitchFamily="34" charset="0"/>
                </a:rPr>
                <a:t>untie</a:t>
              </a:r>
            </a:p>
          </p:txBody>
        </p:sp>
        <p:sp>
          <p:nvSpPr>
            <p:cNvPr id="14" name="Rectangle: Rounded Corners 13">
              <a:extLst>
                <a:ext uri="{FF2B5EF4-FFF2-40B4-BE49-F238E27FC236}">
                  <a16:creationId xmlns:a16="http://schemas.microsoft.com/office/drawing/2014/main" id="{D0B775FA-1673-405F-BFD5-DD6F5DB6738E}"/>
                </a:ext>
              </a:extLst>
            </p:cNvPr>
            <p:cNvSpPr/>
            <p:nvPr/>
          </p:nvSpPr>
          <p:spPr>
            <a:xfrm>
              <a:off x="2041339" y="7229283"/>
              <a:ext cx="1246119" cy="359722"/>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latin typeface="Century Gothic" panose="020B0502020202020204" pitchFamily="34" charset="0"/>
                </a:rPr>
                <a:t>unable</a:t>
              </a:r>
            </a:p>
          </p:txBody>
        </p:sp>
        <p:sp>
          <p:nvSpPr>
            <p:cNvPr id="15" name="Rectangle: Rounded Corners 14">
              <a:extLst>
                <a:ext uri="{FF2B5EF4-FFF2-40B4-BE49-F238E27FC236}">
                  <a16:creationId xmlns:a16="http://schemas.microsoft.com/office/drawing/2014/main" id="{88820F05-D410-4FDE-9EFB-303EF22DB3FB}"/>
                </a:ext>
              </a:extLst>
            </p:cNvPr>
            <p:cNvSpPr/>
            <p:nvPr/>
          </p:nvSpPr>
          <p:spPr>
            <a:xfrm>
              <a:off x="433415" y="7964866"/>
              <a:ext cx="1246119" cy="359722"/>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latin typeface="Century Gothic" panose="020B0502020202020204" pitchFamily="34" charset="0"/>
                </a:rPr>
                <a:t>understand</a:t>
              </a:r>
            </a:p>
          </p:txBody>
        </p:sp>
        <p:sp>
          <p:nvSpPr>
            <p:cNvPr id="16" name="Rectangle: Rounded Corners 15">
              <a:extLst>
                <a:ext uri="{FF2B5EF4-FFF2-40B4-BE49-F238E27FC236}">
                  <a16:creationId xmlns:a16="http://schemas.microsoft.com/office/drawing/2014/main" id="{1C621269-3A8A-4259-988B-12E6017F1729}"/>
                </a:ext>
              </a:extLst>
            </p:cNvPr>
            <p:cNvSpPr/>
            <p:nvPr/>
          </p:nvSpPr>
          <p:spPr>
            <a:xfrm>
              <a:off x="2052714" y="7974425"/>
              <a:ext cx="1246119" cy="359722"/>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latin typeface="Century Gothic" panose="020B0502020202020204" pitchFamily="34" charset="0"/>
                </a:rPr>
                <a:t>unlock</a:t>
              </a:r>
            </a:p>
          </p:txBody>
        </p:sp>
      </p:grpSp>
    </p:spTree>
    <p:extLst>
      <p:ext uri="{BB962C8B-B14F-4D97-AF65-F5344CB8AC3E}">
        <p14:creationId xmlns:p14="http://schemas.microsoft.com/office/powerpoint/2010/main" val="31098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 is the odd one out? Explain your answer.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‘understand’ because...</a:t>
            </a:r>
          </a:p>
          <a:p>
            <a:pPr lvl="0" algn="ctr"/>
            <a:endParaRPr lang="en-GB" sz="2400" dirty="0">
              <a:solidFill>
                <a:srgbClr val="FF0000"/>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565E23C9-3356-4A52-9CF3-26CC8CC35479}"/>
              </a:ext>
            </a:extLst>
          </p:cNvPr>
          <p:cNvGrpSpPr/>
          <p:nvPr/>
        </p:nvGrpSpPr>
        <p:grpSpPr>
          <a:xfrm>
            <a:off x="71150" y="6435267"/>
            <a:ext cx="1249649" cy="403587"/>
            <a:chOff x="79696" y="6454317"/>
            <a:chExt cx="1249649" cy="403587"/>
          </a:xfrm>
        </p:grpSpPr>
        <p:sp>
          <p:nvSpPr>
            <p:cNvPr id="10" name="TextBox 8">
              <a:extLst>
                <a:ext uri="{FF2B5EF4-FFF2-40B4-BE49-F238E27FC236}">
                  <a16:creationId xmlns:a16="http://schemas.microsoft.com/office/drawing/2014/main" id="{C9B0200A-6B1B-44C7-941C-38DF8F3B4457}"/>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79A25C4-01F9-4FE5-8311-F74604669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17" name="Group 16">
            <a:extLst>
              <a:ext uri="{FF2B5EF4-FFF2-40B4-BE49-F238E27FC236}">
                <a16:creationId xmlns:a16="http://schemas.microsoft.com/office/drawing/2014/main" id="{3CE0218F-63ED-4D09-8EC6-6E2C54B041B6}"/>
              </a:ext>
            </a:extLst>
          </p:cNvPr>
          <p:cNvGrpSpPr/>
          <p:nvPr/>
        </p:nvGrpSpPr>
        <p:grpSpPr>
          <a:xfrm>
            <a:off x="1780055" y="2095215"/>
            <a:ext cx="5583890" cy="2411588"/>
            <a:chOff x="433415" y="7209124"/>
            <a:chExt cx="2865418" cy="1125023"/>
          </a:xfrm>
        </p:grpSpPr>
        <p:sp>
          <p:nvSpPr>
            <p:cNvPr id="18" name="Rectangle: Rounded Corners 17">
              <a:extLst>
                <a:ext uri="{FF2B5EF4-FFF2-40B4-BE49-F238E27FC236}">
                  <a16:creationId xmlns:a16="http://schemas.microsoft.com/office/drawing/2014/main" id="{07941575-775F-46BF-BDDE-1E58355C7BAB}"/>
                </a:ext>
              </a:extLst>
            </p:cNvPr>
            <p:cNvSpPr/>
            <p:nvPr/>
          </p:nvSpPr>
          <p:spPr>
            <a:xfrm>
              <a:off x="433416" y="7209124"/>
              <a:ext cx="1246119" cy="35972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untie</a:t>
              </a:r>
            </a:p>
          </p:txBody>
        </p:sp>
        <p:sp>
          <p:nvSpPr>
            <p:cNvPr id="20" name="Rectangle: Rounded Corners 19">
              <a:extLst>
                <a:ext uri="{FF2B5EF4-FFF2-40B4-BE49-F238E27FC236}">
                  <a16:creationId xmlns:a16="http://schemas.microsoft.com/office/drawing/2014/main" id="{E607982C-DB69-4A8A-A170-72C1F02D0A27}"/>
                </a:ext>
              </a:extLst>
            </p:cNvPr>
            <p:cNvSpPr/>
            <p:nvPr/>
          </p:nvSpPr>
          <p:spPr>
            <a:xfrm>
              <a:off x="2041339" y="7229283"/>
              <a:ext cx="1246119" cy="35972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unable</a:t>
              </a:r>
            </a:p>
          </p:txBody>
        </p:sp>
        <p:sp>
          <p:nvSpPr>
            <p:cNvPr id="21" name="Rectangle: Rounded Corners 20">
              <a:extLst>
                <a:ext uri="{FF2B5EF4-FFF2-40B4-BE49-F238E27FC236}">
                  <a16:creationId xmlns:a16="http://schemas.microsoft.com/office/drawing/2014/main" id="{C7321DF3-43F7-465B-9E33-040A0AEF6ABC}"/>
                </a:ext>
              </a:extLst>
            </p:cNvPr>
            <p:cNvSpPr/>
            <p:nvPr/>
          </p:nvSpPr>
          <p:spPr>
            <a:xfrm>
              <a:off x="433415" y="7964866"/>
              <a:ext cx="1246119" cy="35972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understand</a:t>
              </a:r>
            </a:p>
          </p:txBody>
        </p:sp>
        <p:sp>
          <p:nvSpPr>
            <p:cNvPr id="22" name="Rectangle: Rounded Corners 21">
              <a:extLst>
                <a:ext uri="{FF2B5EF4-FFF2-40B4-BE49-F238E27FC236}">
                  <a16:creationId xmlns:a16="http://schemas.microsoft.com/office/drawing/2014/main" id="{8ED6DC24-F563-4EFA-96FD-7ED2D781B3F6}"/>
                </a:ext>
              </a:extLst>
            </p:cNvPr>
            <p:cNvSpPr/>
            <p:nvPr/>
          </p:nvSpPr>
          <p:spPr>
            <a:xfrm>
              <a:off x="2052714" y="7974425"/>
              <a:ext cx="1246119" cy="35972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unlock</a:t>
              </a:r>
            </a:p>
          </p:txBody>
        </p:sp>
      </p:grpSp>
    </p:spTree>
    <p:extLst>
      <p:ext uri="{BB962C8B-B14F-4D97-AF65-F5344CB8AC3E}">
        <p14:creationId xmlns:p14="http://schemas.microsoft.com/office/powerpoint/2010/main" val="1044501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 is the odd one out? Explain your answer.</a:t>
            </a: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Example answer:</a:t>
            </a:r>
          </a:p>
          <a:p>
            <a:r>
              <a:rPr lang="en-GB" sz="2000" b="1" dirty="0">
                <a:solidFill>
                  <a:srgbClr val="FF0000"/>
                </a:solidFill>
                <a:latin typeface="Century Gothic" panose="020B0502020202020204" pitchFamily="34" charset="0"/>
              </a:rPr>
              <a:t>‘understand’ because the other three words add the prefix ‘un-’ to make the opposite meaning of each root word.</a:t>
            </a:r>
          </a:p>
          <a:p>
            <a:endParaRPr lang="en-GB" sz="2000" b="1" dirty="0">
              <a:solidFill>
                <a:schemeClr val="tx1"/>
              </a:solidFill>
              <a:latin typeface="Century Gothic" panose="020B0502020202020204" pitchFamily="34" charset="0"/>
            </a:endParaRPr>
          </a:p>
          <a:p>
            <a:pPr lvl="0" algn="ctr"/>
            <a:endParaRPr lang="en-GB" sz="2400" dirty="0">
              <a:solidFill>
                <a:srgbClr val="FF0000"/>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565E23C9-3356-4A52-9CF3-26CC8CC35479}"/>
              </a:ext>
            </a:extLst>
          </p:cNvPr>
          <p:cNvGrpSpPr/>
          <p:nvPr/>
        </p:nvGrpSpPr>
        <p:grpSpPr>
          <a:xfrm>
            <a:off x="71150" y="6435267"/>
            <a:ext cx="1249649" cy="403587"/>
            <a:chOff x="79696" y="6454317"/>
            <a:chExt cx="1249649" cy="403587"/>
          </a:xfrm>
        </p:grpSpPr>
        <p:sp>
          <p:nvSpPr>
            <p:cNvPr id="10" name="TextBox 8">
              <a:extLst>
                <a:ext uri="{FF2B5EF4-FFF2-40B4-BE49-F238E27FC236}">
                  <a16:creationId xmlns:a16="http://schemas.microsoft.com/office/drawing/2014/main" id="{C9B0200A-6B1B-44C7-941C-38DF8F3B4457}"/>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79A25C4-01F9-4FE5-8311-F74604669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12" name="Group 11">
            <a:extLst>
              <a:ext uri="{FF2B5EF4-FFF2-40B4-BE49-F238E27FC236}">
                <a16:creationId xmlns:a16="http://schemas.microsoft.com/office/drawing/2014/main" id="{4A66B148-60DC-439D-87A5-6E933A9DFF98}"/>
              </a:ext>
            </a:extLst>
          </p:cNvPr>
          <p:cNvGrpSpPr/>
          <p:nvPr/>
        </p:nvGrpSpPr>
        <p:grpSpPr>
          <a:xfrm>
            <a:off x="1780055" y="2095215"/>
            <a:ext cx="5583890" cy="2411588"/>
            <a:chOff x="433415" y="7209124"/>
            <a:chExt cx="2865418" cy="1125023"/>
          </a:xfrm>
        </p:grpSpPr>
        <p:sp>
          <p:nvSpPr>
            <p:cNvPr id="13" name="Rectangle: Rounded Corners 12">
              <a:extLst>
                <a:ext uri="{FF2B5EF4-FFF2-40B4-BE49-F238E27FC236}">
                  <a16:creationId xmlns:a16="http://schemas.microsoft.com/office/drawing/2014/main" id="{BDF22A44-071C-4E96-9795-E1E48743448C}"/>
                </a:ext>
              </a:extLst>
            </p:cNvPr>
            <p:cNvSpPr/>
            <p:nvPr/>
          </p:nvSpPr>
          <p:spPr>
            <a:xfrm>
              <a:off x="433416" y="7209124"/>
              <a:ext cx="1246119" cy="35972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untie</a:t>
              </a:r>
            </a:p>
          </p:txBody>
        </p:sp>
        <p:sp>
          <p:nvSpPr>
            <p:cNvPr id="14" name="Rectangle: Rounded Corners 13">
              <a:extLst>
                <a:ext uri="{FF2B5EF4-FFF2-40B4-BE49-F238E27FC236}">
                  <a16:creationId xmlns:a16="http://schemas.microsoft.com/office/drawing/2014/main" id="{D0B775FA-1673-405F-BFD5-DD6F5DB6738E}"/>
                </a:ext>
              </a:extLst>
            </p:cNvPr>
            <p:cNvSpPr/>
            <p:nvPr/>
          </p:nvSpPr>
          <p:spPr>
            <a:xfrm>
              <a:off x="2041339" y="7229283"/>
              <a:ext cx="1246119" cy="35972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unable</a:t>
              </a:r>
            </a:p>
          </p:txBody>
        </p:sp>
        <p:sp>
          <p:nvSpPr>
            <p:cNvPr id="15" name="Rectangle: Rounded Corners 14">
              <a:extLst>
                <a:ext uri="{FF2B5EF4-FFF2-40B4-BE49-F238E27FC236}">
                  <a16:creationId xmlns:a16="http://schemas.microsoft.com/office/drawing/2014/main" id="{88820F05-D410-4FDE-9EFB-303EF22DB3FB}"/>
                </a:ext>
              </a:extLst>
            </p:cNvPr>
            <p:cNvSpPr/>
            <p:nvPr/>
          </p:nvSpPr>
          <p:spPr>
            <a:xfrm>
              <a:off x="433415" y="7964866"/>
              <a:ext cx="1246119" cy="35972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understand</a:t>
              </a:r>
            </a:p>
          </p:txBody>
        </p:sp>
        <p:sp>
          <p:nvSpPr>
            <p:cNvPr id="16" name="Rectangle: Rounded Corners 15">
              <a:extLst>
                <a:ext uri="{FF2B5EF4-FFF2-40B4-BE49-F238E27FC236}">
                  <a16:creationId xmlns:a16="http://schemas.microsoft.com/office/drawing/2014/main" id="{1C621269-3A8A-4259-988B-12E6017F1729}"/>
                </a:ext>
              </a:extLst>
            </p:cNvPr>
            <p:cNvSpPr/>
            <p:nvPr/>
          </p:nvSpPr>
          <p:spPr>
            <a:xfrm>
              <a:off x="2052714" y="7974425"/>
              <a:ext cx="1246119" cy="359722"/>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65000"/>
                    </a:schemeClr>
                  </a:solidFill>
                  <a:latin typeface="Century Gothic" panose="020B0502020202020204" pitchFamily="34" charset="0"/>
                </a:rPr>
                <a:t>unlock</a:t>
              </a:r>
            </a:p>
          </p:txBody>
        </p:sp>
      </p:grpSp>
    </p:spTree>
    <p:extLst>
      <p:ext uri="{BB962C8B-B14F-4D97-AF65-F5344CB8AC3E}">
        <p14:creationId xmlns:p14="http://schemas.microsoft.com/office/powerpoint/2010/main" val="73965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Word Families – Root Words, Prefixes and Suffixes</a:t>
            </a:r>
          </a:p>
          <a:p>
            <a:pPr lvl="0" algn="ctr"/>
            <a:endParaRPr lang="en-GB" sz="2000" b="1" dirty="0">
              <a:solidFill>
                <a:srgbClr val="E7E6E6">
                  <a:lumMod val="25000"/>
                </a:srgbClr>
              </a:solidFill>
              <a:latin typeface="Century Gothic" panose="020B0502020202020204" pitchFamily="34" charset="0"/>
            </a:endParaRPr>
          </a:p>
          <a:p>
            <a:pPr fontAlgn="base"/>
            <a:r>
              <a:rPr lang="en-US" b="1" dirty="0">
                <a:solidFill>
                  <a:schemeClr val="tx1"/>
                </a:solidFill>
                <a:latin typeface="Century Gothic" panose="020B0502020202020204" pitchFamily="34" charset="0"/>
              </a:rPr>
              <a:t>Notes and Guidance</a:t>
            </a:r>
          </a:p>
          <a:p>
            <a:pPr fontAlgn="base"/>
            <a:endParaRPr lang="en-US" sz="12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From previous steps covered in KS1, children should be familiar with some prefixes and suffixes. They should know that these are groups of letters that make no sense alone but can be added to the start or end of words to change the original meaning of the word. </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look at identifying root words and understand how words are related in the way they are formed.</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Root words cannot be separated into smaller words, as they are already in their simplest form. However, a root word can be made longer by adding a prefix or suffix, for example; </a:t>
            </a:r>
            <a:r>
              <a:rPr lang="en-US" sz="1200" b="1" i="1" dirty="0">
                <a:solidFill>
                  <a:schemeClr val="tx1"/>
                </a:solidFill>
                <a:latin typeface="Century Gothic" panose="020B0502020202020204" pitchFamily="34" charset="0"/>
              </a:rPr>
              <a:t>lock;</a:t>
            </a:r>
            <a:r>
              <a:rPr lang="en-US" sz="1200" b="1" dirty="0">
                <a:solidFill>
                  <a:schemeClr val="tx1"/>
                </a:solidFill>
                <a:latin typeface="Century Gothic" panose="020B0502020202020204" pitchFamily="34" charset="0"/>
              </a:rPr>
              <a:t> </a:t>
            </a:r>
            <a:r>
              <a:rPr lang="en-US" sz="1200" b="1" i="1" dirty="0">
                <a:solidFill>
                  <a:schemeClr val="tx1"/>
                </a:solidFill>
                <a:latin typeface="Century Gothic" panose="020B0502020202020204" pitchFamily="34" charset="0"/>
              </a:rPr>
              <a:t>lock + </a:t>
            </a:r>
            <a:r>
              <a:rPr lang="en-US" sz="1200" b="1" i="1" dirty="0" err="1">
                <a:solidFill>
                  <a:schemeClr val="tx1"/>
                </a:solidFill>
                <a:latin typeface="Century Gothic" panose="020B0502020202020204" pitchFamily="34" charset="0"/>
              </a:rPr>
              <a:t>er</a:t>
            </a:r>
            <a:r>
              <a:rPr lang="en-US" sz="1200" b="1" i="1" dirty="0">
                <a:solidFill>
                  <a:schemeClr val="tx1"/>
                </a:solidFill>
                <a:latin typeface="Century Gothic" panose="020B0502020202020204" pitchFamily="34" charset="0"/>
              </a:rPr>
              <a:t> = locker, lock + </a:t>
            </a:r>
            <a:r>
              <a:rPr lang="en-US" sz="1200" b="1" i="1" dirty="0" err="1">
                <a:solidFill>
                  <a:schemeClr val="tx1"/>
                </a:solidFill>
                <a:latin typeface="Century Gothic" panose="020B0502020202020204" pitchFamily="34" charset="0"/>
              </a:rPr>
              <a:t>ing</a:t>
            </a:r>
            <a:r>
              <a:rPr lang="en-US" sz="1200" b="1" i="1" dirty="0">
                <a:solidFill>
                  <a:schemeClr val="tx1"/>
                </a:solidFill>
                <a:latin typeface="Century Gothic" panose="020B0502020202020204" pitchFamily="34" charset="0"/>
              </a:rPr>
              <a:t> = locking, un + lock = unlock.</a:t>
            </a:r>
            <a:endParaRPr lang="en-US" sz="12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Using the familiar prefix ‘un’ and the suffixes ‘-</a:t>
            </a:r>
            <a:r>
              <a:rPr lang="en-US" sz="1200" b="1" dirty="0" err="1">
                <a:solidFill>
                  <a:schemeClr val="tx1"/>
                </a:solidFill>
                <a:latin typeface="Century Gothic" panose="020B0502020202020204" pitchFamily="34" charset="0"/>
              </a:rPr>
              <a:t>ing</a:t>
            </a:r>
            <a:r>
              <a:rPr lang="en-US" sz="1200" b="1" dirty="0">
                <a:solidFill>
                  <a:schemeClr val="tx1"/>
                </a:solidFill>
                <a:latin typeface="Century Gothic" panose="020B0502020202020204" pitchFamily="34" charset="0"/>
              </a:rPr>
              <a:t>’, ‘-ed’, ‘-</a:t>
            </a:r>
            <a:r>
              <a:rPr lang="en-US" sz="1200" b="1" dirty="0" err="1">
                <a:solidFill>
                  <a:schemeClr val="tx1"/>
                </a:solidFill>
                <a:latin typeface="Century Gothic" panose="020B0502020202020204" pitchFamily="34" charset="0"/>
              </a:rPr>
              <a:t>er</a:t>
            </a:r>
            <a:r>
              <a:rPr lang="en-US" sz="1200" b="1" dirty="0">
                <a:solidFill>
                  <a:schemeClr val="tx1"/>
                </a:solidFill>
                <a:latin typeface="Century Gothic" panose="020B0502020202020204" pitchFamily="34" charset="0"/>
              </a:rPr>
              <a:t>’, ‘-</a:t>
            </a:r>
            <a:r>
              <a:rPr lang="en-US" sz="1200" b="1" dirty="0" err="1">
                <a:solidFill>
                  <a:schemeClr val="tx1"/>
                </a:solidFill>
                <a:latin typeface="Century Gothic" panose="020B0502020202020204" pitchFamily="34" charset="0"/>
              </a:rPr>
              <a:t>ment</a:t>
            </a:r>
            <a:r>
              <a:rPr lang="en-US" sz="1200" b="1" dirty="0">
                <a:solidFill>
                  <a:schemeClr val="tx1"/>
                </a:solidFill>
                <a:latin typeface="Century Gothic" panose="020B0502020202020204" pitchFamily="34" charset="0"/>
              </a:rPr>
              <a:t>’, ‘-ness’, ‘-</a:t>
            </a:r>
            <a:r>
              <a:rPr lang="en-US" sz="1200" b="1" dirty="0" err="1">
                <a:solidFill>
                  <a:schemeClr val="tx1"/>
                </a:solidFill>
                <a:latin typeface="Century Gothic" panose="020B0502020202020204" pitchFamily="34" charset="0"/>
              </a:rPr>
              <a:t>ful</a:t>
            </a:r>
            <a:r>
              <a:rPr lang="en-US" sz="1200" b="1" dirty="0">
                <a:solidFill>
                  <a:schemeClr val="tx1"/>
                </a:solidFill>
                <a:latin typeface="Century Gothic" panose="020B0502020202020204" pitchFamily="34" charset="0"/>
              </a:rPr>
              <a:t>’, ‘-less’ and the comparative and superlative suffixes ‘-</a:t>
            </a:r>
            <a:r>
              <a:rPr lang="en-US" sz="1200" b="1" dirty="0" err="1">
                <a:solidFill>
                  <a:schemeClr val="tx1"/>
                </a:solidFill>
                <a:latin typeface="Century Gothic" panose="020B0502020202020204" pitchFamily="34" charset="0"/>
              </a:rPr>
              <a:t>er</a:t>
            </a:r>
            <a:r>
              <a:rPr lang="en-US" sz="1200" b="1" dirty="0">
                <a:solidFill>
                  <a:schemeClr val="tx1"/>
                </a:solidFill>
                <a:latin typeface="Century Gothic" panose="020B0502020202020204" pitchFamily="34" charset="0"/>
              </a:rPr>
              <a:t>’ and ‘</a:t>
            </a:r>
            <a:r>
              <a:rPr lang="en-US" sz="1200" b="1" dirty="0" err="1">
                <a:solidFill>
                  <a:schemeClr val="tx1"/>
                </a:solidFill>
                <a:latin typeface="Century Gothic" panose="020B0502020202020204" pitchFamily="34" charset="0"/>
              </a:rPr>
              <a:t>est</a:t>
            </a:r>
            <a:r>
              <a:rPr lang="en-US" sz="1200" b="1" dirty="0">
                <a:solidFill>
                  <a:schemeClr val="tx1"/>
                </a:solidFill>
                <a:latin typeface="Century Gothic" panose="020B0502020202020204" pitchFamily="34" charset="0"/>
              </a:rPr>
              <a:t>’, children will be able to identify the relationship between words.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They will also be able to identify the root word that connects these words.</a:t>
            </a:r>
          </a:p>
          <a:p>
            <a:pPr marL="171450" indent="-171450" fontAlgn="base">
              <a:buFont typeface="Arial" panose="020B0604020202020204" pitchFamily="34" charset="0"/>
              <a:buChar char="•"/>
            </a:pPr>
            <a:endParaRPr lang="en-US" sz="14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endParaRPr lang="en-US" sz="1400" b="1" dirty="0">
              <a:solidFill>
                <a:schemeClr val="tx1"/>
              </a:solidFill>
              <a:latin typeface="Century Gothic" panose="020B0502020202020204" pitchFamily="34" charset="0"/>
            </a:endParaRPr>
          </a:p>
          <a:p>
            <a:pPr fontAlgn="base"/>
            <a:r>
              <a:rPr lang="en-US" b="1" dirty="0">
                <a:solidFill>
                  <a:schemeClr val="tx1"/>
                </a:solidFill>
                <a:latin typeface="Century Gothic" panose="020B0502020202020204" pitchFamily="34" charset="0"/>
              </a:rPr>
              <a:t>Focused Questions</a:t>
            </a:r>
          </a:p>
          <a:p>
            <a:pPr fontAlgn="base"/>
            <a:endParaRPr lang="en-US" sz="12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Underline the root words in the following words.</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Sort the words into correct groups: prefix, suffix or root?</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Match the prefix or suffix to the correct root word.</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Match words which have the same meaning, </a:t>
            </a:r>
            <a:r>
              <a:rPr lang="en-US" sz="1200" b="1" dirty="0" err="1">
                <a:solidFill>
                  <a:schemeClr val="tx1"/>
                </a:solidFill>
                <a:latin typeface="Century Gothic" panose="020B0502020202020204" pitchFamily="34" charset="0"/>
              </a:rPr>
              <a:t>e.g</a:t>
            </a:r>
            <a:r>
              <a:rPr lang="en-US" sz="1200" b="1" dirty="0">
                <a:solidFill>
                  <a:schemeClr val="tx1"/>
                </a:solidFill>
                <a:latin typeface="Century Gothic" panose="020B0502020202020204" pitchFamily="34" charset="0"/>
              </a:rPr>
              <a:t> ‘unlock’ and ‘open’.</a:t>
            </a:r>
          </a:p>
          <a:p>
            <a:pPr lvl="0" defTabSz="457200">
              <a:defRPr/>
            </a:pPr>
            <a:endParaRPr lang="en-GB" dirty="0">
              <a:solidFill>
                <a:prstClr val="black"/>
              </a:solidFill>
              <a:latin typeface="SassoonCRInfantMedium" panose="02000603020000020003" pitchFamily="2" charset="0"/>
            </a:endParaRPr>
          </a:p>
        </p:txBody>
      </p:sp>
      <p:grpSp>
        <p:nvGrpSpPr>
          <p:cNvPr id="6" name="Group 5">
            <a:extLst>
              <a:ext uri="{FF2B5EF4-FFF2-40B4-BE49-F238E27FC236}">
                <a16:creationId xmlns:a16="http://schemas.microsoft.com/office/drawing/2014/main" id="{F5F4E326-E75D-46D6-93BF-47B85C64A735}"/>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E18B1A1B-0105-451D-996F-CC3F316171AA}"/>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7353E566-1601-4256-868A-5E20CEAA2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20437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Word Families</a:t>
            </a: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3: Root Words, Prefixes and Suffixes</a:t>
            </a:r>
            <a:endParaRPr lang="en-GB" sz="1400" b="1" dirty="0">
              <a:solidFill>
                <a:schemeClr val="bg2">
                  <a:lumMod val="25000"/>
                </a:scheme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90E2F73E-82DA-474B-9C3B-F39B431902B6}"/>
              </a:ext>
            </a:extLst>
          </p:cNvPr>
          <p:cNvGrpSpPr/>
          <p:nvPr/>
        </p:nvGrpSpPr>
        <p:grpSpPr>
          <a:xfrm>
            <a:off x="71150" y="6435267"/>
            <a:ext cx="1249649" cy="403587"/>
            <a:chOff x="79696" y="6454317"/>
            <a:chExt cx="1249649" cy="403587"/>
          </a:xfrm>
        </p:grpSpPr>
        <p:sp>
          <p:nvSpPr>
            <p:cNvPr id="8" name="TextBox 8">
              <a:extLst>
                <a:ext uri="{FF2B5EF4-FFF2-40B4-BE49-F238E27FC236}">
                  <a16:creationId xmlns:a16="http://schemas.microsoft.com/office/drawing/2014/main" id="{CCFE8263-ADC6-4104-8834-A5C457F6FB2E}"/>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9" name="Picture 8" descr="A close up of a sign&#10;&#10;Description generated with high confidence">
              <a:extLst>
                <a:ext uri="{FF2B5EF4-FFF2-40B4-BE49-F238E27FC236}">
                  <a16:creationId xmlns:a16="http://schemas.microsoft.com/office/drawing/2014/main" id="{BA86D67C-236A-4601-9871-8E0CDD147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Identify the odd ones out from the underlined words below.</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pPr>
              <a:lnSpc>
                <a:spcPct val="200000"/>
              </a:lnSpc>
            </a:pPr>
            <a:r>
              <a:rPr lang="en-GB" sz="2000" b="1" dirty="0">
                <a:solidFill>
                  <a:schemeClr val="tx1"/>
                </a:solidFill>
                <a:latin typeface="Century Gothic" panose="020B0502020202020204" pitchFamily="34" charset="0"/>
              </a:rPr>
              <a:t>The old ginger cat lay </a:t>
            </a:r>
            <a:r>
              <a:rPr lang="en-GB" sz="2000" b="1" u="sng" dirty="0">
                <a:solidFill>
                  <a:schemeClr val="tx1"/>
                </a:solidFill>
                <a:latin typeface="Century Gothic" panose="020B0502020202020204" pitchFamily="34" charset="0"/>
              </a:rPr>
              <a:t>endlessly</a:t>
            </a:r>
            <a:r>
              <a:rPr lang="en-GB" sz="2000" b="1" dirty="0">
                <a:solidFill>
                  <a:schemeClr val="tx1"/>
                </a:solidFill>
                <a:latin typeface="Century Gothic" panose="020B0502020202020204" pitchFamily="34" charset="0"/>
              </a:rPr>
              <a:t> on his red mat just sleeping all day long. He was the </a:t>
            </a:r>
            <a:r>
              <a:rPr lang="en-GB" sz="2000" b="1" u="sng" dirty="0">
                <a:solidFill>
                  <a:schemeClr val="tx1"/>
                </a:solidFill>
                <a:latin typeface="Century Gothic" panose="020B0502020202020204" pitchFamily="34" charset="0"/>
              </a:rPr>
              <a:t>laziest</a:t>
            </a:r>
            <a:r>
              <a:rPr lang="en-GB" sz="2000" b="1" dirty="0">
                <a:solidFill>
                  <a:schemeClr val="tx1"/>
                </a:solidFill>
                <a:latin typeface="Century Gothic" panose="020B0502020202020204" pitchFamily="34" charset="0"/>
              </a:rPr>
              <a:t> cat in the house, who got no </a:t>
            </a:r>
            <a:r>
              <a:rPr lang="en-GB" sz="2000" b="1" u="sng" dirty="0">
                <a:solidFill>
                  <a:schemeClr val="tx1"/>
                </a:solidFill>
                <a:latin typeface="Century Gothic" panose="020B0502020202020204" pitchFamily="34" charset="0"/>
              </a:rPr>
              <a:t>enjoyment</a:t>
            </a:r>
            <a:r>
              <a:rPr lang="en-GB" sz="2000" b="1" dirty="0">
                <a:solidFill>
                  <a:schemeClr val="tx1"/>
                </a:solidFill>
                <a:latin typeface="Century Gothic" panose="020B0502020202020204" pitchFamily="34" charset="0"/>
              </a:rPr>
              <a:t> from chasing birds, mice or even frogs. He would </a:t>
            </a:r>
            <a:r>
              <a:rPr lang="en-GB" sz="2000" b="1" u="sng" dirty="0">
                <a:solidFill>
                  <a:schemeClr val="tx1"/>
                </a:solidFill>
                <a:latin typeface="Century Gothic" panose="020B0502020202020204" pitchFamily="34" charset="0"/>
              </a:rPr>
              <a:t>rest</a:t>
            </a:r>
            <a:r>
              <a:rPr lang="en-GB" sz="2000" b="1" dirty="0">
                <a:solidFill>
                  <a:schemeClr val="tx1"/>
                </a:solidFill>
                <a:latin typeface="Century Gothic" panose="020B0502020202020204" pitchFamily="34" charset="0"/>
              </a:rPr>
              <a:t> inside alone and </a:t>
            </a:r>
            <a:r>
              <a:rPr lang="en-GB" sz="2000" b="1" u="sng" dirty="0">
                <a:solidFill>
                  <a:schemeClr val="tx1"/>
                </a:solidFill>
                <a:latin typeface="Century Gothic" panose="020B0502020202020204" pitchFamily="34" charset="0"/>
              </a:rPr>
              <a:t>simply</a:t>
            </a:r>
            <a:r>
              <a:rPr lang="en-GB" sz="2000" b="1" dirty="0">
                <a:solidFill>
                  <a:schemeClr val="tx1"/>
                </a:solidFill>
                <a:latin typeface="Century Gothic" panose="020B0502020202020204" pitchFamily="34" charset="0"/>
              </a:rPr>
              <a:t> wait to be fed from a bowl until he was </a:t>
            </a:r>
            <a:r>
              <a:rPr lang="en-GB" sz="2000" b="1" u="sng" dirty="0">
                <a:solidFill>
                  <a:schemeClr val="tx1"/>
                </a:solidFill>
                <a:latin typeface="Century Gothic" panose="020B0502020202020204" pitchFamily="34" charset="0"/>
              </a:rPr>
              <a:t>full</a:t>
            </a:r>
            <a:r>
              <a:rPr lang="en-GB" sz="2000" b="1" dirty="0">
                <a:solidFill>
                  <a:schemeClr val="tx1"/>
                </a:solidFill>
                <a:latin typeface="Century Gothic" panose="020B0502020202020204" pitchFamily="34" charset="0"/>
              </a:rPr>
              <a:t>.</a:t>
            </a:r>
          </a:p>
        </p:txBody>
      </p:sp>
      <p:grpSp>
        <p:nvGrpSpPr>
          <p:cNvPr id="6" name="Group 5">
            <a:extLst>
              <a:ext uri="{FF2B5EF4-FFF2-40B4-BE49-F238E27FC236}">
                <a16:creationId xmlns:a16="http://schemas.microsoft.com/office/drawing/2014/main" id="{1402984B-5805-4F61-AD56-D2DB130C497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7ADC8E23-6927-4299-BFC7-D14DF9E4D986}"/>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DFDF1AB1-4143-4915-99DB-84B5A2321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70749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Identify the odd ones out from the underlined words below.</a:t>
            </a:r>
          </a:p>
          <a:p>
            <a:r>
              <a:rPr lang="en-GB" sz="2000" b="1" dirty="0">
                <a:solidFill>
                  <a:srgbClr val="FF0000"/>
                </a:solidFill>
                <a:latin typeface="Century Gothic" panose="020B0502020202020204" pitchFamily="34" charset="0"/>
              </a:rPr>
              <a:t>‘rest’ is a verb and is not adding the suffix ‘-</a:t>
            </a:r>
            <a:r>
              <a:rPr lang="en-GB" sz="2000" b="1" dirty="0" err="1">
                <a:solidFill>
                  <a:srgbClr val="FF0000"/>
                </a:solidFill>
                <a:latin typeface="Century Gothic" panose="020B0502020202020204" pitchFamily="34" charset="0"/>
              </a:rPr>
              <a:t>est</a:t>
            </a:r>
            <a:r>
              <a:rPr lang="en-GB" sz="2000" b="1" dirty="0">
                <a:solidFill>
                  <a:srgbClr val="FF0000"/>
                </a:solidFill>
                <a:latin typeface="Century Gothic" panose="020B0502020202020204" pitchFamily="34" charset="0"/>
              </a:rPr>
              <a:t>’. </a:t>
            </a:r>
          </a:p>
          <a:p>
            <a:r>
              <a:rPr lang="en-GB" sz="2000" b="1" dirty="0">
                <a:solidFill>
                  <a:srgbClr val="FF0000"/>
                </a:solidFill>
                <a:latin typeface="Century Gothic" panose="020B0502020202020204" pitchFamily="34" charset="0"/>
              </a:rPr>
              <a:t>‘full’ is an adjective not to be confused with the suffix ‘-</a:t>
            </a:r>
            <a:r>
              <a:rPr lang="en-GB" sz="2000" b="1" dirty="0" err="1">
                <a:solidFill>
                  <a:srgbClr val="FF0000"/>
                </a:solidFill>
                <a:latin typeface="Century Gothic" panose="020B0502020202020204" pitchFamily="34" charset="0"/>
              </a:rPr>
              <a:t>ful</a:t>
            </a:r>
            <a:r>
              <a:rPr lang="en-GB" sz="2000" b="1" dirty="0">
                <a:solidFill>
                  <a:srgbClr val="FF0000"/>
                </a:solidFill>
                <a:latin typeface="Century Gothic" panose="020B0502020202020204" pitchFamily="34" charset="0"/>
              </a:rPr>
              <a:t>’.</a:t>
            </a:r>
          </a:p>
          <a:p>
            <a:r>
              <a:rPr lang="en-GB" sz="2000" b="1" dirty="0">
                <a:solidFill>
                  <a:srgbClr val="FF0000"/>
                </a:solidFill>
                <a:latin typeface="Century Gothic" panose="020B0502020202020204" pitchFamily="34" charset="0"/>
              </a:rPr>
              <a:t>All the other underlined words have suffixes added to a root word. </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nSpc>
                <a:spcPct val="200000"/>
              </a:lnSpc>
            </a:pPr>
            <a:r>
              <a:rPr lang="en-GB" sz="2000" b="1" dirty="0">
                <a:solidFill>
                  <a:schemeClr val="bg1">
                    <a:lumMod val="65000"/>
                  </a:schemeClr>
                </a:solidFill>
                <a:latin typeface="Century Gothic" panose="020B0502020202020204" pitchFamily="34" charset="0"/>
              </a:rPr>
              <a:t>The old ginger cat lay </a:t>
            </a:r>
            <a:r>
              <a:rPr lang="en-GB" sz="2000" b="1" u="sng" dirty="0">
                <a:solidFill>
                  <a:schemeClr val="bg1">
                    <a:lumMod val="65000"/>
                  </a:schemeClr>
                </a:solidFill>
                <a:latin typeface="Century Gothic" panose="020B0502020202020204" pitchFamily="34" charset="0"/>
              </a:rPr>
              <a:t>endlessly</a:t>
            </a:r>
            <a:r>
              <a:rPr lang="en-GB" sz="2000" b="1" dirty="0">
                <a:solidFill>
                  <a:schemeClr val="bg1">
                    <a:lumMod val="65000"/>
                  </a:schemeClr>
                </a:solidFill>
                <a:latin typeface="Century Gothic" panose="020B0502020202020204" pitchFamily="34" charset="0"/>
              </a:rPr>
              <a:t> on his red mat just sleeping all day long. He was the </a:t>
            </a:r>
            <a:r>
              <a:rPr lang="en-GB" sz="2000" b="1" u="sng" dirty="0">
                <a:solidFill>
                  <a:schemeClr val="bg1">
                    <a:lumMod val="65000"/>
                  </a:schemeClr>
                </a:solidFill>
                <a:latin typeface="Century Gothic" panose="020B0502020202020204" pitchFamily="34" charset="0"/>
              </a:rPr>
              <a:t>laziest</a:t>
            </a:r>
            <a:r>
              <a:rPr lang="en-GB" sz="2000" b="1" dirty="0">
                <a:solidFill>
                  <a:schemeClr val="bg1">
                    <a:lumMod val="65000"/>
                  </a:schemeClr>
                </a:solidFill>
                <a:latin typeface="Century Gothic" panose="020B0502020202020204" pitchFamily="34" charset="0"/>
              </a:rPr>
              <a:t> cat in the house, who got no </a:t>
            </a:r>
            <a:r>
              <a:rPr lang="en-GB" sz="2000" b="1" u="sng" dirty="0">
                <a:solidFill>
                  <a:schemeClr val="bg1">
                    <a:lumMod val="65000"/>
                  </a:schemeClr>
                </a:solidFill>
                <a:latin typeface="Century Gothic" panose="020B0502020202020204" pitchFamily="34" charset="0"/>
              </a:rPr>
              <a:t>enjoyment</a:t>
            </a:r>
            <a:r>
              <a:rPr lang="en-GB" sz="2000" b="1" dirty="0">
                <a:solidFill>
                  <a:schemeClr val="bg1">
                    <a:lumMod val="65000"/>
                  </a:schemeClr>
                </a:solidFill>
                <a:latin typeface="Century Gothic" panose="020B0502020202020204" pitchFamily="34" charset="0"/>
              </a:rPr>
              <a:t> from chasing birds, mice or even frogs. He would </a:t>
            </a:r>
            <a:r>
              <a:rPr lang="en-GB" sz="2000" b="1" u="sng" dirty="0">
                <a:solidFill>
                  <a:srgbClr val="FF0000"/>
                </a:solidFill>
                <a:latin typeface="Century Gothic" panose="020B0502020202020204" pitchFamily="34" charset="0"/>
              </a:rPr>
              <a:t>rest</a:t>
            </a:r>
            <a:r>
              <a:rPr lang="en-GB" sz="2000" b="1" dirty="0">
                <a:latin typeface="Century Gothic" panose="020B0502020202020204" pitchFamily="34" charset="0"/>
              </a:rPr>
              <a:t> </a:t>
            </a:r>
            <a:r>
              <a:rPr lang="en-GB" sz="2000" b="1" dirty="0">
                <a:solidFill>
                  <a:schemeClr val="bg1">
                    <a:lumMod val="65000"/>
                  </a:schemeClr>
                </a:solidFill>
                <a:latin typeface="Century Gothic" panose="020B0502020202020204" pitchFamily="34" charset="0"/>
              </a:rPr>
              <a:t>inside</a:t>
            </a:r>
            <a:r>
              <a:rPr lang="en-GB" sz="2000" b="1" dirty="0">
                <a:latin typeface="Century Gothic" panose="020B0502020202020204" pitchFamily="34" charset="0"/>
              </a:rPr>
              <a:t> </a:t>
            </a:r>
            <a:r>
              <a:rPr lang="en-GB" sz="2000" b="1" dirty="0">
                <a:solidFill>
                  <a:schemeClr val="bg1">
                    <a:lumMod val="65000"/>
                  </a:schemeClr>
                </a:solidFill>
                <a:latin typeface="Century Gothic" panose="020B0502020202020204" pitchFamily="34" charset="0"/>
              </a:rPr>
              <a:t>alone</a:t>
            </a:r>
            <a:r>
              <a:rPr lang="en-GB" sz="2000" b="1" dirty="0">
                <a:latin typeface="Century Gothic" panose="020B0502020202020204" pitchFamily="34" charset="0"/>
              </a:rPr>
              <a:t> </a:t>
            </a:r>
            <a:r>
              <a:rPr lang="en-GB" sz="2000" b="1" dirty="0">
                <a:solidFill>
                  <a:schemeClr val="bg1">
                    <a:lumMod val="65000"/>
                  </a:schemeClr>
                </a:solidFill>
                <a:latin typeface="Century Gothic" panose="020B0502020202020204" pitchFamily="34" charset="0"/>
              </a:rPr>
              <a:t>and </a:t>
            </a:r>
            <a:r>
              <a:rPr lang="en-GB" sz="2000" b="1" u="sng" dirty="0">
                <a:solidFill>
                  <a:schemeClr val="bg1">
                    <a:lumMod val="65000"/>
                  </a:schemeClr>
                </a:solidFill>
                <a:latin typeface="Century Gothic" panose="020B0502020202020204" pitchFamily="34" charset="0"/>
              </a:rPr>
              <a:t>simply</a:t>
            </a:r>
            <a:r>
              <a:rPr lang="en-GB" sz="2000" b="1" dirty="0">
                <a:solidFill>
                  <a:schemeClr val="bg1">
                    <a:lumMod val="65000"/>
                  </a:schemeClr>
                </a:solidFill>
                <a:latin typeface="Century Gothic" panose="020B0502020202020204" pitchFamily="34" charset="0"/>
              </a:rPr>
              <a:t> wait to be fed from a bowl until he was </a:t>
            </a:r>
            <a:r>
              <a:rPr lang="en-GB" sz="2000" b="1" u="sng" dirty="0">
                <a:solidFill>
                  <a:srgbClr val="FF0000"/>
                </a:solidFill>
                <a:latin typeface="Century Gothic" panose="020B0502020202020204" pitchFamily="34" charset="0"/>
              </a:rPr>
              <a:t>full</a:t>
            </a:r>
            <a:r>
              <a:rPr lang="en-GB" sz="2000" b="1" dirty="0">
                <a:solidFill>
                  <a:schemeClr val="bg1">
                    <a:lumMod val="65000"/>
                  </a:schemeClr>
                </a:solidFill>
                <a:latin typeface="Century Gothic" panose="020B0502020202020204" pitchFamily="34" charset="0"/>
              </a:rPr>
              <a:t>.</a:t>
            </a:r>
          </a:p>
        </p:txBody>
      </p:sp>
      <p:grpSp>
        <p:nvGrpSpPr>
          <p:cNvPr id="6" name="Group 5">
            <a:extLst>
              <a:ext uri="{FF2B5EF4-FFF2-40B4-BE49-F238E27FC236}">
                <a16:creationId xmlns:a16="http://schemas.microsoft.com/office/drawing/2014/main" id="{1402984B-5805-4F61-AD56-D2DB130C4979}"/>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7ADC8E23-6927-4299-BFC7-D14DF9E4D986}"/>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DFDF1AB1-4143-4915-99DB-84B5A2321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419364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root word in the following words.</a:t>
            </a: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aphicFrame>
        <p:nvGraphicFramePr>
          <p:cNvPr id="9" name="Table 8">
            <a:extLst>
              <a:ext uri="{FF2B5EF4-FFF2-40B4-BE49-F238E27FC236}">
                <a16:creationId xmlns:a16="http://schemas.microsoft.com/office/drawing/2014/main" id="{76F84D5F-7680-4E89-8A54-6E3929FAC232}"/>
              </a:ext>
            </a:extLst>
          </p:cNvPr>
          <p:cNvGraphicFramePr>
            <a:graphicFrameLocks noGrp="1"/>
          </p:cNvGraphicFramePr>
          <p:nvPr>
            <p:extLst>
              <p:ext uri="{D42A27DB-BD31-4B8C-83A1-F6EECF244321}">
                <p14:modId xmlns:p14="http://schemas.microsoft.com/office/powerpoint/2010/main" val="2818529138"/>
              </p:ext>
            </p:extLst>
          </p:nvPr>
        </p:nvGraphicFramePr>
        <p:xfrm>
          <a:off x="1692000" y="1629000"/>
          <a:ext cx="5760000" cy="3600000"/>
        </p:xfrm>
        <a:graphic>
          <a:graphicData uri="http://schemas.openxmlformats.org/drawingml/2006/table">
            <a:tbl>
              <a:tblPr firstRow="1" bandRow="1">
                <a:tableStyleId>{5940675A-B579-460E-94D1-54222C63F5DA}</a:tableStyleId>
              </a:tblPr>
              <a:tblGrid>
                <a:gridCol w="2520000">
                  <a:extLst>
                    <a:ext uri="{9D8B030D-6E8A-4147-A177-3AD203B41FA5}">
                      <a16:colId xmlns:a16="http://schemas.microsoft.com/office/drawing/2014/main" val="3681608613"/>
                    </a:ext>
                  </a:extLst>
                </a:gridCol>
                <a:gridCol w="720000">
                  <a:extLst>
                    <a:ext uri="{9D8B030D-6E8A-4147-A177-3AD203B41FA5}">
                      <a16:colId xmlns:a16="http://schemas.microsoft.com/office/drawing/2014/main" val="931396780"/>
                    </a:ext>
                  </a:extLst>
                </a:gridCol>
                <a:gridCol w="2520000">
                  <a:extLst>
                    <a:ext uri="{9D8B030D-6E8A-4147-A177-3AD203B41FA5}">
                      <a16:colId xmlns:a16="http://schemas.microsoft.com/office/drawing/2014/main" val="3859157017"/>
                    </a:ext>
                  </a:extLst>
                </a:gridCol>
              </a:tblGrid>
              <a:tr h="720000">
                <a:tc>
                  <a:txBody>
                    <a:bodyPr/>
                    <a:lstStyle/>
                    <a:p>
                      <a:pPr algn="ctr"/>
                      <a:r>
                        <a:rPr lang="en-GB" sz="2800" b="1" dirty="0">
                          <a:latin typeface="Century Gothic" panose="020B0502020202020204" pitchFamily="34" charset="0"/>
                        </a:rPr>
                        <a:t>disappear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autograph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04123"/>
                  </a:ext>
                </a:extLst>
              </a:tr>
              <a:tr h="720000">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highlight>
                          <a:srgbClr val="FFFF00"/>
                        </a:highligh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1275475"/>
                  </a:ext>
                </a:extLst>
              </a:tr>
              <a:tr h="720000">
                <a:tc>
                  <a:txBody>
                    <a:bodyPr/>
                    <a:lstStyle/>
                    <a:p>
                      <a:pPr algn="ctr"/>
                      <a:r>
                        <a:rPr lang="en-GB" sz="2800" b="1" dirty="0">
                          <a:latin typeface="Century Gothic" panose="020B0502020202020204" pitchFamily="34" charset="0"/>
                        </a:rPr>
                        <a:t>powerless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fruitful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44092677"/>
                  </a:ext>
                </a:extLst>
              </a:tr>
              <a:tr h="720000">
                <a:tc>
                  <a:txBody>
                    <a:bodyPr/>
                    <a:lstStyle/>
                    <a:p>
                      <a:pPr algn="ctr"/>
                      <a:endParaRPr lang="en-GB" sz="2800" b="1" dirty="0">
                        <a:highlight>
                          <a:srgbClr val="FFFF00"/>
                        </a:highligh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highlight>
                          <a:srgbClr val="FFFF00"/>
                        </a:highligh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4912573"/>
                  </a:ext>
                </a:extLst>
              </a:tr>
              <a:tr h="720000">
                <a:tc>
                  <a:txBody>
                    <a:bodyPr/>
                    <a:lstStyle/>
                    <a:p>
                      <a:pPr algn="ctr"/>
                      <a:r>
                        <a:rPr lang="en-GB" sz="2800" b="1" dirty="0">
                          <a:latin typeface="Century Gothic" panose="020B0502020202020204" pitchFamily="34" charset="0"/>
                        </a:rPr>
                        <a:t>actually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busier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2128063"/>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root word in the following words.</a:t>
            </a: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aphicFrame>
        <p:nvGraphicFramePr>
          <p:cNvPr id="9" name="Table 8">
            <a:extLst>
              <a:ext uri="{FF2B5EF4-FFF2-40B4-BE49-F238E27FC236}">
                <a16:creationId xmlns:a16="http://schemas.microsoft.com/office/drawing/2014/main" id="{76F84D5F-7680-4E89-8A54-6E3929FAC232}"/>
              </a:ext>
            </a:extLst>
          </p:cNvPr>
          <p:cNvGraphicFramePr>
            <a:graphicFrameLocks noGrp="1"/>
          </p:cNvGraphicFramePr>
          <p:nvPr>
            <p:extLst>
              <p:ext uri="{D42A27DB-BD31-4B8C-83A1-F6EECF244321}">
                <p14:modId xmlns:p14="http://schemas.microsoft.com/office/powerpoint/2010/main" val="3141239256"/>
              </p:ext>
            </p:extLst>
          </p:nvPr>
        </p:nvGraphicFramePr>
        <p:xfrm>
          <a:off x="1692000" y="1629000"/>
          <a:ext cx="5760000" cy="3600000"/>
        </p:xfrm>
        <a:graphic>
          <a:graphicData uri="http://schemas.openxmlformats.org/drawingml/2006/table">
            <a:tbl>
              <a:tblPr firstRow="1" bandRow="1">
                <a:tableStyleId>{5940675A-B579-460E-94D1-54222C63F5DA}</a:tableStyleId>
              </a:tblPr>
              <a:tblGrid>
                <a:gridCol w="2520000">
                  <a:extLst>
                    <a:ext uri="{9D8B030D-6E8A-4147-A177-3AD203B41FA5}">
                      <a16:colId xmlns:a16="http://schemas.microsoft.com/office/drawing/2014/main" val="3681608613"/>
                    </a:ext>
                  </a:extLst>
                </a:gridCol>
                <a:gridCol w="720000">
                  <a:extLst>
                    <a:ext uri="{9D8B030D-6E8A-4147-A177-3AD203B41FA5}">
                      <a16:colId xmlns:a16="http://schemas.microsoft.com/office/drawing/2014/main" val="931396780"/>
                    </a:ext>
                  </a:extLst>
                </a:gridCol>
                <a:gridCol w="2520000">
                  <a:extLst>
                    <a:ext uri="{9D8B030D-6E8A-4147-A177-3AD203B41FA5}">
                      <a16:colId xmlns:a16="http://schemas.microsoft.com/office/drawing/2014/main" val="3859157017"/>
                    </a:ext>
                  </a:extLst>
                </a:gridCol>
              </a:tblGrid>
              <a:tr h="720000">
                <a:tc>
                  <a:txBody>
                    <a:bodyPr/>
                    <a:lstStyle/>
                    <a:p>
                      <a:pPr algn="ctr"/>
                      <a:r>
                        <a:rPr lang="en-GB" sz="2800" b="1" dirty="0">
                          <a:solidFill>
                            <a:schemeClr val="bg1">
                              <a:lumMod val="65000"/>
                            </a:schemeClr>
                          </a:solidFill>
                          <a:latin typeface="Century Gothic" panose="020B0502020202020204" pitchFamily="34" charset="0"/>
                        </a:rPr>
                        <a:t>dis</a:t>
                      </a:r>
                      <a:r>
                        <a:rPr lang="en-GB" sz="2800" b="1" u="sng" dirty="0">
                          <a:solidFill>
                            <a:srgbClr val="FF0000"/>
                          </a:solidFill>
                          <a:latin typeface="Century Gothic" panose="020B0502020202020204" pitchFamily="34" charset="0"/>
                        </a:rPr>
                        <a:t>appear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65000"/>
                            </a:schemeClr>
                          </a:solidFill>
                          <a:latin typeface="Century Gothic" panose="020B0502020202020204" pitchFamily="34" charset="0"/>
                        </a:rPr>
                        <a:t>auto</a:t>
                      </a:r>
                      <a:r>
                        <a:rPr lang="en-GB" sz="2800" b="1" u="sng" dirty="0">
                          <a:solidFill>
                            <a:srgbClr val="FF0000"/>
                          </a:solidFill>
                          <a:latin typeface="Century Gothic" panose="020B0502020202020204" pitchFamily="34" charset="0"/>
                        </a:rPr>
                        <a:t>graph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04123"/>
                  </a:ext>
                </a:extLst>
              </a:tr>
              <a:tr h="720000">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highlight>
                          <a:srgbClr val="FFFF00"/>
                        </a:highligh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1275475"/>
                  </a:ext>
                </a:extLst>
              </a:tr>
              <a:tr h="720000">
                <a:tc>
                  <a:txBody>
                    <a:bodyPr/>
                    <a:lstStyle/>
                    <a:p>
                      <a:pPr algn="ctr"/>
                      <a:r>
                        <a:rPr lang="en-GB" sz="2800" b="1" u="sng" dirty="0">
                          <a:solidFill>
                            <a:srgbClr val="FF0000"/>
                          </a:solidFill>
                          <a:latin typeface="Century Gothic" panose="020B0502020202020204" pitchFamily="34" charset="0"/>
                        </a:rPr>
                        <a:t>power</a:t>
                      </a:r>
                      <a:r>
                        <a:rPr lang="en-GB" sz="2800" b="1" dirty="0">
                          <a:solidFill>
                            <a:schemeClr val="bg1">
                              <a:lumMod val="65000"/>
                            </a:schemeClr>
                          </a:solidFill>
                          <a:latin typeface="Century Gothic" panose="020B0502020202020204" pitchFamily="34" charset="0"/>
                        </a:rPr>
                        <a:t>less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u="sng" dirty="0">
                          <a:solidFill>
                            <a:srgbClr val="FF0000"/>
                          </a:solidFill>
                          <a:latin typeface="Century Gothic" panose="020B0502020202020204" pitchFamily="34" charset="0"/>
                        </a:rPr>
                        <a:t>fruit</a:t>
                      </a:r>
                      <a:r>
                        <a:rPr lang="en-GB" sz="2800" b="1" dirty="0">
                          <a:solidFill>
                            <a:schemeClr val="bg1">
                              <a:lumMod val="65000"/>
                            </a:schemeClr>
                          </a:solidFill>
                          <a:latin typeface="Century Gothic" panose="020B0502020202020204" pitchFamily="34" charset="0"/>
                        </a:rPr>
                        <a:t>ful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44092677"/>
                  </a:ext>
                </a:extLst>
              </a:tr>
              <a:tr h="720000">
                <a:tc>
                  <a:txBody>
                    <a:bodyPr/>
                    <a:lstStyle/>
                    <a:p>
                      <a:pPr algn="ctr"/>
                      <a:endParaRPr lang="en-GB" sz="2800" b="1" dirty="0">
                        <a:highlight>
                          <a:srgbClr val="FFFF00"/>
                        </a:highligh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highlight>
                          <a:srgbClr val="FFFF00"/>
                        </a:highligh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4912573"/>
                  </a:ext>
                </a:extLst>
              </a:tr>
              <a:tr h="720000">
                <a:tc>
                  <a:txBody>
                    <a:bodyPr/>
                    <a:lstStyle/>
                    <a:p>
                      <a:pPr algn="ctr"/>
                      <a:r>
                        <a:rPr lang="en-GB" sz="2800" b="1" u="sng" dirty="0">
                          <a:solidFill>
                            <a:srgbClr val="FF0000"/>
                          </a:solidFill>
                          <a:latin typeface="Century Gothic" panose="020B0502020202020204" pitchFamily="34" charset="0"/>
                        </a:rPr>
                        <a:t>actual</a:t>
                      </a:r>
                      <a:r>
                        <a:rPr lang="en-GB" sz="2800" b="1" dirty="0">
                          <a:solidFill>
                            <a:schemeClr val="bg1">
                              <a:lumMod val="65000"/>
                            </a:schemeClr>
                          </a:solidFill>
                          <a:latin typeface="Century Gothic" panose="020B0502020202020204" pitchFamily="34" charset="0"/>
                        </a:rPr>
                        <a:t>ly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u="sng" dirty="0">
                          <a:solidFill>
                            <a:srgbClr val="FF0000"/>
                          </a:solidFill>
                          <a:latin typeface="Century Gothic" panose="020B0502020202020204" pitchFamily="34" charset="0"/>
                        </a:rPr>
                        <a:t>bus(+y)</a:t>
                      </a:r>
                      <a:r>
                        <a:rPr lang="en-GB" sz="2800" b="1" dirty="0">
                          <a:solidFill>
                            <a:srgbClr val="FF0000"/>
                          </a:solidFill>
                          <a:latin typeface="Century Gothic" panose="020B0502020202020204" pitchFamily="34" charset="0"/>
                        </a:rPr>
                        <a:t> </a:t>
                      </a:r>
                      <a:r>
                        <a:rPr lang="en-GB" sz="2800" b="1" dirty="0" err="1">
                          <a:solidFill>
                            <a:schemeClr val="bg1">
                              <a:lumMod val="65000"/>
                            </a:schemeClr>
                          </a:solidFill>
                          <a:latin typeface="Century Gothic" panose="020B0502020202020204" pitchFamily="34" charset="0"/>
                        </a:rPr>
                        <a:t>ier</a:t>
                      </a:r>
                      <a:endParaRPr lang="en-GB" sz="2800" b="1" dirty="0">
                        <a:solidFill>
                          <a:schemeClr val="bg1">
                            <a:lumMod val="65000"/>
                          </a:schemeClr>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2128063"/>
                  </a:ext>
                </a:extLst>
              </a:tr>
            </a:tbl>
          </a:graphicData>
        </a:graphic>
      </p:graphicFrame>
    </p:spTree>
    <p:extLst>
      <p:ext uri="{BB962C8B-B14F-4D97-AF65-F5344CB8AC3E}">
        <p14:creationId xmlns:p14="http://schemas.microsoft.com/office/powerpoint/2010/main" val="150555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prefix or suffix in each word.</a:t>
            </a:r>
          </a:p>
        </p:txBody>
      </p:sp>
      <p:grpSp>
        <p:nvGrpSpPr>
          <p:cNvPr id="6" name="Group 5">
            <a:extLst>
              <a:ext uri="{FF2B5EF4-FFF2-40B4-BE49-F238E27FC236}">
                <a16:creationId xmlns:a16="http://schemas.microsoft.com/office/drawing/2014/main" id="{B4FB7589-BED6-43DA-930B-365341288047}"/>
              </a:ext>
            </a:extLst>
          </p:cNvPr>
          <p:cNvGrpSpPr/>
          <p:nvPr/>
        </p:nvGrpSpPr>
        <p:grpSpPr>
          <a:xfrm>
            <a:off x="71150" y="6435267"/>
            <a:ext cx="1249649" cy="403587"/>
            <a:chOff x="79696" y="6454317"/>
            <a:chExt cx="1249649" cy="403587"/>
          </a:xfrm>
        </p:grpSpPr>
        <p:sp>
          <p:nvSpPr>
            <p:cNvPr id="7" name="TextBox 8">
              <a:extLst>
                <a:ext uri="{FF2B5EF4-FFF2-40B4-BE49-F238E27FC236}">
                  <a16:creationId xmlns:a16="http://schemas.microsoft.com/office/drawing/2014/main" id="{80B3D688-E9B4-47FA-878C-EDCF2F007EFB}"/>
                </a:ext>
              </a:extLst>
            </p:cNvPr>
            <p:cNvSpPr txBox="1"/>
            <p:nvPr/>
          </p:nvSpPr>
          <p:spPr>
            <a:xfrm>
              <a:off x="79696" y="6688627"/>
              <a:ext cx="124964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2CBEDFA4-C2D7-483D-976C-C329FFF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2" name="Group 1">
            <a:extLst>
              <a:ext uri="{FF2B5EF4-FFF2-40B4-BE49-F238E27FC236}">
                <a16:creationId xmlns:a16="http://schemas.microsoft.com/office/drawing/2014/main" id="{4286399A-56FE-45A6-833A-75487FEEF149}"/>
              </a:ext>
            </a:extLst>
          </p:cNvPr>
          <p:cNvGrpSpPr/>
          <p:nvPr/>
        </p:nvGrpSpPr>
        <p:grpSpPr>
          <a:xfrm>
            <a:off x="1423547" y="1608254"/>
            <a:ext cx="6296906" cy="3641493"/>
            <a:chOff x="1668490" y="1528522"/>
            <a:chExt cx="6296906" cy="3641493"/>
          </a:xfrm>
        </p:grpSpPr>
        <p:sp>
          <p:nvSpPr>
            <p:cNvPr id="9" name="Rectangle: Rounded Corners 8">
              <a:extLst>
                <a:ext uri="{FF2B5EF4-FFF2-40B4-BE49-F238E27FC236}">
                  <a16:creationId xmlns:a16="http://schemas.microsoft.com/office/drawing/2014/main" id="{818912ED-B9EC-4963-9561-D95DB0753609}"/>
                </a:ext>
              </a:extLst>
            </p:cNvPr>
            <p:cNvSpPr/>
            <p:nvPr/>
          </p:nvSpPr>
          <p:spPr>
            <a:xfrm>
              <a:off x="1668490" y="1528522"/>
              <a:ext cx="2285552" cy="81179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thoughtful</a:t>
              </a:r>
            </a:p>
          </p:txBody>
        </p:sp>
        <p:sp>
          <p:nvSpPr>
            <p:cNvPr id="10" name="Rectangle: Rounded Corners 9">
              <a:extLst>
                <a:ext uri="{FF2B5EF4-FFF2-40B4-BE49-F238E27FC236}">
                  <a16:creationId xmlns:a16="http://schemas.microsoft.com/office/drawing/2014/main" id="{65D60BC3-6363-4440-B5D7-87F4447B938D}"/>
                </a:ext>
              </a:extLst>
            </p:cNvPr>
            <p:cNvSpPr/>
            <p:nvPr/>
          </p:nvSpPr>
          <p:spPr>
            <a:xfrm>
              <a:off x="5679846" y="1532236"/>
              <a:ext cx="2285550" cy="81179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weightless</a:t>
              </a:r>
            </a:p>
          </p:txBody>
        </p:sp>
        <p:sp>
          <p:nvSpPr>
            <p:cNvPr id="11" name="Rectangle: Rounded Corners 10">
              <a:extLst>
                <a:ext uri="{FF2B5EF4-FFF2-40B4-BE49-F238E27FC236}">
                  <a16:creationId xmlns:a16="http://schemas.microsoft.com/office/drawing/2014/main" id="{E10A61B9-AF35-4594-B725-032984D4AC55}"/>
                </a:ext>
              </a:extLst>
            </p:cNvPr>
            <p:cNvSpPr/>
            <p:nvPr/>
          </p:nvSpPr>
          <p:spPr>
            <a:xfrm>
              <a:off x="5679844" y="3096544"/>
              <a:ext cx="2285552" cy="811799"/>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learner</a:t>
              </a:r>
            </a:p>
          </p:txBody>
        </p:sp>
        <p:sp>
          <p:nvSpPr>
            <p:cNvPr id="12" name="Rectangle: Rounded Corners 11">
              <a:extLst>
                <a:ext uri="{FF2B5EF4-FFF2-40B4-BE49-F238E27FC236}">
                  <a16:creationId xmlns:a16="http://schemas.microsoft.com/office/drawing/2014/main" id="{4864E94A-CD97-4CA4-8848-7524086E0061}"/>
                </a:ext>
              </a:extLst>
            </p:cNvPr>
            <p:cNvSpPr/>
            <p:nvPr/>
          </p:nvSpPr>
          <p:spPr>
            <a:xfrm>
              <a:off x="1668490" y="3141215"/>
              <a:ext cx="2285554" cy="799317"/>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interestingly</a:t>
              </a:r>
            </a:p>
          </p:txBody>
        </p:sp>
        <p:sp>
          <p:nvSpPr>
            <p:cNvPr id="13" name="Rectangle: Rounded Corners 12">
              <a:extLst>
                <a:ext uri="{FF2B5EF4-FFF2-40B4-BE49-F238E27FC236}">
                  <a16:creationId xmlns:a16="http://schemas.microsoft.com/office/drawing/2014/main" id="{7A4A8640-9071-449B-9A16-908380D3E3A0}"/>
                </a:ext>
              </a:extLst>
            </p:cNvPr>
            <p:cNvSpPr/>
            <p:nvPr/>
          </p:nvSpPr>
          <p:spPr>
            <a:xfrm>
              <a:off x="3596134" y="4408255"/>
              <a:ext cx="2441619" cy="76176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ysClr val="windowText" lastClr="000000"/>
                  </a:solidFill>
                  <a:latin typeface="Century Gothic" panose="020B0502020202020204" pitchFamily="34" charset="0"/>
                </a:rPr>
                <a:t>higher</a:t>
              </a:r>
            </a:p>
          </p:txBody>
        </p:sp>
      </p:grpSp>
    </p:spTree>
    <p:extLst>
      <p:ext uri="{BB962C8B-B14F-4D97-AF65-F5344CB8AC3E}">
        <p14:creationId xmlns:p14="http://schemas.microsoft.com/office/powerpoint/2010/main" val="29717193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670F9B3-D6DA-45A0-B003-CB537B725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352</TotalTime>
  <Words>1332</Words>
  <Application>Microsoft Office PowerPoint</Application>
  <PresentationFormat>On-screen Show (4:3)</PresentationFormat>
  <Paragraphs>338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Helen Woodhead</cp:lastModifiedBy>
  <cp:revision>3</cp:revision>
  <dcterms:created xsi:type="dcterms:W3CDTF">2018-03-17T10:08:43Z</dcterms:created>
  <dcterms:modified xsi:type="dcterms:W3CDTF">2020-05-26T15:18:31Z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2048">
    <vt:lpwstr>186</vt:lpwstr>
  </property>
</Properties>
</file>