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8" r:id="rId5"/>
    <p:sldId id="259" r:id="rId6"/>
    <p:sldId id="260" r:id="rId7"/>
    <p:sldId id="265" r:id="rId8"/>
    <p:sldId id="261" r:id="rId9"/>
    <p:sldId id="267" r:id="rId10"/>
    <p:sldId id="262" r:id="rId11"/>
    <p:sldId id="263"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02" autoAdjust="0"/>
    <p:restoredTop sz="94660"/>
  </p:normalViewPr>
  <p:slideViewPr>
    <p:cSldViewPr snapToGrid="0">
      <p:cViewPr varScale="1">
        <p:scale>
          <a:sx n="91" d="100"/>
          <a:sy n="91" d="100"/>
        </p:scale>
        <p:origin x="96"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9/11/2020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9/11/2020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oecd.org/pisa/pisaproducts/48852630.pdf" TargetMode="External"/><Relationship Id="rId2" Type="http://schemas.openxmlformats.org/officeDocument/2006/relationships/hyperlink" Target="http://discovery.ucl.ac.uk/147370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Welcome to year 4</a:t>
            </a:r>
            <a:endParaRPr lang="en-GB" dirty="0"/>
          </a:p>
        </p:txBody>
      </p:sp>
    </p:spTree>
    <p:extLst>
      <p:ext uri="{BB962C8B-B14F-4D97-AF65-F5344CB8AC3E}">
        <p14:creationId xmlns:p14="http://schemas.microsoft.com/office/powerpoint/2010/main" val="1631037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Communication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Please see the adult on the door on a morning who will make an appointment with the class teacher</a:t>
            </a:r>
          </a:p>
          <a:p>
            <a:r>
              <a:rPr lang="en-GB" dirty="0" smtClean="0"/>
              <a:t>Telephone- please be aware of teaching times</a:t>
            </a:r>
          </a:p>
          <a:p>
            <a:r>
              <a:rPr lang="en-GB" dirty="0" smtClean="0"/>
              <a:t>Smart School Parent APP</a:t>
            </a:r>
          </a:p>
          <a:p>
            <a:r>
              <a:rPr lang="en-GB" dirty="0"/>
              <a:t>Most information can be found on the school </a:t>
            </a:r>
            <a:r>
              <a:rPr lang="en-GB" dirty="0" smtClean="0"/>
              <a:t>website</a:t>
            </a:r>
          </a:p>
          <a:p>
            <a:r>
              <a:rPr lang="en-GB" dirty="0"/>
              <a:t>If you have any concerns please email the office or Mr </a:t>
            </a:r>
            <a:r>
              <a:rPr lang="en-GB" dirty="0" smtClean="0"/>
              <a:t>Lamb </a:t>
            </a:r>
            <a:r>
              <a:rPr lang="en-GB" dirty="0"/>
              <a:t>directly. </a:t>
            </a:r>
          </a:p>
          <a:p>
            <a:r>
              <a:rPr lang="en-GB" dirty="0"/>
              <a:t>Office: mytonpark@mytonpark.org.uk</a:t>
            </a:r>
          </a:p>
          <a:p>
            <a:r>
              <a:rPr lang="en-GB" dirty="0"/>
              <a:t>Mr </a:t>
            </a:r>
            <a:r>
              <a:rPr lang="en-GB" dirty="0" smtClean="0"/>
              <a:t>Lamb: MPALamb@mytonpark.org.uk</a:t>
            </a:r>
            <a:endParaRPr lang="en-GB" dirty="0"/>
          </a:p>
          <a:p>
            <a:endParaRPr lang="en-GB" dirty="0"/>
          </a:p>
          <a:p>
            <a:endParaRPr lang="en-GB" dirty="0"/>
          </a:p>
        </p:txBody>
      </p:sp>
    </p:spTree>
    <p:extLst>
      <p:ext uri="{BB962C8B-B14F-4D97-AF65-F5344CB8AC3E}">
        <p14:creationId xmlns:p14="http://schemas.microsoft.com/office/powerpoint/2010/main" val="2089653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Uniform</a:t>
            </a:r>
            <a:endParaRPr lang="en-GB" dirty="0"/>
          </a:p>
        </p:txBody>
      </p:sp>
      <p:sp>
        <p:nvSpPr>
          <p:cNvPr id="3" name="Content Placeholder 2"/>
          <p:cNvSpPr>
            <a:spLocks noGrp="1"/>
          </p:cNvSpPr>
          <p:nvPr>
            <p:ph idx="1"/>
          </p:nvPr>
        </p:nvSpPr>
        <p:spPr>
          <a:xfrm>
            <a:off x="1451579" y="2015732"/>
            <a:ext cx="9603275" cy="3849491"/>
          </a:xfrm>
        </p:spPr>
        <p:txBody>
          <a:bodyPr>
            <a:normAutofit fontScale="85000" lnSpcReduction="10000"/>
          </a:bodyPr>
          <a:lstStyle/>
          <a:p>
            <a:r>
              <a:rPr lang="en-GB" dirty="0" smtClean="0"/>
              <a:t>It is lovely to see our children looking so smart. Thank you.</a:t>
            </a:r>
          </a:p>
          <a:p>
            <a:pPr marL="0" indent="0">
              <a:buNone/>
            </a:pPr>
            <a:r>
              <a:rPr lang="en-GB" dirty="0" smtClean="0"/>
              <a:t>Reminders: </a:t>
            </a:r>
          </a:p>
          <a:p>
            <a:r>
              <a:rPr lang="en-GB" dirty="0" smtClean="0"/>
              <a:t>Please label all uniform</a:t>
            </a:r>
          </a:p>
          <a:p>
            <a:r>
              <a:rPr lang="en-GB" dirty="0" smtClean="0"/>
              <a:t>No large hair adornments</a:t>
            </a:r>
          </a:p>
          <a:p>
            <a:r>
              <a:rPr lang="en-GB" dirty="0" smtClean="0"/>
              <a:t>no nail varnish, make up or fake tan </a:t>
            </a:r>
          </a:p>
          <a:p>
            <a:r>
              <a:rPr lang="en-GB" dirty="0"/>
              <a:t>Silver or Gold stud earrings only. Children must be able to remove earrings themselves for P.E</a:t>
            </a:r>
            <a:r>
              <a:rPr lang="en-GB" dirty="0" smtClean="0"/>
              <a:t>.</a:t>
            </a:r>
          </a:p>
          <a:p>
            <a:r>
              <a:rPr lang="en-GB" dirty="0" smtClean="0"/>
              <a:t>PE Plain white t-shirts only</a:t>
            </a:r>
          </a:p>
          <a:p>
            <a:r>
              <a:rPr lang="en-GB" dirty="0" smtClean="0"/>
              <a:t>Smart boots only for winter to come to school into.  They must change into shoes.</a:t>
            </a:r>
          </a:p>
          <a:p>
            <a:r>
              <a:rPr lang="en-GB" dirty="0" smtClean="0"/>
              <a:t>School book bags only - no backpacks and branded book bags. Only one keyring please</a:t>
            </a:r>
          </a:p>
          <a:p>
            <a:endParaRPr lang="en-GB" dirty="0"/>
          </a:p>
        </p:txBody>
      </p:sp>
    </p:spTree>
    <p:extLst>
      <p:ext uri="{BB962C8B-B14F-4D97-AF65-F5344CB8AC3E}">
        <p14:creationId xmlns:p14="http://schemas.microsoft.com/office/powerpoint/2010/main" val="3482356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smtClean="0"/>
              <a:t>Thank you</a:t>
            </a:r>
            <a:endParaRPr lang="en-GB" sz="6600"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164004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to the Team</a:t>
            </a:r>
            <a:endParaRPr lang="en-GB" dirty="0"/>
          </a:p>
        </p:txBody>
      </p:sp>
      <p:sp>
        <p:nvSpPr>
          <p:cNvPr id="3" name="Content Placeholder 2"/>
          <p:cNvSpPr>
            <a:spLocks noGrp="1"/>
          </p:cNvSpPr>
          <p:nvPr>
            <p:ph idx="1"/>
          </p:nvPr>
        </p:nvSpPr>
        <p:spPr/>
        <p:txBody>
          <a:bodyPr/>
          <a:lstStyle/>
          <a:p>
            <a:r>
              <a:rPr lang="en-GB" dirty="0" smtClean="0"/>
              <a:t>Mr </a:t>
            </a:r>
            <a:r>
              <a:rPr lang="en-GB" dirty="0" smtClean="0"/>
              <a:t>Lamb</a:t>
            </a:r>
            <a:endParaRPr lang="en-GB" dirty="0" smtClean="0"/>
          </a:p>
          <a:p>
            <a:r>
              <a:rPr lang="en-GB" dirty="0" smtClean="0"/>
              <a:t>Mrs </a:t>
            </a:r>
            <a:r>
              <a:rPr lang="en-GB" dirty="0" smtClean="0"/>
              <a:t>MacFarlane</a:t>
            </a:r>
            <a:endParaRPr lang="en-GB" dirty="0" smtClean="0"/>
          </a:p>
          <a:p>
            <a:r>
              <a:rPr lang="en-GB" dirty="0" smtClean="0"/>
              <a:t>Mr </a:t>
            </a:r>
            <a:r>
              <a:rPr lang="en-GB" dirty="0" smtClean="0"/>
              <a:t>Busby</a:t>
            </a:r>
            <a:endParaRPr lang="en-GB" dirty="0" smtClean="0"/>
          </a:p>
        </p:txBody>
      </p:sp>
    </p:spTree>
    <p:extLst>
      <p:ext uri="{BB962C8B-B14F-4D97-AF65-F5344CB8AC3E}">
        <p14:creationId xmlns:p14="http://schemas.microsoft.com/office/powerpoint/2010/main" val="1627468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new cornerstones Curriculum</a:t>
            </a:r>
            <a:endParaRPr lang="en-GB" dirty="0"/>
          </a:p>
        </p:txBody>
      </p:sp>
      <p:sp>
        <p:nvSpPr>
          <p:cNvPr id="3" name="Content Placeholder 2"/>
          <p:cNvSpPr>
            <a:spLocks noGrp="1"/>
          </p:cNvSpPr>
          <p:nvPr>
            <p:ph idx="1"/>
          </p:nvPr>
        </p:nvSpPr>
        <p:spPr/>
        <p:txBody>
          <a:bodyPr/>
          <a:lstStyle/>
          <a:p>
            <a:r>
              <a:rPr lang="en-GB" dirty="0" smtClean="0"/>
              <a:t>Cornerstones</a:t>
            </a:r>
          </a:p>
          <a:p>
            <a:r>
              <a:rPr lang="en-GB" dirty="0" smtClean="0"/>
              <a:t>Maths </a:t>
            </a:r>
            <a:r>
              <a:rPr lang="en-GB" dirty="0" smtClean="0"/>
              <a:t>mastery</a:t>
            </a:r>
          </a:p>
          <a:p>
            <a:r>
              <a:rPr lang="en-GB" dirty="0"/>
              <a:t>Focus on Spelling, Punctuation, Grammar and Times Tables.  </a:t>
            </a:r>
          </a:p>
          <a:p>
            <a:endParaRPr lang="en-GB" dirty="0"/>
          </a:p>
        </p:txBody>
      </p:sp>
    </p:spTree>
    <p:extLst>
      <p:ext uri="{BB962C8B-B14F-4D97-AF65-F5344CB8AC3E}">
        <p14:creationId xmlns:p14="http://schemas.microsoft.com/office/powerpoint/2010/main" val="1271908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Our cornerstones Curriculum</a:t>
            </a:r>
          </a:p>
        </p:txBody>
      </p:sp>
      <p:sp>
        <p:nvSpPr>
          <p:cNvPr id="3" name="Content Placeholder 2"/>
          <p:cNvSpPr>
            <a:spLocks noGrp="1"/>
          </p:cNvSpPr>
          <p:nvPr>
            <p:ph idx="1"/>
          </p:nvPr>
        </p:nvSpPr>
        <p:spPr/>
        <p:txBody>
          <a:bodyPr>
            <a:normAutofit lnSpcReduction="10000"/>
          </a:bodyPr>
          <a:lstStyle/>
          <a:p>
            <a:pPr marL="0" indent="0">
              <a:buNone/>
            </a:pPr>
            <a:r>
              <a:rPr lang="en-GB" dirty="0"/>
              <a:t>At Myton Park Primary we have designed our curriculum with the intent that children must have the building blocks to become global citizens who contribute positively to society and have an awareness of the world in which they live; to recognise how their learning links to the real world and how it will affect future opportunities.  Our curriculum will inspire them to achieve to the best of their abilities, be moral citizens and take opportunities to extend their horizons.</a:t>
            </a:r>
          </a:p>
          <a:p>
            <a:pPr marL="0" indent="0">
              <a:buNone/>
            </a:pPr>
            <a:r>
              <a:rPr lang="en-GB" dirty="0"/>
              <a:t>These themes are fundamental to our vision of the journey children will take though school and is captioned in our strapline of:</a:t>
            </a:r>
          </a:p>
          <a:p>
            <a:pPr marL="0" indent="0">
              <a:buNone/>
            </a:pPr>
            <a:r>
              <a:rPr lang="en-GB" dirty="0"/>
              <a:t>Together, we Nurture, Inspire, Achieve</a:t>
            </a:r>
          </a:p>
          <a:p>
            <a:endParaRPr lang="en-GB" dirty="0"/>
          </a:p>
        </p:txBody>
      </p:sp>
    </p:spTree>
    <p:extLst>
      <p:ext uri="{BB962C8B-B14F-4D97-AF65-F5344CB8AC3E}">
        <p14:creationId xmlns:p14="http://schemas.microsoft.com/office/powerpoint/2010/main" val="1578213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 group topics</a:t>
            </a:r>
            <a:endParaRPr lang="en-GB" dirty="0"/>
          </a:p>
        </p:txBody>
      </p:sp>
      <p:pic>
        <p:nvPicPr>
          <p:cNvPr id="8" name="Content Placeholder 7"/>
          <p:cNvPicPr>
            <a:picLocks noGrp="1" noChangeAspect="1"/>
          </p:cNvPicPr>
          <p:nvPr>
            <p:ph idx="1"/>
          </p:nvPr>
        </p:nvPicPr>
        <p:blipFill>
          <a:blip r:embed="rId2"/>
          <a:stretch>
            <a:fillRect/>
          </a:stretch>
        </p:blipFill>
        <p:spPr>
          <a:xfrm>
            <a:off x="3078216" y="1958791"/>
            <a:ext cx="6350000" cy="3986960"/>
          </a:xfrm>
          <a:prstGeom prst="rect">
            <a:avLst/>
          </a:prstGeom>
        </p:spPr>
      </p:pic>
    </p:spTree>
    <p:extLst>
      <p:ext uri="{BB962C8B-B14F-4D97-AF65-F5344CB8AC3E}">
        <p14:creationId xmlns:p14="http://schemas.microsoft.com/office/powerpoint/2010/main" val="1276817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Expectations</a:t>
            </a:r>
            <a:endParaRPr lang="en-GB" dirty="0"/>
          </a:p>
        </p:txBody>
      </p:sp>
      <p:sp>
        <p:nvSpPr>
          <p:cNvPr id="3" name="Content Placeholder 2"/>
          <p:cNvSpPr>
            <a:spLocks noGrp="1"/>
          </p:cNvSpPr>
          <p:nvPr>
            <p:ph idx="1"/>
          </p:nvPr>
        </p:nvSpPr>
        <p:spPr/>
        <p:txBody>
          <a:bodyPr/>
          <a:lstStyle/>
          <a:p>
            <a:r>
              <a:rPr lang="en-GB" dirty="0" smtClean="0"/>
              <a:t>Non negotiables</a:t>
            </a:r>
          </a:p>
          <a:p>
            <a:r>
              <a:rPr lang="en-GB" dirty="0" smtClean="0"/>
              <a:t>Cursive handwriting</a:t>
            </a:r>
            <a:endParaRPr lang="en-GB" dirty="0"/>
          </a:p>
        </p:txBody>
      </p:sp>
    </p:spTree>
    <p:extLst>
      <p:ext uri="{BB962C8B-B14F-4D97-AF65-F5344CB8AC3E}">
        <p14:creationId xmlns:p14="http://schemas.microsoft.com/office/powerpoint/2010/main" val="1353912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22638"/>
            <a:ext cx="12192000" cy="6835361"/>
          </a:xfrm>
          <a:prstGeom prst="rect">
            <a:avLst/>
          </a:prstGeom>
        </p:spPr>
      </p:pic>
    </p:spTree>
    <p:extLst>
      <p:ext uri="{BB962C8B-B14F-4D97-AF65-F5344CB8AC3E}">
        <p14:creationId xmlns:p14="http://schemas.microsoft.com/office/powerpoint/2010/main" val="1403225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you do at home?</a:t>
            </a:r>
            <a:endParaRPr lang="en-GB" dirty="0"/>
          </a:p>
        </p:txBody>
      </p:sp>
      <p:sp>
        <p:nvSpPr>
          <p:cNvPr id="3" name="Content Placeholder 2"/>
          <p:cNvSpPr>
            <a:spLocks noGrp="1"/>
          </p:cNvSpPr>
          <p:nvPr>
            <p:ph idx="1"/>
          </p:nvPr>
        </p:nvSpPr>
        <p:spPr>
          <a:xfrm>
            <a:off x="1451579" y="2015732"/>
            <a:ext cx="9521221" cy="3796489"/>
          </a:xfrm>
        </p:spPr>
        <p:txBody>
          <a:bodyPr>
            <a:normAutofit fontScale="92500" lnSpcReduction="20000"/>
          </a:bodyPr>
          <a:lstStyle/>
          <a:p>
            <a:r>
              <a:rPr lang="en-GB" dirty="0" smtClean="0"/>
              <a:t>Times tables – Children are expected to know all of their times tables by the end of year 4. This includes the division facts (6x4 = 24) (24 / 6 = 4) </a:t>
            </a:r>
          </a:p>
          <a:p>
            <a:r>
              <a:rPr lang="en-GB" b="1" dirty="0" smtClean="0"/>
              <a:t>Multiplication table check!</a:t>
            </a:r>
          </a:p>
          <a:p>
            <a:r>
              <a:rPr lang="en-GB" dirty="0" smtClean="0"/>
              <a:t>Times Table Rock stars – Huge impact on TT fluency last year</a:t>
            </a:r>
          </a:p>
          <a:p>
            <a:r>
              <a:rPr lang="en-GB" dirty="0" smtClean="0"/>
              <a:t>Spelling (Purple mash) (spelling strategies) Children will get 10 spellings to learn per week</a:t>
            </a:r>
          </a:p>
          <a:p>
            <a:r>
              <a:rPr lang="en-GB" dirty="0" smtClean="0"/>
              <a:t>Reading – Class reading challenge</a:t>
            </a:r>
            <a:r>
              <a:rPr lang="en-GB" dirty="0"/>
              <a:t>. Collect 10 stamps and receive a small prize. Expectation is that children read at home at least </a:t>
            </a:r>
            <a:r>
              <a:rPr lang="en-GB" dirty="0" smtClean="0"/>
              <a:t>4 </a:t>
            </a:r>
            <a:r>
              <a:rPr lang="en-GB" dirty="0"/>
              <a:t>times per week. Reading journals are an important record of your child’s reading at home and at </a:t>
            </a:r>
            <a:r>
              <a:rPr lang="en-GB" dirty="0" smtClean="0"/>
              <a:t>school</a:t>
            </a:r>
          </a:p>
          <a:p>
            <a:r>
              <a:rPr lang="en-GB" dirty="0" smtClean="0"/>
              <a:t>Homework – sent home on a Tuesday to be completed by the following Monday.  Children will </a:t>
            </a:r>
            <a:r>
              <a:rPr lang="en-GB" dirty="0"/>
              <a:t>receive a Maths or English task plus </a:t>
            </a:r>
            <a:r>
              <a:rPr lang="en-GB" dirty="0" smtClean="0"/>
              <a:t>spellings</a:t>
            </a:r>
            <a:endParaRPr lang="en-GB" dirty="0"/>
          </a:p>
          <a:p>
            <a:endParaRPr lang="en-GB" dirty="0" smtClean="0"/>
          </a:p>
          <a:p>
            <a:pPr marL="0" indent="0">
              <a:buNone/>
            </a:pPr>
            <a:endParaRPr lang="en-GB" dirty="0"/>
          </a:p>
        </p:txBody>
      </p:sp>
    </p:spTree>
    <p:extLst>
      <p:ext uri="{BB962C8B-B14F-4D97-AF65-F5344CB8AC3E}">
        <p14:creationId xmlns:p14="http://schemas.microsoft.com/office/powerpoint/2010/main" val="333537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Importance of reading…</a:t>
            </a:r>
            <a:endParaRPr lang="en-GB" dirty="0"/>
          </a:p>
        </p:txBody>
      </p:sp>
      <p:sp>
        <p:nvSpPr>
          <p:cNvPr id="3" name="Content Placeholder 2"/>
          <p:cNvSpPr>
            <a:spLocks noGrp="1"/>
          </p:cNvSpPr>
          <p:nvPr>
            <p:ph idx="1"/>
          </p:nvPr>
        </p:nvSpPr>
        <p:spPr/>
        <p:txBody>
          <a:bodyPr/>
          <a:lstStyle/>
          <a:p>
            <a:pPr marL="0" indent="0">
              <a:buNone/>
            </a:pPr>
            <a:r>
              <a:rPr lang="en-GB" dirty="0"/>
              <a:t>Reading for pleasure is more important for children's cognitive development than their parents' level of education and is a more powerful factor in life achievement than socio-economic background</a:t>
            </a:r>
            <a:r>
              <a:rPr lang="en-GB" dirty="0" smtClean="0"/>
              <a:t>. </a:t>
            </a:r>
            <a:r>
              <a:rPr lang="en-GB" baseline="30000" dirty="0"/>
              <a:t>[Sullivan and Brown (2013) </a:t>
            </a:r>
            <a:r>
              <a:rPr lang="en-GB" baseline="30000" dirty="0">
                <a:hlinkClick r:id="rId2"/>
              </a:rPr>
              <a:t>Social inequalities in cognitive scores at age 16: The role of reading</a:t>
            </a:r>
            <a:r>
              <a:rPr lang="en-GB" baseline="30000" dirty="0" smtClean="0"/>
              <a:t>]</a:t>
            </a:r>
          </a:p>
          <a:p>
            <a:pPr marL="0" indent="0">
              <a:buNone/>
            </a:pPr>
            <a:endParaRPr lang="en-GB" baseline="30000" dirty="0" smtClean="0"/>
          </a:p>
          <a:p>
            <a:pPr marL="0" indent="0">
              <a:buNone/>
            </a:pPr>
            <a:r>
              <a:rPr lang="en-GB" dirty="0"/>
              <a:t>Children who read books often at age 10 </a:t>
            </a:r>
            <a:r>
              <a:rPr lang="en-GB" dirty="0" smtClean="0"/>
              <a:t>(and </a:t>
            </a:r>
            <a:r>
              <a:rPr lang="en-GB" dirty="0"/>
              <a:t>more than once a week at age </a:t>
            </a:r>
            <a:r>
              <a:rPr lang="en-GB" dirty="0" smtClean="0"/>
              <a:t>16) </a:t>
            </a:r>
            <a:r>
              <a:rPr lang="en-GB" dirty="0"/>
              <a:t>gain higher results in maths, vocabulary and spelling tests at age 16 than those who read less regularly</a:t>
            </a:r>
            <a:r>
              <a:rPr lang="en-GB" dirty="0" smtClean="0"/>
              <a:t>. </a:t>
            </a:r>
            <a:r>
              <a:rPr lang="en-GB" baseline="30000" dirty="0"/>
              <a:t>[OECD (2010) </a:t>
            </a:r>
            <a:r>
              <a:rPr lang="en-GB" baseline="30000" dirty="0">
                <a:hlinkClick r:id="rId3"/>
              </a:rPr>
              <a:t>PISA 2009 Results: Learning to Learn: Student Engagement, Strategies and </a:t>
            </a:r>
            <a:r>
              <a:rPr lang="en-GB" baseline="30000" dirty="0" smtClean="0">
                <a:hlinkClick r:id="rId3"/>
              </a:rPr>
              <a:t>Practices</a:t>
            </a:r>
            <a:endParaRPr lang="en-GB" baseline="30000" dirty="0" smtClean="0"/>
          </a:p>
          <a:p>
            <a:pPr marL="0" indent="0">
              <a:buNone/>
            </a:pPr>
            <a:endParaRPr lang="en-GB" baseline="30000" dirty="0" smtClean="0"/>
          </a:p>
          <a:p>
            <a:pPr marL="0" indent="0">
              <a:buNone/>
            </a:pPr>
            <a:endParaRPr lang="en-GB" baseline="30000" dirty="0"/>
          </a:p>
          <a:p>
            <a:pPr marL="0" indent="0">
              <a:buNone/>
            </a:pPr>
            <a:endParaRPr lang="en-GB" dirty="0"/>
          </a:p>
        </p:txBody>
      </p:sp>
    </p:spTree>
    <p:extLst>
      <p:ext uri="{BB962C8B-B14F-4D97-AF65-F5344CB8AC3E}">
        <p14:creationId xmlns:p14="http://schemas.microsoft.com/office/powerpoint/2010/main" val="2418001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289</TotalTime>
  <Words>571</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Gallery</vt:lpstr>
      <vt:lpstr>Welcome to year 4</vt:lpstr>
      <vt:lpstr>Introduction to the Team</vt:lpstr>
      <vt:lpstr>Our new cornerstones Curriculum</vt:lpstr>
      <vt:lpstr>Our cornerstones Curriculum</vt:lpstr>
      <vt:lpstr>Year group topics</vt:lpstr>
      <vt:lpstr>Expectations</vt:lpstr>
      <vt:lpstr>PowerPoint Presentation</vt:lpstr>
      <vt:lpstr>What can you do at home?</vt:lpstr>
      <vt:lpstr>The Importance of reading…</vt:lpstr>
      <vt:lpstr>Communication</vt:lpstr>
      <vt:lpstr>Uniform</vt:lpstr>
      <vt:lpstr>Thank you</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dc:title>
  <dc:creator>Boddy, Vikki</dc:creator>
  <cp:lastModifiedBy>Lamb, Andrew</cp:lastModifiedBy>
  <cp:revision>26</cp:revision>
  <dcterms:created xsi:type="dcterms:W3CDTF">2018-09-04T12:32:26Z</dcterms:created>
  <dcterms:modified xsi:type="dcterms:W3CDTF">2020-09-11T11:16:46Z</dcterms:modified>
</cp:coreProperties>
</file>