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02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0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98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51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24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5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7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23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21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80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28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66923"/>
              </p:ext>
            </p:extLst>
          </p:nvPr>
        </p:nvGraphicFramePr>
        <p:xfrm>
          <a:off x="512523" y="338243"/>
          <a:ext cx="11148166" cy="6101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979">
                  <a:extLst>
                    <a:ext uri="{9D8B030D-6E8A-4147-A177-3AD203B41FA5}">
                      <a16:colId xmlns:a16="http://schemas.microsoft.com/office/drawing/2014/main" val="550157963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663293091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3085930374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1551294757"/>
                    </a:ext>
                  </a:extLst>
                </a:gridCol>
                <a:gridCol w="2229633">
                  <a:extLst>
                    <a:ext uri="{9D8B030D-6E8A-4147-A177-3AD203B41FA5}">
                      <a16:colId xmlns:a16="http://schemas.microsoft.com/office/drawing/2014/main" val="362382056"/>
                    </a:ext>
                  </a:extLst>
                </a:gridCol>
              </a:tblGrid>
              <a:tr h="67636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Literacy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Nursery</a:t>
                      </a:r>
                    </a:p>
                    <a:p>
                      <a:pPr algn="ctr"/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Reception </a:t>
                      </a:r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Reception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ELG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03014"/>
                  </a:ext>
                </a:extLst>
              </a:tr>
              <a:tr h="4652668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Pretends to read books.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Understands how books should be handled.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Names some objects in a book.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Talks about characters in books.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Is able to fill in gaps in familiar books. Listens to stories.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Asks adults to read or write with them.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Begins to pay attention to specific print such as the first letters of their names.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Enjoys writing on different surfaces, e.g. paper, screens, in sand and with shaving foam.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Can distinguish between the different marks they make.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Draws wavy lines across the page that look like lines of text from a book.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Is beginning to make some letter-like forms.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Makes marks on their pictures to represent their name.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Enjoys listening to and joining in with stories.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Uses language from stories.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Understands that print carries a message.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Understands that print is read left to right and top to bottom.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Makes attempts to read and write.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Identifies familiar signs and labels.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Participates in rhyming games. Can count or clap syllables.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err="1" smtClean="0"/>
                        <a:t>Recognises</a:t>
                      </a:r>
                      <a:r>
                        <a:rPr lang="en-US" sz="1000" dirty="0" smtClean="0"/>
                        <a:t> initial sounds.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Says the sounds for individual letters.</a:t>
                      </a: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Scribbles with a purpose (trying to write or draw something).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Produces some letter-like forms and scribbles that resemble, in some way, writing.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Makes distinct marks that look like letters and that are separated from each other.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Writes some actual letters, especially the letters in their name.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May try different kinds of writing, e.g. writing a list or a greeting card.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May start to draw pictures and label them using letters or letter-like marks.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Reads simple phrases and sentences.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Enjoys a range of books.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Knows that information can be retrieved from books.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Retells simple stories.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Can describe settings, events and characters in some detail.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Uses vocabulary they have heard in books.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Is developing phonological awareness.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Shows familiarity with rhyming and beginning sounds.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Reads some high-frequency words.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Is beginning to blend and segment sounds.</a:t>
                      </a: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Enjoys writing for a variety of purposes.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May write their name.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Holds pencil correctly and is beginning to form letters accurately.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Knows the sounds letters make and is beginning to spell words based on how they sound.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Labels pictures with a few words and later on begins to write simple sentences with correct grammar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 – comprehension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understanding of what has been read to them by retelling stories and narratives using their own words and recently introduced vocabulary.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Anticipate – where appropriate – key events in stories.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and understand recently introduced vocabulary during discussions about stories, non-fiction, rhymes and poems and during role-play.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 – word reading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 a sound for each letter in the alphabet and at least 10 digraphs.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words consistent with their phonic knowledge by sound-blending.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aloud simple sentences and books that are consistent with their phonic knowledge, including some common exception words.</a:t>
                      </a:r>
                      <a:endParaRPr lang="en-GB" sz="1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b="1" dirty="0" smtClean="0"/>
                    </a:p>
                    <a:p>
                      <a:pPr algn="ctr"/>
                      <a:r>
                        <a:rPr lang="en-GB" sz="1000" b="1" dirty="0" smtClean="0"/>
                        <a:t>Writing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recognisable letters, most of which are correctly formed. 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Spell words by identifying sounds in them and representing the sounds with a letter or letters.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simple phrases and sentences that can be read by others.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000" b="1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0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879006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076" y="1177446"/>
            <a:ext cx="960198" cy="19290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947" y="3770333"/>
            <a:ext cx="1548922" cy="147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449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561</Words>
  <Application>Microsoft Office PowerPoint</Application>
  <PresentationFormat>Widescreen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 IT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Vicky</dc:creator>
  <cp:lastModifiedBy>Miller, Vicky</cp:lastModifiedBy>
  <cp:revision>23</cp:revision>
  <dcterms:created xsi:type="dcterms:W3CDTF">2022-04-06T17:29:22Z</dcterms:created>
  <dcterms:modified xsi:type="dcterms:W3CDTF">2022-08-01T10:18:57Z</dcterms:modified>
</cp:coreProperties>
</file>