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E319-1084-4430-8E36-F9F217EC3CA2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09748"/>
              </p:ext>
            </p:extLst>
          </p:nvPr>
        </p:nvGraphicFramePr>
        <p:xfrm>
          <a:off x="512523" y="338243"/>
          <a:ext cx="11148166" cy="6115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550157963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663293091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3085930374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1551294757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362382056"/>
                    </a:ext>
                  </a:extLst>
                </a:gridCol>
              </a:tblGrid>
              <a:tr h="137231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Personal</a:t>
                      </a:r>
                      <a:r>
                        <a:rPr lang="en-GB" sz="1800" baseline="0" dirty="0" smtClean="0"/>
                        <a:t> and social development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Nursery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03014"/>
                  </a:ext>
                </a:extLst>
              </a:tr>
              <a:tr h="4652668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use language rather than physical outbursts to express themselves.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use appropriate </a:t>
                      </a:r>
                      <a:r>
                        <a:rPr lang="en-US" sz="1000" dirty="0" err="1" smtClean="0"/>
                        <a:t>behaviour</a:t>
                      </a:r>
                      <a:r>
                        <a:rPr lang="en-US" sz="1000" dirty="0" smtClean="0"/>
                        <a:t> for different settings, e.g. indoor voices.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name some basic feelings, e.g. happy, sad, angry and scared.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Identifies basic character virtues, e.g. kindness.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Uses the toilet independently.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Takes turns and shares (not consistently).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Seeks the approval of an adult.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make-believe play.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 Has a set of feelings about themselves.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How they feel about themselves is influenced by their relationships with people around them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becoming confident and self assured.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dramatic play.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cope with delays in having needs met. Demonstrates persistence and some emotional control.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able to identify basic character virtues and opportunities to use them.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Identifies basic feelings and some strategies to manage them.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Follows basic hygiene rule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sociable and enjoys silly talk.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May have a best friend.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Plays with a group. Has a stable self-concept.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identify what makes them 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able to complete tasks.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Identifies more complex feelings and begins to </a:t>
                      </a:r>
                      <a:r>
                        <a:rPr lang="en-US" sz="1000" dirty="0" err="1" smtClean="0"/>
                        <a:t>recognise</a:t>
                      </a:r>
                      <a:r>
                        <a:rPr lang="en-US" sz="1000" dirty="0" smtClean="0"/>
                        <a:t> them in others.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Has a stable view of themselves.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Demonstrates some basic character virtues.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Manages own needs.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Takes responsibility for washing, dressing and using the toilet independently.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developing a sense of social rules.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Prefers games of rivalry.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Enjoys cooperative play, often relying on an adult to sort out conflicts.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Shows sensitivity to the needs of others.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Much of their personality is established.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</a:t>
                      </a:r>
                      <a:r>
                        <a:rPr lang="en-US" sz="1000" dirty="0" err="1" smtClean="0"/>
                        <a:t>recognise</a:t>
                      </a:r>
                      <a:r>
                        <a:rPr lang="en-US" sz="1000" dirty="0" smtClean="0"/>
                        <a:t> differences between themselves and others.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000" b="1" dirty="0" smtClean="0"/>
                        <a:t>Managing self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confident to try new activities and show independence, resilience and perseverance in the face of challenge;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reasons for rules, know right from wrong and try to behave accordingly;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their own basic hygiene and personal needs, including dressing, going to the toilet and understanding the importance of healthy food choices.</a:t>
                      </a:r>
                    </a:p>
                    <a:p>
                      <a:pPr algn="ctr"/>
                      <a:endParaRPr lang="en-GB" sz="1000" b="1" dirty="0" smtClean="0"/>
                    </a:p>
                    <a:p>
                      <a:pPr algn="ctr"/>
                      <a:r>
                        <a:rPr lang="en-GB" sz="1000" b="1" dirty="0" smtClean="0"/>
                        <a:t>Self regulation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an understanding of their own feelings and those of others, and begin to regulate their behaviour accordingly; -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and work towards simple goals, being able to wait for what they want and control their immediate impulses when appropriate;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focused attention to what the teacher says, responding appropriately even when engaged in activity, and show an ability to follow instructions involving several ideas or actions.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79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23" y="1991638"/>
            <a:ext cx="1642940" cy="1550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683" y="4158641"/>
            <a:ext cx="892948" cy="206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04680"/>
              </p:ext>
            </p:extLst>
          </p:nvPr>
        </p:nvGraphicFramePr>
        <p:xfrm>
          <a:off x="575153" y="247346"/>
          <a:ext cx="11148166" cy="642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1589078517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2976428747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3411181873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3430875294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408274021"/>
                    </a:ext>
                  </a:extLst>
                </a:gridCol>
              </a:tblGrid>
              <a:tr h="12024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Personal</a:t>
                      </a:r>
                      <a:r>
                        <a:rPr lang="en-GB" sz="1800" baseline="0" dirty="0" smtClean="0"/>
                        <a:t> and social development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Nursery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Reception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58010"/>
                  </a:ext>
                </a:extLst>
              </a:tr>
              <a:tr h="496027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Is beginning to follow rules.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Takes interest in roles in the home, e.g. who makes their meals, who reads their bedtime stories.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describe their local environment.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Knows that money is used to buy things.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Helps to create rules.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Takes notice of roles performed by members of their family outside the home.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Knows that people earn money by working.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describe what they like and don’t like about their environment.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Follows negotiated rules and uses strategies to manage non-compliance.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Takes notice of roles performed outside their family, e.g. doctors, firefighters, teachers, police officers.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Knows that to buy some things you may have to save up money.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Can describe what might be done to care for their environment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000" b="1" dirty="0" smtClean="0"/>
                        <a:t>Building relationships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and play cooperatively and take turns with others;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positive attachments to adults and friendships with peers;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sensitivity to their own and to others’ needs.</a:t>
                      </a:r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398386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99" y="2154477"/>
            <a:ext cx="958591" cy="192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7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611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Vicky</dc:creator>
  <cp:lastModifiedBy>Miller, Vicky</cp:lastModifiedBy>
  <cp:revision>20</cp:revision>
  <dcterms:created xsi:type="dcterms:W3CDTF">2022-04-06T17:29:22Z</dcterms:created>
  <dcterms:modified xsi:type="dcterms:W3CDTF">2022-08-01T11:16:43Z</dcterms:modified>
</cp:coreProperties>
</file>