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11" r:id="rId3"/>
    <p:sldId id="412" r:id="rId4"/>
    <p:sldId id="4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0F12-1952-4BEB-B870-A6A02CCAD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A5984-1690-4D2C-9862-F8E023121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7F81A-B3D9-40AD-851D-9EF48AD2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5A725-3CCC-46A4-A4C2-24E38CCC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28B35-69C3-4429-AAA9-B9CBC04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2CE3-104B-4098-AE90-0719E0AF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65EFB-8739-4EC3-8F4B-C4E41A222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7C02-2D24-4340-B008-EC0934F7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AABEE-844F-4415-A901-698DB3B3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BC623-BED9-43CD-ADB0-C453FCBB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27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2C6B5-73E5-47C4-86DB-EE3EC78F9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14AEA-57B1-47D3-ACEF-C45FC952C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59B7-066C-4A5A-AD16-82AA3109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01907-E3D7-430F-9D82-46209DE2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4FE32-8879-4741-9024-8301F3E7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3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1C6D-2207-4372-AFBB-EB23D87E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16CC-A444-4E50-BBA6-B51A6B3BD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C743-E6CD-458B-982A-410730FA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57E1-3C02-4C3F-83BC-5856D87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03E4E-DB06-468D-91EF-75B002A2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C259-2FBD-47A5-BA10-1C9E7E54C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2BCCE-8647-4F6F-9F09-9DEA5EB4A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48098-2B9E-45F5-ACFB-E81B86A4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11272-4588-4AFF-AB7E-C1FC2B30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AA98E-F095-4E67-9267-2C94AF79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0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6779-5AD8-43F9-BFC9-B727BE9D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2240D-9915-44C4-8B79-3C818E30F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7527D-11B0-408E-BBFD-833D17520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04C1F-652D-45FE-BADA-41E8723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69D85-1FC6-471D-8450-D38A7F22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4F463-DC9A-42F1-9371-A262C60A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608B-5288-4CC3-A417-F43886920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8E570-15FC-4C0A-AB7C-5B2A9077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AB812-6926-424B-A039-45B09D656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B87FB-E81D-493D-97AF-77A2F120A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9D9D9-A300-4B4E-95EB-30CBE901E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19DCF1-A301-41F8-A569-A01ED55F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6AD87-DD0A-4BAB-976D-78F79CBA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1955B-CF76-4D1D-9A4B-0F0497E4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8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610B-9B7C-49C0-9720-FDDF7A0F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59EA5-3DBF-48D1-844B-117A0D1C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4DFFF-320D-4119-A6E1-C69448C4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906C6-FA8F-4033-8E40-114C82B3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5A5126-8AED-4159-B962-C3F87D0D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71338-D33F-41AB-8889-AF37074F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70B5D-1CA7-40ED-98A4-B4B3BFBD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55DD-0D3A-45F6-BC24-6E76F3AB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5E5A2-613E-419F-9696-B166F24F7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198AB-C2D0-446E-A998-123561D37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6C224-9755-4336-A7BE-142CA505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4C17-8CBC-48BC-8F6F-7A377F8C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AD709-F192-4412-9B47-C27DC90C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FD08-04E2-4F5E-9BC2-005C41F07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E76CE-4FE2-4638-AB72-E40B5B3B5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F9B2D-2718-47A2-B8FC-18A5499A9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E5259-876E-41F4-BE40-64C53EE0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B979F-350C-4E5B-88D3-DBA47D13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BDC26-82A1-4D8F-B2E3-5AD5E493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7C3B6-03AF-400B-88D1-FCB2C9C3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6CE85-C7CA-4F5D-A2E9-B4336BC31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C8D3E-2D8E-4903-B8CF-8BAC68A7F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2D2E-A66C-4F54-92EC-260DAF1063EE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B08C0-DDB0-4092-9B44-328D2765C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7A1A-6F3F-43C6-9ACB-2B5553C01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3A7E6-ABF2-4213-8415-9CF4CD58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1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F25E68-CEBD-4526-9D22-C8D5C9ECF77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56345" y="285226"/>
            <a:ext cx="9814663" cy="608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5868529-4816-4948-89DE-BA0AA51E8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183" y="392800"/>
            <a:ext cx="9591980" cy="59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02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88887D-AA7D-446C-99F4-F7A77DF67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572" y="494950"/>
            <a:ext cx="9510137" cy="540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8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5A27E7-9151-414B-90FE-96A4BF302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064" y="587229"/>
            <a:ext cx="10084771" cy="558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7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Boddy, Vikki</dc:creator>
  <cp:lastModifiedBy>Williams, Janis</cp:lastModifiedBy>
  <cp:revision>4</cp:revision>
  <dcterms:created xsi:type="dcterms:W3CDTF">2023-03-03T15:25:36Z</dcterms:created>
  <dcterms:modified xsi:type="dcterms:W3CDTF">2023-03-03T15:53:34Z</dcterms:modified>
</cp:coreProperties>
</file>