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321" r:id="rId2"/>
    <p:sldId id="256" r:id="rId3"/>
    <p:sldId id="265" r:id="rId4"/>
    <p:sldId id="260" r:id="rId5"/>
    <p:sldId id="309" r:id="rId6"/>
    <p:sldId id="258" r:id="rId7"/>
    <p:sldId id="259" r:id="rId8"/>
    <p:sldId id="319" r:id="rId9"/>
    <p:sldId id="261" r:id="rId10"/>
    <p:sldId id="277" r:id="rId11"/>
    <p:sldId id="264" r:id="rId12"/>
    <p:sldId id="267" r:id="rId13"/>
    <p:sldId id="278" r:id="rId14"/>
    <p:sldId id="266" r:id="rId15"/>
    <p:sldId id="268" r:id="rId16"/>
    <p:sldId id="310" r:id="rId17"/>
    <p:sldId id="311" r:id="rId18"/>
    <p:sldId id="279" r:id="rId19"/>
    <p:sldId id="271" r:id="rId20"/>
    <p:sldId id="322" r:id="rId21"/>
    <p:sldId id="269" r:id="rId22"/>
    <p:sldId id="312" r:id="rId23"/>
    <p:sldId id="313" r:id="rId24"/>
    <p:sldId id="280" r:id="rId25"/>
    <p:sldId id="275" r:id="rId26"/>
    <p:sldId id="323" r:id="rId27"/>
    <p:sldId id="299" r:id="rId28"/>
    <p:sldId id="314" r:id="rId29"/>
    <p:sldId id="315" r:id="rId30"/>
    <p:sldId id="285" r:id="rId31"/>
    <p:sldId id="303" r:id="rId32"/>
    <p:sldId id="324" r:id="rId33"/>
    <p:sldId id="296" r:id="rId34"/>
    <p:sldId id="318" r:id="rId35"/>
    <p:sldId id="316" r:id="rId36"/>
    <p:sldId id="317" r:id="rId37"/>
    <p:sldId id="288" r:id="rId38"/>
    <p:sldId id="305" r:id="rId39"/>
    <p:sldId id="325" r:id="rId40"/>
  </p:sldIdLst>
  <p:sldSz cx="10693400" cy="75565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48"/>
  </p:normalViewPr>
  <p:slideViewPr>
    <p:cSldViewPr snapToGrid="0" snapToObjects="1">
      <p:cViewPr>
        <p:scale>
          <a:sx n="80" d="100"/>
          <a:sy n="80" d="100"/>
        </p:scale>
        <p:origin x="500" y="-10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765175" y="744538"/>
            <a:ext cx="5267325" cy="3722687"/>
          </a:xfrm>
          <a:prstGeom prst="rect">
            <a:avLst/>
          </a:prstGeom>
        </p:spPr>
        <p:txBody>
          <a:bodyPr/>
          <a:lstStyle/>
          <a:p>
            <a:endParaRPr/>
          </a:p>
        </p:txBody>
      </p:sp>
      <p:sp>
        <p:nvSpPr>
          <p:cNvPr id="117" name="Shape 117"/>
          <p:cNvSpPr>
            <a:spLocks noGrp="1"/>
          </p:cNvSpPr>
          <p:nvPr>
            <p:ph type="body" sz="quarter" idx="1"/>
          </p:nvPr>
        </p:nvSpPr>
        <p:spPr>
          <a:xfrm>
            <a:off x="906357" y="4715153"/>
            <a:ext cx="4984962"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92952" y="1269255"/>
            <a:ext cx="8107496" cy="2558191"/>
          </a:xfrm>
          <a:prstGeom prst="rect">
            <a:avLst/>
          </a:prstGeom>
        </p:spPr>
        <p:txBody>
          <a:bodyPr anchor="b"/>
          <a:lstStyle/>
          <a:p>
            <a:r>
              <a:t>Title Text</a:t>
            </a:r>
          </a:p>
        </p:txBody>
      </p:sp>
      <p:sp>
        <p:nvSpPr>
          <p:cNvPr id="12" name="Body Level One…"/>
          <p:cNvSpPr txBox="1">
            <a:spLocks noGrp="1"/>
          </p:cNvSpPr>
          <p:nvPr>
            <p:ph type="body" sz="quarter" idx="1"/>
          </p:nvPr>
        </p:nvSpPr>
        <p:spPr>
          <a:xfrm>
            <a:off x="1292952" y="3906159"/>
            <a:ext cx="8107496" cy="875689"/>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704404" y="-39357"/>
            <a:ext cx="11452821" cy="763521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92952" y="2499154"/>
            <a:ext cx="8107496" cy="2558192"/>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idx="21"/>
          </p:nvPr>
        </p:nvSpPr>
        <p:spPr>
          <a:xfrm>
            <a:off x="5248308" y="491959"/>
            <a:ext cx="6365958" cy="636595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046972" y="491959"/>
            <a:ext cx="4132462" cy="3089508"/>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1046972" y="3660179"/>
            <a:ext cx="4132462" cy="31879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idx="21"/>
          </p:nvPr>
        </p:nvSpPr>
        <p:spPr>
          <a:xfrm>
            <a:off x="3260791" y="2007195"/>
            <a:ext cx="7305601" cy="48704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046972" y="2007195"/>
            <a:ext cx="4132462" cy="4870401"/>
          </a:xfrm>
          <a:prstGeom prst="rect">
            <a:avLst/>
          </a:prstGeom>
        </p:spPr>
        <p:txBody>
          <a:bodyPr/>
          <a:lstStyle>
            <a:lvl1pPr marL="244928" indent="-244928">
              <a:spcBef>
                <a:spcPts val="2400"/>
              </a:spcBef>
              <a:defRPr sz="2000"/>
            </a:lvl1pPr>
            <a:lvl2pPr marL="587828" indent="-244928">
              <a:spcBef>
                <a:spcPts val="2400"/>
              </a:spcBef>
              <a:defRPr sz="2000"/>
            </a:lvl2pPr>
            <a:lvl3pPr marL="930728" indent="-244928">
              <a:spcBef>
                <a:spcPts val="2400"/>
              </a:spcBef>
              <a:defRPr sz="2000"/>
            </a:lvl3pPr>
            <a:lvl4pPr marL="1273628" indent="-244928">
              <a:spcBef>
                <a:spcPts val="2400"/>
              </a:spcBef>
              <a:defRPr sz="2000"/>
            </a:lvl4pPr>
            <a:lvl5pPr marL="1616528" indent="-244928">
              <a:spcBef>
                <a:spcPts val="24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213635" y="7202288"/>
            <a:ext cx="260883" cy="25651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046972" y="983919"/>
            <a:ext cx="8599456" cy="558866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5388516" y="3945516"/>
            <a:ext cx="4383361" cy="2922241"/>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half" idx="22"/>
          </p:nvPr>
        </p:nvSpPr>
        <p:spPr>
          <a:xfrm>
            <a:off x="5513966" y="580512"/>
            <a:ext cx="4132462" cy="4132462"/>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1885107" y="688743"/>
            <a:ext cx="9268520" cy="617901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92952" y="4929435"/>
            <a:ext cx="8107496" cy="355601"/>
          </a:xfrm>
          <a:prstGeom prst="rect">
            <a:avLst/>
          </a:prstGeom>
        </p:spPr>
        <p:txBody>
          <a:bodyPr anchor="t">
            <a:spAutoFit/>
          </a:bodyPr>
          <a:lstStyle>
            <a:lvl1pPr marL="0" indent="0" algn="ctr">
              <a:spcBef>
                <a:spcPts val="0"/>
              </a:spcBef>
              <a:buSzTx/>
              <a:buNone/>
              <a:defRPr sz="1800" i="1"/>
            </a:lvl1pPr>
          </a:lstStyle>
          <a:p>
            <a:r>
              <a:t>–Johnny Appleseed</a:t>
            </a:r>
          </a:p>
        </p:txBody>
      </p:sp>
      <p:sp>
        <p:nvSpPr>
          <p:cNvPr id="94" name="“Type a quote here.”"/>
          <p:cNvSpPr txBox="1">
            <a:spLocks noGrp="1"/>
          </p:cNvSpPr>
          <p:nvPr>
            <p:ph type="body" sz="quarter" idx="22"/>
          </p:nvPr>
        </p:nvSpPr>
        <p:spPr>
          <a:xfrm>
            <a:off x="1292952" y="3304341"/>
            <a:ext cx="8107496" cy="475537"/>
          </a:xfrm>
          <a:prstGeom prst="rect">
            <a:avLst/>
          </a:prstGeom>
        </p:spPr>
        <p:txBody>
          <a:bodyPr>
            <a:spAutoFit/>
          </a:bodyPr>
          <a:lstStyle>
            <a:lvl1pPr marL="0" indent="0" algn="ctr">
              <a:spcBef>
                <a:spcPts val="0"/>
              </a:spcBef>
              <a:buSzTx/>
              <a:buNone/>
              <a:defRPr sz="26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46972" y="196783"/>
            <a:ext cx="8599456" cy="16726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normAutofit/>
          </a:bodyPr>
          <a:lstStyle/>
          <a:p>
            <a:r>
              <a:t>Title Text</a:t>
            </a:r>
          </a:p>
        </p:txBody>
      </p:sp>
      <p:sp>
        <p:nvSpPr>
          <p:cNvPr id="3" name="Body Level One…"/>
          <p:cNvSpPr txBox="1">
            <a:spLocks noGrp="1"/>
          </p:cNvSpPr>
          <p:nvPr>
            <p:ph type="body" idx="1"/>
          </p:nvPr>
        </p:nvSpPr>
        <p:spPr>
          <a:xfrm>
            <a:off x="1046972" y="2007195"/>
            <a:ext cx="8599456" cy="4870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213635" y="7202288"/>
            <a:ext cx="260883" cy="264794"/>
          </a:xfrm>
          <a:prstGeom prst="rect">
            <a:avLst/>
          </a:prstGeom>
          <a:ln w="3175">
            <a:miter lim="400000"/>
          </a:ln>
        </p:spPr>
        <p:txBody>
          <a:bodyPr wrap="none" lIns="39356" tIns="39356" rIns="39356" bIns="39356">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1pPr>
      <a:lvl2pPr marL="0" marR="0" indent="4572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2pPr>
      <a:lvl3pPr marL="0" marR="0" indent="9144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3pPr>
      <a:lvl4pPr marL="0" marR="0" indent="13716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4pPr>
      <a:lvl5pPr marL="0" marR="0" indent="18288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5pPr>
      <a:lvl6pPr marL="0" marR="0" indent="22860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6pPr>
      <a:lvl7pPr marL="0" marR="0" indent="27432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7pPr>
      <a:lvl8pPr marL="0" marR="0" indent="32004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8pPr>
      <a:lvl9pPr marL="0" marR="0" indent="36576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9pPr>
    </p:titleStyle>
    <p:bodyStyle>
      <a:lvl1pPr marL="333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777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1222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666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2111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2555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3000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3444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3889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4572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9144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13716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18288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22860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27432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32004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36576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B1D9E-EFEE-4212-8E23-AE32CF285D3E}"/>
              </a:ext>
            </a:extLst>
          </p:cNvPr>
          <p:cNvSpPr>
            <a:spLocks noGrp="1"/>
          </p:cNvSpPr>
          <p:nvPr>
            <p:ph type="title"/>
          </p:nvPr>
        </p:nvSpPr>
        <p:spPr>
          <a:xfrm>
            <a:off x="1626781" y="740957"/>
            <a:ext cx="8107496" cy="1101991"/>
          </a:xfrm>
        </p:spPr>
        <p:txBody>
          <a:bodyPr>
            <a:normAutofit fontScale="90000"/>
          </a:bodyPr>
          <a:lstStyle/>
          <a:p>
            <a:r>
              <a:rPr lang="en-GB" dirty="0"/>
              <a:t>Lower Key Stage 2 History Curriculum</a:t>
            </a:r>
          </a:p>
        </p:txBody>
      </p:sp>
      <p:sp>
        <p:nvSpPr>
          <p:cNvPr id="4" name="Text Placeholder 3">
            <a:extLst>
              <a:ext uri="{FF2B5EF4-FFF2-40B4-BE49-F238E27FC236}">
                <a16:creationId xmlns:a16="http://schemas.microsoft.com/office/drawing/2014/main" id="{CD91AF98-831A-430D-9B1A-3FCAB245A430}"/>
              </a:ext>
            </a:extLst>
          </p:cNvPr>
          <p:cNvSpPr>
            <a:spLocks noGrp="1"/>
          </p:cNvSpPr>
          <p:nvPr>
            <p:ph type="body" sz="quarter" idx="1"/>
          </p:nvPr>
        </p:nvSpPr>
        <p:spPr>
          <a:xfrm>
            <a:off x="1695997" y="6319808"/>
            <a:ext cx="8107496" cy="708153"/>
          </a:xfrm>
        </p:spPr>
        <p:txBody>
          <a:bodyPr/>
          <a:lstStyle/>
          <a:p>
            <a:r>
              <a:rPr lang="en-GB" dirty="0"/>
              <a:t>Together we Nurture, Inspire and Achieve</a:t>
            </a:r>
          </a:p>
        </p:txBody>
      </p:sp>
      <p:sp>
        <p:nvSpPr>
          <p:cNvPr id="9" name="TextBox 8">
            <a:extLst>
              <a:ext uri="{FF2B5EF4-FFF2-40B4-BE49-F238E27FC236}">
                <a16:creationId xmlns:a16="http://schemas.microsoft.com/office/drawing/2014/main" id="{625311FD-4507-49EB-AE34-844F4D7ED98B}"/>
              </a:ext>
            </a:extLst>
          </p:cNvPr>
          <p:cNvSpPr txBox="1"/>
          <p:nvPr/>
        </p:nvSpPr>
        <p:spPr>
          <a:xfrm>
            <a:off x="3788229" y="2844800"/>
            <a:ext cx="3904342" cy="26827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356" tIns="39356" rIns="39356" bIns="39356" numCol="1" spcCol="38100" rtlCol="0" anchor="ctr">
            <a:spAutoFit/>
          </a:bodyPr>
          <a:lstStyle/>
          <a:p>
            <a:pPr marL="0" marR="0" indent="0" algn="ctr" defTabSz="452602" rtl="0" fontAlgn="auto" latinLnBrk="0" hangingPunct="0">
              <a:lnSpc>
                <a:spcPct val="100000"/>
              </a:lnSpc>
              <a:spcBef>
                <a:spcPts val="0"/>
              </a:spcBef>
              <a:spcAft>
                <a:spcPts val="0"/>
              </a:spcAft>
              <a:buClrTx/>
              <a:buSzTx/>
              <a:buFontTx/>
              <a:buNone/>
              <a:tabLst/>
            </a:pPr>
            <a:endParaRPr kumimoji="0" lang="en-GB" sz="18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11" name="Picture 10">
            <a:extLst>
              <a:ext uri="{FF2B5EF4-FFF2-40B4-BE49-F238E27FC236}">
                <a16:creationId xmlns:a16="http://schemas.microsoft.com/office/drawing/2014/main" id="{D71EFED6-28E4-4F07-9E96-E69CEAEB9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559" y="2585664"/>
            <a:ext cx="3298371" cy="3177431"/>
          </a:xfrm>
          <a:prstGeom prst="rect">
            <a:avLst/>
          </a:prstGeom>
        </p:spPr>
      </p:pic>
      <p:sp>
        <p:nvSpPr>
          <p:cNvPr id="2" name="Rectangle 1">
            <a:extLst>
              <a:ext uri="{FF2B5EF4-FFF2-40B4-BE49-F238E27FC236}">
                <a16:creationId xmlns:a16="http://schemas.microsoft.com/office/drawing/2014/main" id="{167D8E95-6A8C-42AC-9F72-6ED243B01F90}"/>
              </a:ext>
            </a:extLst>
          </p:cNvPr>
          <p:cNvSpPr/>
          <p:nvPr/>
        </p:nvSpPr>
        <p:spPr>
          <a:xfrm>
            <a:off x="279400" y="317500"/>
            <a:ext cx="10210800" cy="7023100"/>
          </a:xfrm>
          <a:prstGeom prst="rect">
            <a:avLst/>
          </a:prstGeom>
          <a:noFill/>
          <a:ln w="57150" cap="flat">
            <a:solidFill>
              <a:srgbClr val="D6009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356" tIns="39356" rIns="39356" bIns="39356" numCol="1" spcCol="38100" rtlCol="0" anchor="ctr">
            <a:spAutoFit/>
          </a:bodyPr>
          <a:lstStyle/>
          <a:p>
            <a:pPr marL="0" marR="0" indent="0" algn="ctr" defTabSz="452602"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63695262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885205" y="247084"/>
            <a:ext cx="1836373"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Bronze Age</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4" name="Picture 3">
            <a:extLst>
              <a:ext uri="{FF2B5EF4-FFF2-40B4-BE49-F238E27FC236}">
                <a16:creationId xmlns:a16="http://schemas.microsoft.com/office/drawing/2014/main" id="{52FD58F8-C670-4444-950D-2A0B6C0885CC}"/>
              </a:ext>
            </a:extLst>
          </p:cNvPr>
          <p:cNvPicPr>
            <a:picLocks noChangeAspect="1"/>
          </p:cNvPicPr>
          <p:nvPr/>
        </p:nvPicPr>
        <p:blipFill rotWithShape="1">
          <a:blip r:embed="rId2"/>
          <a:srcRect l="16803" t="17767" r="21947" b="6400"/>
          <a:stretch/>
        </p:blipFill>
        <p:spPr>
          <a:xfrm>
            <a:off x="472123" y="1292213"/>
            <a:ext cx="9926519" cy="5629582"/>
          </a:xfrm>
          <a:prstGeom prst="rect">
            <a:avLst/>
          </a:prstGeom>
        </p:spPr>
      </p:pic>
    </p:spTree>
    <p:extLst>
      <p:ext uri="{BB962C8B-B14F-4D97-AF65-F5344CB8AC3E}">
        <p14:creationId xmlns:p14="http://schemas.microsoft.com/office/powerpoint/2010/main" val="389782198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885206" y="247084"/>
            <a:ext cx="1836373"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Bronze Age</a:t>
            </a:r>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873755921"/>
              </p:ext>
            </p:extLst>
          </p:nvPr>
        </p:nvGraphicFramePr>
        <p:xfrm>
          <a:off x="349145" y="2681577"/>
          <a:ext cx="10077850" cy="2885440"/>
        </p:xfrm>
        <a:graphic>
          <a:graphicData uri="http://schemas.openxmlformats.org/drawingml/2006/table">
            <a:tbl>
              <a:tblPr>
                <a:tableStyleId>{4C3C2611-4C71-4FC5-86AE-919BDF0F9419}</a:tableStyleId>
              </a:tblPr>
              <a:tblGrid>
                <a:gridCol w="1541290">
                  <a:extLst>
                    <a:ext uri="{9D8B030D-6E8A-4147-A177-3AD203B41FA5}">
                      <a16:colId xmlns:a16="http://schemas.microsoft.com/office/drawing/2014/main" val="20000"/>
                    </a:ext>
                  </a:extLst>
                </a:gridCol>
                <a:gridCol w="1707312">
                  <a:extLst>
                    <a:ext uri="{9D8B030D-6E8A-4147-A177-3AD203B41FA5}">
                      <a16:colId xmlns:a16="http://schemas.microsoft.com/office/drawing/2014/main" val="20001"/>
                    </a:ext>
                  </a:extLst>
                </a:gridCol>
                <a:gridCol w="1707312">
                  <a:extLst>
                    <a:ext uri="{9D8B030D-6E8A-4147-A177-3AD203B41FA5}">
                      <a16:colId xmlns:a16="http://schemas.microsoft.com/office/drawing/2014/main" val="20002"/>
                    </a:ext>
                  </a:extLst>
                </a:gridCol>
                <a:gridCol w="1707312">
                  <a:extLst>
                    <a:ext uri="{9D8B030D-6E8A-4147-A177-3AD203B41FA5}">
                      <a16:colId xmlns:a16="http://schemas.microsoft.com/office/drawing/2014/main" val="20003"/>
                    </a:ext>
                  </a:extLst>
                </a:gridCol>
                <a:gridCol w="1707312">
                  <a:extLst>
                    <a:ext uri="{9D8B030D-6E8A-4147-A177-3AD203B41FA5}">
                      <a16:colId xmlns:a16="http://schemas.microsoft.com/office/drawing/2014/main" val="1168215490"/>
                    </a:ext>
                  </a:extLst>
                </a:gridCol>
                <a:gridCol w="1707312">
                  <a:extLst>
                    <a:ext uri="{9D8B030D-6E8A-4147-A177-3AD203B41FA5}">
                      <a16:colId xmlns:a16="http://schemas.microsoft.com/office/drawing/2014/main" val="3560263498"/>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3 - Lesson</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some significant events during the Bronze Age.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the Bronze Age start in Britain? </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'hoard’.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artefacts have been found in Bronze Age burial sites?</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When did the construction of Stonehenge start?</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How were ordinary people buried in the Bronze Age?</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4 - lesson</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Create and annotate a timeline including Stone Age and Bronze Age dates. Use your timeline to compare the two time periods.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The Bronze Age started at the same time across the world. Justify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how artefacts explain the past.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Suggest some reasons why so many Bronze Age hoards have been discovered.</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Bronze Age metalworkers only used bronze to make jewellery.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Stonehenge.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consequences of trade, travel and exploration during the Bronze Age in Britain.</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important Bronze Age people were buried.</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In the Bronze Age, people were buried in the same way as in the Stone Age. Justify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5735082" y="2444252"/>
            <a:ext cx="73350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Settlements</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322608" y="1772260"/>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255390" y="2486184"/>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7115017" y="2440476"/>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931463" y="2425209"/>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Beliefs</a:t>
            </a:r>
            <a:endParaRPr dirty="0"/>
          </a:p>
        </p:txBody>
      </p:sp>
      <p:grpSp>
        <p:nvGrpSpPr>
          <p:cNvPr id="94" name="Group 93">
            <a:extLst>
              <a:ext uri="{FF2B5EF4-FFF2-40B4-BE49-F238E27FC236}">
                <a16:creationId xmlns:a16="http://schemas.microsoft.com/office/drawing/2014/main" id="{3147CDB7-685F-478E-92F2-601763BCB2E2}"/>
              </a:ext>
            </a:extLst>
          </p:cNvPr>
          <p:cNvGrpSpPr/>
          <p:nvPr/>
        </p:nvGrpSpPr>
        <p:grpSpPr>
          <a:xfrm>
            <a:off x="7469336" y="1802101"/>
            <a:ext cx="696912" cy="62766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2DFF911-B97D-474A-99F4-5BADCA71DC5D}"/>
              </a:ext>
            </a:extLst>
          </p:cNvPr>
          <p:cNvGrpSpPr/>
          <p:nvPr/>
        </p:nvGrpSpPr>
        <p:grpSpPr>
          <a:xfrm>
            <a:off x="4139053" y="1800479"/>
            <a:ext cx="731789" cy="627666"/>
            <a:chOff x="0" y="0"/>
            <a:chExt cx="1393992" cy="1331996"/>
          </a:xfrm>
        </p:grpSpPr>
        <p:sp>
          <p:nvSpPr>
            <p:cNvPr id="179" name="Shape 1283">
              <a:extLst>
                <a:ext uri="{FF2B5EF4-FFF2-40B4-BE49-F238E27FC236}">
                  <a16:creationId xmlns:a16="http://schemas.microsoft.com/office/drawing/2014/main" id="{78C77083-34EB-49A1-B027-6F8C5B30B10E}"/>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80" name="Shape 1285">
              <a:extLst>
                <a:ext uri="{FF2B5EF4-FFF2-40B4-BE49-F238E27FC236}">
                  <a16:creationId xmlns:a16="http://schemas.microsoft.com/office/drawing/2014/main" id="{DF6CB8E5-CC40-410F-8873-6BDAC46E1231}"/>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286">
              <a:extLst>
                <a:ext uri="{FF2B5EF4-FFF2-40B4-BE49-F238E27FC236}">
                  <a16:creationId xmlns:a16="http://schemas.microsoft.com/office/drawing/2014/main" id="{67671DF1-D137-493D-A2C2-ABDCB13DD949}"/>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287">
              <a:extLst>
                <a:ext uri="{FF2B5EF4-FFF2-40B4-BE49-F238E27FC236}">
                  <a16:creationId xmlns:a16="http://schemas.microsoft.com/office/drawing/2014/main" id="{ABFAEEA0-2EC2-4465-A8B6-65C64BCF4118}"/>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288">
              <a:extLst>
                <a:ext uri="{FF2B5EF4-FFF2-40B4-BE49-F238E27FC236}">
                  <a16:creationId xmlns:a16="http://schemas.microsoft.com/office/drawing/2014/main" id="{D175B47E-75D5-4866-8CDD-A98B88F9A972}"/>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289">
              <a:extLst>
                <a:ext uri="{FF2B5EF4-FFF2-40B4-BE49-F238E27FC236}">
                  <a16:creationId xmlns:a16="http://schemas.microsoft.com/office/drawing/2014/main" id="{555C7353-3CE6-418A-8573-38174F409B01}"/>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290">
              <a:extLst>
                <a:ext uri="{FF2B5EF4-FFF2-40B4-BE49-F238E27FC236}">
                  <a16:creationId xmlns:a16="http://schemas.microsoft.com/office/drawing/2014/main" id="{07485E12-A785-49E9-AA82-E51F4710E786}"/>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28711">
              <a:extLst>
                <a:ext uri="{FF2B5EF4-FFF2-40B4-BE49-F238E27FC236}">
                  <a16:creationId xmlns:a16="http://schemas.microsoft.com/office/drawing/2014/main" id="{1AF26FAA-3BD5-4FB3-9409-CC0D09C16234}"/>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292">
              <a:extLst>
                <a:ext uri="{FF2B5EF4-FFF2-40B4-BE49-F238E27FC236}">
                  <a16:creationId xmlns:a16="http://schemas.microsoft.com/office/drawing/2014/main" id="{CEC5FA42-7509-40D0-8CE0-6D2E6B4A0EE2}"/>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293">
              <a:extLst>
                <a:ext uri="{FF2B5EF4-FFF2-40B4-BE49-F238E27FC236}">
                  <a16:creationId xmlns:a16="http://schemas.microsoft.com/office/drawing/2014/main" id="{3D332121-6B8B-4C26-9723-05D9C2151D9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294">
              <a:extLst>
                <a:ext uri="{FF2B5EF4-FFF2-40B4-BE49-F238E27FC236}">
                  <a16:creationId xmlns:a16="http://schemas.microsoft.com/office/drawing/2014/main" id="{B13E49DE-7D00-4B80-B787-96AA363CD9E9}"/>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295">
              <a:extLst>
                <a:ext uri="{FF2B5EF4-FFF2-40B4-BE49-F238E27FC236}">
                  <a16:creationId xmlns:a16="http://schemas.microsoft.com/office/drawing/2014/main" id="{E14F5966-1CA7-4A7B-82CA-D9D689AB836B}"/>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296">
              <a:extLst>
                <a:ext uri="{FF2B5EF4-FFF2-40B4-BE49-F238E27FC236}">
                  <a16:creationId xmlns:a16="http://schemas.microsoft.com/office/drawing/2014/main" id="{8BC71849-406D-463C-9E1B-193B62C7A83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297">
              <a:extLst>
                <a:ext uri="{FF2B5EF4-FFF2-40B4-BE49-F238E27FC236}">
                  <a16:creationId xmlns:a16="http://schemas.microsoft.com/office/drawing/2014/main" id="{EE2D4BB3-BF6C-4508-8AA1-87C7CA3A52FB}"/>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298">
              <a:extLst>
                <a:ext uri="{FF2B5EF4-FFF2-40B4-BE49-F238E27FC236}">
                  <a16:creationId xmlns:a16="http://schemas.microsoft.com/office/drawing/2014/main" id="{5AC249FA-E7E6-463A-B490-CD0705E45459}"/>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299">
              <a:extLst>
                <a:ext uri="{FF2B5EF4-FFF2-40B4-BE49-F238E27FC236}">
                  <a16:creationId xmlns:a16="http://schemas.microsoft.com/office/drawing/2014/main" id="{40F1DE73-8D9A-458F-AC34-61FA4BB6DC1B}"/>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300">
              <a:extLst>
                <a:ext uri="{FF2B5EF4-FFF2-40B4-BE49-F238E27FC236}">
                  <a16:creationId xmlns:a16="http://schemas.microsoft.com/office/drawing/2014/main" id="{6586C573-F2C4-4482-9D33-535467B2C597}"/>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1301">
              <a:extLst>
                <a:ext uri="{FF2B5EF4-FFF2-40B4-BE49-F238E27FC236}">
                  <a16:creationId xmlns:a16="http://schemas.microsoft.com/office/drawing/2014/main" id="{F8F9FDBF-89A9-451C-BB25-14309518BA21}"/>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197" name="Techniques">
            <a:extLst>
              <a:ext uri="{FF2B5EF4-FFF2-40B4-BE49-F238E27FC236}">
                <a16:creationId xmlns:a16="http://schemas.microsoft.com/office/drawing/2014/main" id="{F90C5F81-5ED9-4F91-B2EB-B6D8435C09F6}"/>
              </a:ext>
            </a:extLst>
          </p:cNvPr>
          <p:cNvSpPr txBox="1"/>
          <p:nvPr/>
        </p:nvSpPr>
        <p:spPr>
          <a:xfrm>
            <a:off x="3762836" y="2442690"/>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Artefacts</a:t>
            </a:r>
            <a:endParaRPr dirty="0"/>
          </a:p>
        </p:txBody>
      </p:sp>
      <p:grpSp>
        <p:nvGrpSpPr>
          <p:cNvPr id="198" name="Group 197">
            <a:extLst>
              <a:ext uri="{FF2B5EF4-FFF2-40B4-BE49-F238E27FC236}">
                <a16:creationId xmlns:a16="http://schemas.microsoft.com/office/drawing/2014/main" id="{49FE1BFC-3C19-4DCF-B5E3-2A28A0E918BB}"/>
              </a:ext>
            </a:extLst>
          </p:cNvPr>
          <p:cNvGrpSpPr/>
          <p:nvPr/>
        </p:nvGrpSpPr>
        <p:grpSpPr>
          <a:xfrm>
            <a:off x="5755634" y="1781766"/>
            <a:ext cx="712954" cy="648002"/>
            <a:chOff x="0" y="0"/>
            <a:chExt cx="1393991" cy="1331996"/>
          </a:xfrm>
        </p:grpSpPr>
        <p:sp>
          <p:nvSpPr>
            <p:cNvPr id="199" name="Shape 600">
              <a:extLst>
                <a:ext uri="{FF2B5EF4-FFF2-40B4-BE49-F238E27FC236}">
                  <a16:creationId xmlns:a16="http://schemas.microsoft.com/office/drawing/2014/main" id="{6B013D45-AC67-41F8-904F-7B6E021F0962}"/>
                </a:ext>
              </a:extLst>
            </p:cNvPr>
            <p:cNvSpPr/>
            <p:nvPr/>
          </p:nvSpPr>
          <p:spPr>
            <a:xfrm>
              <a:off x="0" y="0"/>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00" name="Shape 602">
              <a:extLst>
                <a:ext uri="{FF2B5EF4-FFF2-40B4-BE49-F238E27FC236}">
                  <a16:creationId xmlns:a16="http://schemas.microsoft.com/office/drawing/2014/main" id="{16475B64-E368-4E69-87FC-93964AA05C36}"/>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603">
              <a:extLst>
                <a:ext uri="{FF2B5EF4-FFF2-40B4-BE49-F238E27FC236}">
                  <a16:creationId xmlns:a16="http://schemas.microsoft.com/office/drawing/2014/main" id="{AD38F8C7-EF39-41B4-8FF3-5580D384B2E8}"/>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604">
              <a:extLst>
                <a:ext uri="{FF2B5EF4-FFF2-40B4-BE49-F238E27FC236}">
                  <a16:creationId xmlns:a16="http://schemas.microsoft.com/office/drawing/2014/main" id="{C022C971-5216-4573-BCC5-5C86C1558C04}"/>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605">
              <a:extLst>
                <a:ext uri="{FF2B5EF4-FFF2-40B4-BE49-F238E27FC236}">
                  <a16:creationId xmlns:a16="http://schemas.microsoft.com/office/drawing/2014/main" id="{DFB524E8-3590-45F2-A9E5-0FCEF5CDE1FF}"/>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606">
              <a:extLst>
                <a:ext uri="{FF2B5EF4-FFF2-40B4-BE49-F238E27FC236}">
                  <a16:creationId xmlns:a16="http://schemas.microsoft.com/office/drawing/2014/main" id="{63CE806A-1B52-4925-9077-19523DDC8203}"/>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607">
              <a:extLst>
                <a:ext uri="{FF2B5EF4-FFF2-40B4-BE49-F238E27FC236}">
                  <a16:creationId xmlns:a16="http://schemas.microsoft.com/office/drawing/2014/main" id="{D97EC34E-46E0-482E-8C91-BCE5B682DB1F}"/>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06" name="Group 205">
            <a:extLst>
              <a:ext uri="{FF2B5EF4-FFF2-40B4-BE49-F238E27FC236}">
                <a16:creationId xmlns:a16="http://schemas.microsoft.com/office/drawing/2014/main" id="{95C8BD96-9209-498E-879F-58BA037B9DCF}"/>
              </a:ext>
            </a:extLst>
          </p:cNvPr>
          <p:cNvGrpSpPr/>
          <p:nvPr/>
        </p:nvGrpSpPr>
        <p:grpSpPr>
          <a:xfrm>
            <a:off x="9181828" y="1778858"/>
            <a:ext cx="716782" cy="646351"/>
            <a:chOff x="0" y="0"/>
            <a:chExt cx="1393992" cy="1331996"/>
          </a:xfrm>
        </p:grpSpPr>
        <p:sp>
          <p:nvSpPr>
            <p:cNvPr id="207" name="Shape 558">
              <a:extLst>
                <a:ext uri="{FF2B5EF4-FFF2-40B4-BE49-F238E27FC236}">
                  <a16:creationId xmlns:a16="http://schemas.microsoft.com/office/drawing/2014/main" id="{E8C5893F-AED9-42EE-9354-C883CB93EC38}"/>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08" name="Shape 559">
              <a:extLst>
                <a:ext uri="{FF2B5EF4-FFF2-40B4-BE49-F238E27FC236}">
                  <a16:creationId xmlns:a16="http://schemas.microsoft.com/office/drawing/2014/main" id="{01CD106A-F390-4BA5-8B19-0EBEAADA7363}"/>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560">
              <a:extLst>
                <a:ext uri="{FF2B5EF4-FFF2-40B4-BE49-F238E27FC236}">
                  <a16:creationId xmlns:a16="http://schemas.microsoft.com/office/drawing/2014/main" id="{1E2A0A26-97FF-4C53-89AD-D60446A683A4}"/>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561">
              <a:extLst>
                <a:ext uri="{FF2B5EF4-FFF2-40B4-BE49-F238E27FC236}">
                  <a16:creationId xmlns:a16="http://schemas.microsoft.com/office/drawing/2014/main" id="{0855D67B-7F14-4A7A-832E-07327DDB55AD}"/>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562">
              <a:extLst>
                <a:ext uri="{FF2B5EF4-FFF2-40B4-BE49-F238E27FC236}">
                  <a16:creationId xmlns:a16="http://schemas.microsoft.com/office/drawing/2014/main" id="{D0D4087A-08A8-40F0-9DEB-9FCC45A89F9A}"/>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563">
              <a:extLst>
                <a:ext uri="{FF2B5EF4-FFF2-40B4-BE49-F238E27FC236}">
                  <a16:creationId xmlns:a16="http://schemas.microsoft.com/office/drawing/2014/main" id="{CEC34256-DA19-43A2-B934-B236362733D1}"/>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564">
              <a:extLst>
                <a:ext uri="{FF2B5EF4-FFF2-40B4-BE49-F238E27FC236}">
                  <a16:creationId xmlns:a16="http://schemas.microsoft.com/office/drawing/2014/main" id="{9C9B5695-C39C-4713-AFC6-A1A92FCF77BF}"/>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565">
              <a:extLst>
                <a:ext uri="{FF2B5EF4-FFF2-40B4-BE49-F238E27FC236}">
                  <a16:creationId xmlns:a16="http://schemas.microsoft.com/office/drawing/2014/main" id="{5AB728B3-35C0-4B82-A6D2-8EFB58E8D2DE}"/>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566">
              <a:extLst>
                <a:ext uri="{FF2B5EF4-FFF2-40B4-BE49-F238E27FC236}">
                  <a16:creationId xmlns:a16="http://schemas.microsoft.com/office/drawing/2014/main" id="{84E0158E-968B-479E-B730-63EDAB97512E}"/>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567">
              <a:extLst>
                <a:ext uri="{FF2B5EF4-FFF2-40B4-BE49-F238E27FC236}">
                  <a16:creationId xmlns:a16="http://schemas.microsoft.com/office/drawing/2014/main" id="{3BBCE9B1-8412-4C74-84AF-50E9C5F4FDDE}"/>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568">
              <a:extLst>
                <a:ext uri="{FF2B5EF4-FFF2-40B4-BE49-F238E27FC236}">
                  <a16:creationId xmlns:a16="http://schemas.microsoft.com/office/drawing/2014/main" id="{57C6CDA6-F566-4374-9841-7218BAABD225}"/>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3885917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C1A2C-6C90-45D5-8D6E-BF2B3D46ABE8}"/>
              </a:ext>
            </a:extLst>
          </p:cNvPr>
          <p:cNvPicPr>
            <a:picLocks noChangeAspect="1"/>
          </p:cNvPicPr>
          <p:nvPr/>
        </p:nvPicPr>
        <p:blipFill rotWithShape="1">
          <a:blip r:embed="rId2"/>
          <a:srcRect l="17401" t="17591" r="22045" b="6754"/>
          <a:stretch/>
        </p:blipFill>
        <p:spPr>
          <a:xfrm>
            <a:off x="361507" y="265813"/>
            <a:ext cx="9930809" cy="6879265"/>
          </a:xfrm>
          <a:prstGeom prst="rect">
            <a:avLst/>
          </a:prstGeom>
        </p:spPr>
      </p:pic>
    </p:spTree>
    <p:extLst>
      <p:ext uri="{BB962C8B-B14F-4D97-AF65-F5344CB8AC3E}">
        <p14:creationId xmlns:p14="http://schemas.microsoft.com/office/powerpoint/2010/main" val="303604892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420696" y="247084"/>
            <a:ext cx="3708680"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Iron Age: tools and weapons</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AB71EDAF-1463-4DD0-B98D-A2C47A70D53B}"/>
              </a:ext>
            </a:extLst>
          </p:cNvPr>
          <p:cNvPicPr>
            <a:picLocks noChangeAspect="1"/>
          </p:cNvPicPr>
          <p:nvPr/>
        </p:nvPicPr>
        <p:blipFill rotWithShape="1">
          <a:blip r:embed="rId2"/>
          <a:srcRect l="17003" t="17592" r="22046" b="5869"/>
          <a:stretch/>
        </p:blipFill>
        <p:spPr>
          <a:xfrm>
            <a:off x="420696" y="1269789"/>
            <a:ext cx="9946048" cy="5641374"/>
          </a:xfrm>
          <a:prstGeom prst="rect">
            <a:avLst/>
          </a:prstGeom>
        </p:spPr>
      </p:pic>
    </p:spTree>
    <p:extLst>
      <p:ext uri="{BB962C8B-B14F-4D97-AF65-F5344CB8AC3E}">
        <p14:creationId xmlns:p14="http://schemas.microsoft.com/office/powerpoint/2010/main" val="242787024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276313" y="247084"/>
            <a:ext cx="3708680"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Iron Age: tools and weapons</a:t>
            </a:r>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3244512597"/>
              </p:ext>
            </p:extLst>
          </p:nvPr>
        </p:nvGraphicFramePr>
        <p:xfrm>
          <a:off x="349145" y="2704699"/>
          <a:ext cx="10077850" cy="472948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67140">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3 - Lesson</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was significant about the Iron Age?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Name the tribes who settled in Britain in this era.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Label a timeline with important Iron Age dates.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a roundhouse.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the process by which iron is made.</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is it significant that Iron Age communities were able to grow surplus food?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types of weapons did Iron Age warriors use?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is a blacksmith? Why were they important in Iron Age societies?</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4 - Lesson</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settlements need to be fortified. Why is a hill a good place for a fort?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Summarise the key features of an Iron Age settlement.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where villagers usually lived.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Iron Age hill forts. Include some examples of significant sites.</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significant hill fort sites in Britain.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Explore the nature of settlements during the Iron Age, using historical language including 'change' and 'continuity'.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Give an overview of the key changes from the Stone Age to the Iron Age, focusing on food, farming and settlements.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the seasons had an impact on Iron Age farming.</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Using multiple sources of evidence, prove that Iron Age communities were able to farm more land with iron-made tools.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Make observations about the Celtic tribes and their domination of Western Europe during the Iron Age. Why did iron weapons make fighting between tribes more common?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Technology is the difference between winning and losing a conflict. Justify your answer using multiple sources of evidence.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Create a timeline including Stone Age, Bronze Age and Iron Age dates. Use your timeline to compare and contrast society in the different time periods.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the effect Iron Age tools and weapons had on society.</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Recommend some significant artefacts from Iron Age Britain that help us understand what life was like for different sections of society.</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4699937" y="2430998"/>
            <a:ext cx="1054107"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Food and farming</a:t>
            </a:r>
            <a:endParaRPr dirty="0"/>
          </a:p>
        </p:txBody>
      </p:sp>
      <p:sp>
        <p:nvSpPr>
          <p:cNvPr id="46" name="Physical…">
            <a:extLst>
              <a:ext uri="{FF2B5EF4-FFF2-40B4-BE49-F238E27FC236}">
                <a16:creationId xmlns:a16="http://schemas.microsoft.com/office/drawing/2014/main" id="{C1D4EFF9-8CF2-4C3B-B53C-4B5D148B589E}"/>
              </a:ext>
            </a:extLst>
          </p:cNvPr>
          <p:cNvSpPr txBox="1"/>
          <p:nvPr/>
        </p:nvSpPr>
        <p:spPr>
          <a:xfrm>
            <a:off x="2662305" y="2464318"/>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Settlements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8814511" y="2468562"/>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730893" y="2430998"/>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Conflict</a:t>
            </a:r>
            <a:endParaRPr dirty="0"/>
          </a:p>
        </p:txBody>
      </p:sp>
      <p:grpSp>
        <p:nvGrpSpPr>
          <p:cNvPr id="94" name="Group 93">
            <a:extLst>
              <a:ext uri="{FF2B5EF4-FFF2-40B4-BE49-F238E27FC236}">
                <a16:creationId xmlns:a16="http://schemas.microsoft.com/office/drawing/2014/main" id="{3147CDB7-685F-478E-92F2-601763BCB2E2}"/>
              </a:ext>
            </a:extLst>
          </p:cNvPr>
          <p:cNvGrpSpPr/>
          <p:nvPr/>
        </p:nvGrpSpPr>
        <p:grpSpPr>
          <a:xfrm>
            <a:off x="9205842" y="1778268"/>
            <a:ext cx="696912" cy="62766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6991346" y="1718749"/>
            <a:ext cx="704520" cy="701778"/>
            <a:chOff x="0" y="0"/>
            <a:chExt cx="1393992" cy="1331996"/>
          </a:xfrm>
        </p:grpSpPr>
        <p:sp>
          <p:nvSpPr>
            <p:cNvPr id="179" name="Shape 1110">
              <a:extLst>
                <a:ext uri="{FF2B5EF4-FFF2-40B4-BE49-F238E27FC236}">
                  <a16:creationId xmlns:a16="http://schemas.microsoft.com/office/drawing/2014/main" id="{62A1BE8F-1B79-4C66-9E49-55064E71FE8C}"/>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50FE926C-1C60-4F2C-B9D7-EE111A9FC59E}"/>
              </a:ext>
            </a:extLst>
          </p:cNvPr>
          <p:cNvGrpSpPr/>
          <p:nvPr/>
        </p:nvGrpSpPr>
        <p:grpSpPr>
          <a:xfrm>
            <a:off x="2726933" y="1820560"/>
            <a:ext cx="712954" cy="648002"/>
            <a:chOff x="0" y="0"/>
            <a:chExt cx="1393991" cy="1331996"/>
          </a:xfrm>
        </p:grpSpPr>
        <p:sp>
          <p:nvSpPr>
            <p:cNvPr id="160" name="Shape 600">
              <a:extLst>
                <a:ext uri="{FF2B5EF4-FFF2-40B4-BE49-F238E27FC236}">
                  <a16:creationId xmlns:a16="http://schemas.microsoft.com/office/drawing/2014/main" id="{4694CA1B-1C96-43E0-9A17-1D4FDF49B977}"/>
                </a:ext>
              </a:extLst>
            </p:cNvPr>
            <p:cNvSpPr/>
            <p:nvPr/>
          </p:nvSpPr>
          <p:spPr>
            <a:xfrm>
              <a:off x="0" y="0"/>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602">
              <a:extLst>
                <a:ext uri="{FF2B5EF4-FFF2-40B4-BE49-F238E27FC236}">
                  <a16:creationId xmlns:a16="http://schemas.microsoft.com/office/drawing/2014/main" id="{2AB681C7-2DFB-4E57-9D60-C5C69CBDE0E4}"/>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603">
              <a:extLst>
                <a:ext uri="{FF2B5EF4-FFF2-40B4-BE49-F238E27FC236}">
                  <a16:creationId xmlns:a16="http://schemas.microsoft.com/office/drawing/2014/main" id="{33DD0770-9698-4107-A6B0-B959F5D235E5}"/>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604">
              <a:extLst>
                <a:ext uri="{FF2B5EF4-FFF2-40B4-BE49-F238E27FC236}">
                  <a16:creationId xmlns:a16="http://schemas.microsoft.com/office/drawing/2014/main" id="{DBA98A30-B02B-4915-AF35-AF8B19DB1ED4}"/>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605">
              <a:extLst>
                <a:ext uri="{FF2B5EF4-FFF2-40B4-BE49-F238E27FC236}">
                  <a16:creationId xmlns:a16="http://schemas.microsoft.com/office/drawing/2014/main" id="{08BF1A59-090B-47B4-AA71-621A8C2CE45C}"/>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606">
              <a:extLst>
                <a:ext uri="{FF2B5EF4-FFF2-40B4-BE49-F238E27FC236}">
                  <a16:creationId xmlns:a16="http://schemas.microsoft.com/office/drawing/2014/main" id="{69BDE2C7-B4D5-41F1-B869-0ECF60884942}"/>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607">
              <a:extLst>
                <a:ext uri="{FF2B5EF4-FFF2-40B4-BE49-F238E27FC236}">
                  <a16:creationId xmlns:a16="http://schemas.microsoft.com/office/drawing/2014/main" id="{09AA3BA4-BD27-4067-93BF-B71DB5CEDC99}"/>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67" name="Group 166">
            <a:extLst>
              <a:ext uri="{FF2B5EF4-FFF2-40B4-BE49-F238E27FC236}">
                <a16:creationId xmlns:a16="http://schemas.microsoft.com/office/drawing/2014/main" id="{D4931776-C24C-42C8-BDC9-8664B829786E}"/>
              </a:ext>
            </a:extLst>
          </p:cNvPr>
          <p:cNvGrpSpPr/>
          <p:nvPr/>
        </p:nvGrpSpPr>
        <p:grpSpPr>
          <a:xfrm>
            <a:off x="4949863" y="1790015"/>
            <a:ext cx="691666" cy="671125"/>
            <a:chOff x="83127" y="43373"/>
            <a:chExt cx="1393992" cy="1331996"/>
          </a:xfrm>
        </p:grpSpPr>
        <p:sp>
          <p:nvSpPr>
            <p:cNvPr id="168" name="Shape 976">
              <a:extLst>
                <a:ext uri="{FF2B5EF4-FFF2-40B4-BE49-F238E27FC236}">
                  <a16:creationId xmlns:a16="http://schemas.microsoft.com/office/drawing/2014/main" id="{7CADD6A1-E22C-48DA-A72E-D66866640EDB}"/>
                </a:ext>
              </a:extLst>
            </p:cNvPr>
            <p:cNvSpPr/>
            <p:nvPr/>
          </p:nvSpPr>
          <p:spPr>
            <a:xfrm>
              <a:off x="83127" y="43373"/>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9" name="Shape 979">
              <a:extLst>
                <a:ext uri="{FF2B5EF4-FFF2-40B4-BE49-F238E27FC236}">
                  <a16:creationId xmlns:a16="http://schemas.microsoft.com/office/drawing/2014/main" id="{2C95707F-4A9D-4744-8C32-430352875A37}"/>
                </a:ext>
              </a:extLst>
            </p:cNvPr>
            <p:cNvSpPr/>
            <p:nvPr/>
          </p:nvSpPr>
          <p:spPr>
            <a:xfrm>
              <a:off x="328250" y="488000"/>
              <a:ext cx="743285" cy="425525"/>
            </a:xfrm>
            <a:custGeom>
              <a:avLst/>
              <a:gdLst/>
              <a:ahLst/>
              <a:cxnLst/>
              <a:rect l="0" t="0" r="0" b="0"/>
              <a:pathLst>
                <a:path w="743285" h="425525">
                  <a:moveTo>
                    <a:pt x="590852" y="2196"/>
                  </a:moveTo>
                  <a:cubicBezTo>
                    <a:pt x="609077" y="0"/>
                    <a:pt x="627694" y="8616"/>
                    <a:pt x="637374" y="25544"/>
                  </a:cubicBezTo>
                  <a:lnTo>
                    <a:pt x="709238" y="151046"/>
                  </a:lnTo>
                  <a:cubicBezTo>
                    <a:pt x="713319" y="158169"/>
                    <a:pt x="715459" y="166229"/>
                    <a:pt x="715459" y="174455"/>
                  </a:cubicBezTo>
                  <a:lnTo>
                    <a:pt x="715459" y="348479"/>
                  </a:lnTo>
                  <a:cubicBezTo>
                    <a:pt x="715459" y="367507"/>
                    <a:pt x="704155" y="383860"/>
                    <a:pt x="687902" y="391283"/>
                  </a:cubicBezTo>
                  <a:lnTo>
                    <a:pt x="726160" y="391283"/>
                  </a:lnTo>
                  <a:lnTo>
                    <a:pt x="726162" y="391282"/>
                  </a:lnTo>
                  <a:cubicBezTo>
                    <a:pt x="735626" y="391282"/>
                    <a:pt x="743285" y="398939"/>
                    <a:pt x="743285" y="408402"/>
                  </a:cubicBezTo>
                  <a:cubicBezTo>
                    <a:pt x="743285" y="417866"/>
                    <a:pt x="735626" y="425525"/>
                    <a:pt x="726162" y="425525"/>
                  </a:cubicBezTo>
                  <a:lnTo>
                    <a:pt x="17122" y="425525"/>
                  </a:lnTo>
                  <a:cubicBezTo>
                    <a:pt x="7658" y="425525"/>
                    <a:pt x="0" y="417866"/>
                    <a:pt x="0" y="408402"/>
                  </a:cubicBezTo>
                  <a:cubicBezTo>
                    <a:pt x="0" y="398940"/>
                    <a:pt x="7658" y="391282"/>
                    <a:pt x="17122" y="391282"/>
                  </a:cubicBezTo>
                  <a:lnTo>
                    <a:pt x="81929" y="391214"/>
                  </a:lnTo>
                  <a:cubicBezTo>
                    <a:pt x="79187" y="389844"/>
                    <a:pt x="76579" y="388071"/>
                    <a:pt x="74306" y="385730"/>
                  </a:cubicBezTo>
                  <a:cubicBezTo>
                    <a:pt x="61096" y="372153"/>
                    <a:pt x="61564" y="347306"/>
                    <a:pt x="61597" y="346270"/>
                  </a:cubicBezTo>
                  <a:lnTo>
                    <a:pt x="61798" y="338479"/>
                  </a:lnTo>
                  <a:lnTo>
                    <a:pt x="69490" y="339681"/>
                  </a:lnTo>
                  <a:cubicBezTo>
                    <a:pt x="87782" y="342525"/>
                    <a:pt x="100254" y="349481"/>
                    <a:pt x="106508" y="360382"/>
                  </a:cubicBezTo>
                  <a:cubicBezTo>
                    <a:pt x="106642" y="360583"/>
                    <a:pt x="106708" y="360817"/>
                    <a:pt x="106809" y="361018"/>
                  </a:cubicBezTo>
                  <a:lnTo>
                    <a:pt x="106809" y="336940"/>
                  </a:lnTo>
                  <a:lnTo>
                    <a:pt x="106608" y="336974"/>
                  </a:lnTo>
                  <a:cubicBezTo>
                    <a:pt x="103833" y="337542"/>
                    <a:pt x="101124" y="337809"/>
                    <a:pt x="98583" y="337809"/>
                  </a:cubicBezTo>
                  <a:cubicBezTo>
                    <a:pt x="90122" y="337809"/>
                    <a:pt x="82966" y="334867"/>
                    <a:pt x="77314" y="329082"/>
                  </a:cubicBezTo>
                  <a:cubicBezTo>
                    <a:pt x="64071" y="315537"/>
                    <a:pt x="64574" y="290658"/>
                    <a:pt x="64607" y="289622"/>
                  </a:cubicBezTo>
                  <a:lnTo>
                    <a:pt x="64807" y="281831"/>
                  </a:lnTo>
                  <a:lnTo>
                    <a:pt x="72498" y="283033"/>
                  </a:lnTo>
                  <a:cubicBezTo>
                    <a:pt x="88417" y="285508"/>
                    <a:pt x="99920" y="291092"/>
                    <a:pt x="106741" y="299686"/>
                  </a:cubicBezTo>
                  <a:lnTo>
                    <a:pt x="106741" y="284706"/>
                  </a:lnTo>
                  <a:cubicBezTo>
                    <a:pt x="102494" y="281663"/>
                    <a:pt x="94369" y="274439"/>
                    <a:pt x="92295" y="262702"/>
                  </a:cubicBezTo>
                  <a:cubicBezTo>
                    <a:pt x="90122" y="250329"/>
                    <a:pt x="95205" y="237020"/>
                    <a:pt x="107444" y="223108"/>
                  </a:cubicBezTo>
                  <a:lnTo>
                    <a:pt x="112594" y="217256"/>
                  </a:lnTo>
                  <a:lnTo>
                    <a:pt x="117743" y="223108"/>
                  </a:lnTo>
                  <a:cubicBezTo>
                    <a:pt x="118512" y="223977"/>
                    <a:pt x="136436" y="244610"/>
                    <a:pt x="132925" y="264474"/>
                  </a:cubicBezTo>
                  <a:cubicBezTo>
                    <a:pt x="131588" y="272065"/>
                    <a:pt x="127275" y="278352"/>
                    <a:pt x="120452" y="283301"/>
                  </a:cubicBezTo>
                  <a:lnTo>
                    <a:pt x="120452" y="296443"/>
                  </a:lnTo>
                  <a:cubicBezTo>
                    <a:pt x="127943" y="289421"/>
                    <a:pt x="139213" y="285208"/>
                    <a:pt x="154161" y="284038"/>
                  </a:cubicBezTo>
                  <a:lnTo>
                    <a:pt x="161919" y="283436"/>
                  </a:lnTo>
                  <a:lnTo>
                    <a:pt x="161518" y="291227"/>
                  </a:lnTo>
                  <a:cubicBezTo>
                    <a:pt x="160682" y="308147"/>
                    <a:pt x="152388" y="336806"/>
                    <a:pt x="126638" y="336806"/>
                  </a:cubicBezTo>
                  <a:cubicBezTo>
                    <a:pt x="124632" y="336806"/>
                    <a:pt x="122559" y="336573"/>
                    <a:pt x="120419" y="336204"/>
                  </a:cubicBezTo>
                  <a:lnTo>
                    <a:pt x="120485" y="350216"/>
                  </a:lnTo>
                  <a:cubicBezTo>
                    <a:pt x="126638" y="344364"/>
                    <a:pt x="135400" y="339849"/>
                    <a:pt x="146703" y="336706"/>
                  </a:cubicBezTo>
                  <a:lnTo>
                    <a:pt x="154228" y="334599"/>
                  </a:lnTo>
                  <a:lnTo>
                    <a:pt x="155332" y="342324"/>
                  </a:lnTo>
                  <a:cubicBezTo>
                    <a:pt x="155498" y="343428"/>
                    <a:pt x="159110" y="369545"/>
                    <a:pt x="146235" y="384426"/>
                  </a:cubicBezTo>
                  <a:cubicBezTo>
                    <a:pt x="143693" y="387369"/>
                    <a:pt x="140583" y="389576"/>
                    <a:pt x="137173" y="391214"/>
                  </a:cubicBezTo>
                  <a:lnTo>
                    <a:pt x="191647" y="391214"/>
                  </a:lnTo>
                  <a:cubicBezTo>
                    <a:pt x="188872" y="389844"/>
                    <a:pt x="186297" y="388071"/>
                    <a:pt x="183989" y="385730"/>
                  </a:cubicBezTo>
                  <a:cubicBezTo>
                    <a:pt x="170781" y="372153"/>
                    <a:pt x="171248" y="347306"/>
                    <a:pt x="171282" y="346270"/>
                  </a:cubicBezTo>
                  <a:lnTo>
                    <a:pt x="171482" y="338479"/>
                  </a:lnTo>
                  <a:lnTo>
                    <a:pt x="179175" y="339683"/>
                  </a:lnTo>
                  <a:cubicBezTo>
                    <a:pt x="197466" y="342525"/>
                    <a:pt x="209939" y="349481"/>
                    <a:pt x="216193" y="360382"/>
                  </a:cubicBezTo>
                  <a:cubicBezTo>
                    <a:pt x="216327" y="360583"/>
                    <a:pt x="216393" y="360817"/>
                    <a:pt x="216493" y="361018"/>
                  </a:cubicBezTo>
                  <a:lnTo>
                    <a:pt x="216493" y="336941"/>
                  </a:lnTo>
                  <a:lnTo>
                    <a:pt x="216293" y="336974"/>
                  </a:lnTo>
                  <a:cubicBezTo>
                    <a:pt x="213551" y="337543"/>
                    <a:pt x="210842" y="337809"/>
                    <a:pt x="208301" y="337809"/>
                  </a:cubicBezTo>
                  <a:cubicBezTo>
                    <a:pt x="199873" y="337809"/>
                    <a:pt x="192718" y="334867"/>
                    <a:pt x="187066" y="329082"/>
                  </a:cubicBezTo>
                  <a:cubicBezTo>
                    <a:pt x="173856" y="315537"/>
                    <a:pt x="174357" y="290658"/>
                    <a:pt x="174392" y="289622"/>
                  </a:cubicBezTo>
                  <a:lnTo>
                    <a:pt x="174592" y="281831"/>
                  </a:lnTo>
                  <a:lnTo>
                    <a:pt x="182283" y="283034"/>
                  </a:lnTo>
                  <a:cubicBezTo>
                    <a:pt x="198202" y="285509"/>
                    <a:pt x="209705" y="291094"/>
                    <a:pt x="216527" y="299688"/>
                  </a:cubicBezTo>
                  <a:lnTo>
                    <a:pt x="216527" y="284706"/>
                  </a:lnTo>
                  <a:cubicBezTo>
                    <a:pt x="212280" y="281663"/>
                    <a:pt x="204154" y="274440"/>
                    <a:pt x="202080" y="262702"/>
                  </a:cubicBezTo>
                  <a:cubicBezTo>
                    <a:pt x="199907" y="250329"/>
                    <a:pt x="204990" y="237020"/>
                    <a:pt x="217229" y="223108"/>
                  </a:cubicBezTo>
                  <a:lnTo>
                    <a:pt x="222379" y="217256"/>
                  </a:lnTo>
                  <a:lnTo>
                    <a:pt x="227528" y="223108"/>
                  </a:lnTo>
                  <a:cubicBezTo>
                    <a:pt x="228297" y="223977"/>
                    <a:pt x="246222" y="244610"/>
                    <a:pt x="242710" y="264475"/>
                  </a:cubicBezTo>
                  <a:cubicBezTo>
                    <a:pt x="241373" y="272065"/>
                    <a:pt x="237059" y="278352"/>
                    <a:pt x="230237" y="283301"/>
                  </a:cubicBezTo>
                  <a:lnTo>
                    <a:pt x="230237" y="296444"/>
                  </a:lnTo>
                  <a:cubicBezTo>
                    <a:pt x="237728" y="289421"/>
                    <a:pt x="248997" y="285208"/>
                    <a:pt x="263946" y="284038"/>
                  </a:cubicBezTo>
                  <a:lnTo>
                    <a:pt x="271703" y="283436"/>
                  </a:lnTo>
                  <a:lnTo>
                    <a:pt x="271302" y="291227"/>
                  </a:lnTo>
                  <a:cubicBezTo>
                    <a:pt x="270467" y="308147"/>
                    <a:pt x="262173" y="336806"/>
                    <a:pt x="236424" y="336806"/>
                  </a:cubicBezTo>
                  <a:cubicBezTo>
                    <a:pt x="234417" y="336806"/>
                    <a:pt x="232310" y="336573"/>
                    <a:pt x="230203" y="336204"/>
                  </a:cubicBezTo>
                  <a:lnTo>
                    <a:pt x="230170" y="350249"/>
                  </a:lnTo>
                  <a:cubicBezTo>
                    <a:pt x="236323" y="344398"/>
                    <a:pt x="245085" y="339883"/>
                    <a:pt x="256388" y="336740"/>
                  </a:cubicBezTo>
                  <a:lnTo>
                    <a:pt x="263912" y="334633"/>
                  </a:lnTo>
                  <a:lnTo>
                    <a:pt x="265049" y="342358"/>
                  </a:lnTo>
                  <a:cubicBezTo>
                    <a:pt x="265216" y="343461"/>
                    <a:pt x="268828" y="369578"/>
                    <a:pt x="255954" y="384460"/>
                  </a:cubicBezTo>
                  <a:cubicBezTo>
                    <a:pt x="253445" y="387403"/>
                    <a:pt x="250335" y="389610"/>
                    <a:pt x="246924" y="391249"/>
                  </a:cubicBezTo>
                  <a:lnTo>
                    <a:pt x="648880" y="391282"/>
                  </a:lnTo>
                  <a:cubicBezTo>
                    <a:pt x="632627" y="383858"/>
                    <a:pt x="621324" y="367506"/>
                    <a:pt x="621324" y="348477"/>
                  </a:cubicBezTo>
                  <a:lnTo>
                    <a:pt x="621324" y="186996"/>
                  </a:lnTo>
                  <a:lnTo>
                    <a:pt x="577551" y="110584"/>
                  </a:lnTo>
                  <a:lnTo>
                    <a:pt x="570996" y="141850"/>
                  </a:lnTo>
                  <a:cubicBezTo>
                    <a:pt x="570126" y="146064"/>
                    <a:pt x="567986" y="149942"/>
                    <a:pt x="564876" y="152919"/>
                  </a:cubicBezTo>
                  <a:lnTo>
                    <a:pt x="511371" y="204284"/>
                  </a:lnTo>
                  <a:cubicBezTo>
                    <a:pt x="510368" y="205253"/>
                    <a:pt x="509264" y="206123"/>
                    <a:pt x="508094" y="206858"/>
                  </a:cubicBezTo>
                  <a:cubicBezTo>
                    <a:pt x="509098" y="228795"/>
                    <a:pt x="495921" y="240466"/>
                    <a:pt x="491140" y="243944"/>
                  </a:cubicBezTo>
                  <a:lnTo>
                    <a:pt x="495821" y="254678"/>
                  </a:lnTo>
                  <a:cubicBezTo>
                    <a:pt x="495921" y="254845"/>
                    <a:pt x="496022" y="255013"/>
                    <a:pt x="496089" y="255214"/>
                  </a:cubicBezTo>
                  <a:cubicBezTo>
                    <a:pt x="496490" y="256383"/>
                    <a:pt x="495921" y="257622"/>
                    <a:pt x="494750" y="258056"/>
                  </a:cubicBezTo>
                  <a:lnTo>
                    <a:pt x="494717" y="258056"/>
                  </a:lnTo>
                  <a:lnTo>
                    <a:pt x="410346" y="287985"/>
                  </a:lnTo>
                  <a:cubicBezTo>
                    <a:pt x="409744" y="288186"/>
                    <a:pt x="409109" y="288119"/>
                    <a:pt x="408540" y="287852"/>
                  </a:cubicBezTo>
                  <a:cubicBezTo>
                    <a:pt x="408006" y="287550"/>
                    <a:pt x="407604" y="287049"/>
                    <a:pt x="407437" y="286447"/>
                  </a:cubicBezTo>
                  <a:lnTo>
                    <a:pt x="399612" y="256418"/>
                  </a:lnTo>
                  <a:lnTo>
                    <a:pt x="483748" y="226555"/>
                  </a:lnTo>
                  <a:lnTo>
                    <a:pt x="485454" y="230233"/>
                  </a:lnTo>
                  <a:cubicBezTo>
                    <a:pt x="488530" y="227525"/>
                    <a:pt x="494081" y="221137"/>
                    <a:pt x="494617" y="210002"/>
                  </a:cubicBezTo>
                  <a:cubicBezTo>
                    <a:pt x="489668" y="209533"/>
                    <a:pt x="484819" y="207494"/>
                    <a:pt x="481107" y="203615"/>
                  </a:cubicBezTo>
                  <a:cubicBezTo>
                    <a:pt x="473649" y="195823"/>
                    <a:pt x="473316" y="183884"/>
                    <a:pt x="479803" y="175625"/>
                  </a:cubicBezTo>
                  <a:cubicBezTo>
                    <a:pt x="475791" y="172782"/>
                    <a:pt x="470741" y="170842"/>
                    <a:pt x="465156" y="172816"/>
                  </a:cubicBezTo>
                  <a:cubicBezTo>
                    <a:pt x="463517" y="173418"/>
                    <a:pt x="461879" y="174287"/>
                    <a:pt x="460274" y="175458"/>
                  </a:cubicBezTo>
                  <a:lnTo>
                    <a:pt x="461144" y="177364"/>
                  </a:lnTo>
                  <a:lnTo>
                    <a:pt x="384965" y="204383"/>
                  </a:lnTo>
                  <a:lnTo>
                    <a:pt x="379414" y="183450"/>
                  </a:lnTo>
                  <a:cubicBezTo>
                    <a:pt x="379113" y="182313"/>
                    <a:pt x="379715" y="181175"/>
                    <a:pt x="380819" y="180774"/>
                  </a:cubicBezTo>
                  <a:lnTo>
                    <a:pt x="449506" y="156429"/>
                  </a:lnTo>
                  <a:cubicBezTo>
                    <a:pt x="450609" y="156061"/>
                    <a:pt x="451813" y="156563"/>
                    <a:pt x="452282" y="157666"/>
                  </a:cubicBezTo>
                  <a:lnTo>
                    <a:pt x="454690" y="163418"/>
                  </a:lnTo>
                  <a:cubicBezTo>
                    <a:pt x="465055" y="158168"/>
                    <a:pt x="474653" y="157734"/>
                    <a:pt x="483214" y="162046"/>
                  </a:cubicBezTo>
                  <a:cubicBezTo>
                    <a:pt x="485421" y="163150"/>
                    <a:pt x="487393" y="164589"/>
                    <a:pt x="489267" y="166127"/>
                  </a:cubicBezTo>
                  <a:lnTo>
                    <a:pt x="530466" y="126566"/>
                  </a:lnTo>
                  <a:lnTo>
                    <a:pt x="549259" y="36747"/>
                  </a:lnTo>
                  <a:cubicBezTo>
                    <a:pt x="550195" y="32199"/>
                    <a:pt x="552603" y="28319"/>
                    <a:pt x="555780" y="25410"/>
                  </a:cubicBezTo>
                  <a:cubicBezTo>
                    <a:pt x="559792" y="18421"/>
                    <a:pt x="565611" y="12368"/>
                    <a:pt x="573102" y="8088"/>
                  </a:cubicBezTo>
                  <a:cubicBezTo>
                    <a:pt x="578745" y="4861"/>
                    <a:pt x="584777" y="2928"/>
                    <a:pt x="590852" y="21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980">
              <a:extLst>
                <a:ext uri="{FF2B5EF4-FFF2-40B4-BE49-F238E27FC236}">
                  <a16:creationId xmlns:a16="http://schemas.microsoft.com/office/drawing/2014/main" id="{630C3EA8-E9B6-4865-96FF-DC49541F0DEC}"/>
                </a:ext>
              </a:extLst>
            </p:cNvPr>
            <p:cNvSpPr/>
            <p:nvPr/>
          </p:nvSpPr>
          <p:spPr>
            <a:xfrm>
              <a:off x="824770" y="365503"/>
              <a:ext cx="111124" cy="111091"/>
            </a:xfrm>
            <a:custGeom>
              <a:avLst/>
              <a:gdLst/>
              <a:ahLst/>
              <a:cxnLst/>
              <a:rect l="0" t="0" r="0" b="0"/>
              <a:pathLst>
                <a:path w="111124" h="111091">
                  <a:moveTo>
                    <a:pt x="55546" y="0"/>
                  </a:moveTo>
                  <a:cubicBezTo>
                    <a:pt x="86243" y="0"/>
                    <a:pt x="111124" y="24879"/>
                    <a:pt x="111124" y="55546"/>
                  </a:cubicBezTo>
                  <a:cubicBezTo>
                    <a:pt x="111124" y="86210"/>
                    <a:pt x="86245" y="111091"/>
                    <a:pt x="55546" y="111091"/>
                  </a:cubicBezTo>
                  <a:cubicBezTo>
                    <a:pt x="24881" y="111091"/>
                    <a:pt x="0" y="86211"/>
                    <a:pt x="0" y="55546"/>
                  </a:cubicBezTo>
                  <a:cubicBezTo>
                    <a:pt x="0" y="24881"/>
                    <a:pt x="24879" y="0"/>
                    <a:pt x="55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981">
              <a:extLst>
                <a:ext uri="{FF2B5EF4-FFF2-40B4-BE49-F238E27FC236}">
                  <a16:creationId xmlns:a16="http://schemas.microsoft.com/office/drawing/2014/main" id="{1648AFBA-FDAB-4B16-AACD-B64ABB1BFD37}"/>
                </a:ext>
              </a:extLst>
            </p:cNvPr>
            <p:cNvSpPr/>
            <p:nvPr/>
          </p:nvSpPr>
          <p:spPr>
            <a:xfrm>
              <a:off x="666301" y="688732"/>
              <a:ext cx="11552" cy="29984"/>
            </a:xfrm>
            <a:custGeom>
              <a:avLst/>
              <a:gdLst/>
              <a:ahLst/>
              <a:cxnLst/>
              <a:rect l="0" t="0" r="0" b="0"/>
              <a:pathLst>
                <a:path w="11552" h="29984">
                  <a:moveTo>
                    <a:pt x="11552" y="0"/>
                  </a:moveTo>
                  <a:lnTo>
                    <a:pt x="11552" y="6966"/>
                  </a:lnTo>
                  <a:lnTo>
                    <a:pt x="3242" y="25760"/>
                  </a:lnTo>
                  <a:lnTo>
                    <a:pt x="11552" y="9467"/>
                  </a:lnTo>
                  <a:lnTo>
                    <a:pt x="11552" y="29583"/>
                  </a:lnTo>
                  <a:lnTo>
                    <a:pt x="6127" y="29984"/>
                  </a:lnTo>
                  <a:cubicBezTo>
                    <a:pt x="3235" y="29382"/>
                    <a:pt x="1454" y="28353"/>
                    <a:pt x="1337" y="28269"/>
                  </a:cubicBezTo>
                  <a:cubicBezTo>
                    <a:pt x="367" y="27700"/>
                    <a:pt x="0" y="26497"/>
                    <a:pt x="434" y="25460"/>
                  </a:cubicBezTo>
                  <a:lnTo>
                    <a:pt x="115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982">
              <a:extLst>
                <a:ext uri="{FF2B5EF4-FFF2-40B4-BE49-F238E27FC236}">
                  <a16:creationId xmlns:a16="http://schemas.microsoft.com/office/drawing/2014/main" id="{5D492844-C8D1-41F8-AEA9-307B552AF982}"/>
                </a:ext>
              </a:extLst>
            </p:cNvPr>
            <p:cNvSpPr/>
            <p:nvPr/>
          </p:nvSpPr>
          <p:spPr>
            <a:xfrm>
              <a:off x="677853" y="673761"/>
              <a:ext cx="130737" cy="62969"/>
            </a:xfrm>
            <a:custGeom>
              <a:avLst/>
              <a:gdLst/>
              <a:ahLst/>
              <a:cxnLst/>
              <a:rect l="0" t="0" r="0" b="0"/>
              <a:pathLst>
                <a:path w="130737" h="62969">
                  <a:moveTo>
                    <a:pt x="8679" y="436"/>
                  </a:moveTo>
                  <a:cubicBezTo>
                    <a:pt x="20115" y="4983"/>
                    <a:pt x="22457" y="17256"/>
                    <a:pt x="22088" y="24412"/>
                  </a:cubicBezTo>
                  <a:lnTo>
                    <a:pt x="38808" y="31636"/>
                  </a:lnTo>
                  <a:lnTo>
                    <a:pt x="38507" y="30499"/>
                  </a:lnTo>
                  <a:lnTo>
                    <a:pt x="116692" y="2776"/>
                  </a:lnTo>
                  <a:lnTo>
                    <a:pt x="130737" y="33340"/>
                  </a:lnTo>
                  <a:lnTo>
                    <a:pt x="47168" y="62969"/>
                  </a:lnTo>
                  <a:cubicBezTo>
                    <a:pt x="46265" y="61497"/>
                    <a:pt x="45596" y="60895"/>
                    <a:pt x="45563" y="60895"/>
                  </a:cubicBezTo>
                  <a:lnTo>
                    <a:pt x="13727" y="39760"/>
                  </a:lnTo>
                  <a:cubicBezTo>
                    <a:pt x="11253" y="41734"/>
                    <a:pt x="8677" y="43171"/>
                    <a:pt x="6036" y="44109"/>
                  </a:cubicBezTo>
                  <a:lnTo>
                    <a:pt x="6037" y="44109"/>
                  </a:lnTo>
                  <a:lnTo>
                    <a:pt x="0" y="44554"/>
                  </a:lnTo>
                  <a:lnTo>
                    <a:pt x="0" y="24437"/>
                  </a:lnTo>
                  <a:lnTo>
                    <a:pt x="5267" y="14111"/>
                  </a:lnTo>
                  <a:cubicBezTo>
                    <a:pt x="7666" y="7322"/>
                    <a:pt x="8310" y="3142"/>
                    <a:pt x="8310" y="3142"/>
                  </a:cubicBezTo>
                  <a:lnTo>
                    <a:pt x="0" y="21936"/>
                  </a:lnTo>
                  <a:lnTo>
                    <a:pt x="0" y="14970"/>
                  </a:lnTo>
                  <a:lnTo>
                    <a:pt x="5836" y="1605"/>
                  </a:lnTo>
                  <a:cubicBezTo>
                    <a:pt x="6305" y="536"/>
                    <a:pt x="7575" y="0"/>
                    <a:pt x="8679" y="43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983">
              <a:extLst>
                <a:ext uri="{FF2B5EF4-FFF2-40B4-BE49-F238E27FC236}">
                  <a16:creationId xmlns:a16="http://schemas.microsoft.com/office/drawing/2014/main" id="{533C6A6D-580B-44BA-AB74-3A48861D5406}"/>
                </a:ext>
              </a:extLst>
            </p:cNvPr>
            <p:cNvSpPr/>
            <p:nvPr/>
          </p:nvSpPr>
          <p:spPr>
            <a:xfrm>
              <a:off x="597072" y="732045"/>
              <a:ext cx="11504" cy="8527"/>
            </a:xfrm>
            <a:custGeom>
              <a:avLst/>
              <a:gdLst/>
              <a:ahLst/>
              <a:cxnLst/>
              <a:rect l="0" t="0" r="0" b="0"/>
              <a:pathLst>
                <a:path w="11504" h="8527">
                  <a:moveTo>
                    <a:pt x="5518" y="0"/>
                  </a:moveTo>
                  <a:cubicBezTo>
                    <a:pt x="11036" y="0"/>
                    <a:pt x="11504" y="8527"/>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984">
              <a:extLst>
                <a:ext uri="{FF2B5EF4-FFF2-40B4-BE49-F238E27FC236}">
                  <a16:creationId xmlns:a16="http://schemas.microsoft.com/office/drawing/2014/main" id="{9457687F-8456-403F-8967-FAB2F06C3C33}"/>
                </a:ext>
              </a:extLst>
            </p:cNvPr>
            <p:cNvSpPr/>
            <p:nvPr/>
          </p:nvSpPr>
          <p:spPr>
            <a:xfrm>
              <a:off x="646999" y="707767"/>
              <a:ext cx="11504" cy="8561"/>
            </a:xfrm>
            <a:custGeom>
              <a:avLst/>
              <a:gdLst/>
              <a:ahLst/>
              <a:cxnLst/>
              <a:rect l="0" t="0" r="0" b="0"/>
              <a:pathLst>
                <a:path w="11504" h="8561">
                  <a:moveTo>
                    <a:pt x="5517" y="34"/>
                  </a:moveTo>
                  <a:cubicBezTo>
                    <a:pt x="11035" y="34"/>
                    <a:pt x="11504" y="8561"/>
                    <a:pt x="5986" y="8561"/>
                  </a:cubicBezTo>
                  <a:cubicBezTo>
                    <a:pt x="502" y="8561"/>
                    <a:pt x="0" y="0"/>
                    <a:pt x="5517" y="3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985">
              <a:extLst>
                <a:ext uri="{FF2B5EF4-FFF2-40B4-BE49-F238E27FC236}">
                  <a16:creationId xmlns:a16="http://schemas.microsoft.com/office/drawing/2014/main" id="{4246B065-575E-4E05-85EE-C199F7FD90B9}"/>
                </a:ext>
              </a:extLst>
            </p:cNvPr>
            <p:cNvSpPr/>
            <p:nvPr/>
          </p:nvSpPr>
          <p:spPr>
            <a:xfrm>
              <a:off x="608475" y="849021"/>
              <a:ext cx="11504" cy="8560"/>
            </a:xfrm>
            <a:custGeom>
              <a:avLst/>
              <a:gdLst/>
              <a:ahLst/>
              <a:cxnLst/>
              <a:rect l="0" t="0" r="0" b="0"/>
              <a:pathLst>
                <a:path w="11504" h="8560">
                  <a:moveTo>
                    <a:pt x="5518" y="33"/>
                  </a:moveTo>
                  <a:cubicBezTo>
                    <a:pt x="11035" y="33"/>
                    <a:pt x="11504" y="8560"/>
                    <a:pt x="5985" y="8560"/>
                  </a:cubicBezTo>
                  <a:cubicBezTo>
                    <a:pt x="502"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986">
              <a:extLst>
                <a:ext uri="{FF2B5EF4-FFF2-40B4-BE49-F238E27FC236}">
                  <a16:creationId xmlns:a16="http://schemas.microsoft.com/office/drawing/2014/main" id="{CE34F73B-A42F-486F-9C24-AE5916F87194}"/>
                </a:ext>
              </a:extLst>
            </p:cNvPr>
            <p:cNvSpPr/>
            <p:nvPr/>
          </p:nvSpPr>
          <p:spPr>
            <a:xfrm>
              <a:off x="672681" y="726327"/>
              <a:ext cx="11504" cy="8527"/>
            </a:xfrm>
            <a:custGeom>
              <a:avLst/>
              <a:gdLst/>
              <a:ahLst/>
              <a:cxnLst/>
              <a:rect l="0" t="0" r="0" b="0"/>
              <a:pathLst>
                <a:path w="11504" h="8527">
                  <a:moveTo>
                    <a:pt x="5518" y="0"/>
                  </a:moveTo>
                  <a:cubicBezTo>
                    <a:pt x="11035" y="0"/>
                    <a:pt x="11504" y="8527"/>
                    <a:pt x="5985" y="8527"/>
                  </a:cubicBezTo>
                  <a:cubicBezTo>
                    <a:pt x="502"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987">
              <a:extLst>
                <a:ext uri="{FF2B5EF4-FFF2-40B4-BE49-F238E27FC236}">
                  <a16:creationId xmlns:a16="http://schemas.microsoft.com/office/drawing/2014/main" id="{8453C3C2-D401-430B-B7B5-02688D88DB01}"/>
                </a:ext>
              </a:extLst>
            </p:cNvPr>
            <p:cNvSpPr/>
            <p:nvPr/>
          </p:nvSpPr>
          <p:spPr>
            <a:xfrm>
              <a:off x="658436" y="774849"/>
              <a:ext cx="11469" cy="8527"/>
            </a:xfrm>
            <a:custGeom>
              <a:avLst/>
              <a:gdLst/>
              <a:ahLst/>
              <a:cxnLst/>
              <a:rect l="0" t="0" r="0" b="0"/>
              <a:pathLst>
                <a:path w="11469" h="8527">
                  <a:moveTo>
                    <a:pt x="5484" y="0"/>
                  </a:moveTo>
                  <a:cubicBezTo>
                    <a:pt x="11002" y="0"/>
                    <a:pt x="11469" y="8527"/>
                    <a:pt x="5952" y="8527"/>
                  </a:cubicBezTo>
                  <a:cubicBezTo>
                    <a:pt x="467" y="8527"/>
                    <a:pt x="0" y="0"/>
                    <a:pt x="548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988">
              <a:extLst>
                <a:ext uri="{FF2B5EF4-FFF2-40B4-BE49-F238E27FC236}">
                  <a16:creationId xmlns:a16="http://schemas.microsoft.com/office/drawing/2014/main" id="{37947137-CF3F-46A0-B02F-9845B2A04367}"/>
                </a:ext>
              </a:extLst>
            </p:cNvPr>
            <p:cNvSpPr/>
            <p:nvPr/>
          </p:nvSpPr>
          <p:spPr>
            <a:xfrm>
              <a:off x="634157" y="816215"/>
              <a:ext cx="11504" cy="8528"/>
            </a:xfrm>
            <a:custGeom>
              <a:avLst/>
              <a:gdLst/>
              <a:ahLst/>
              <a:cxnLst/>
              <a:rect l="0" t="0" r="0" b="0"/>
              <a:pathLst>
                <a:path w="11504" h="8528">
                  <a:moveTo>
                    <a:pt x="5518" y="0"/>
                  </a:moveTo>
                  <a:cubicBezTo>
                    <a:pt x="11036" y="0"/>
                    <a:pt x="11504" y="8528"/>
                    <a:pt x="5987" y="8528"/>
                  </a:cubicBezTo>
                  <a:cubicBezTo>
                    <a:pt x="502" y="8528"/>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989">
              <a:extLst>
                <a:ext uri="{FF2B5EF4-FFF2-40B4-BE49-F238E27FC236}">
                  <a16:creationId xmlns:a16="http://schemas.microsoft.com/office/drawing/2014/main" id="{EFDF1FB5-0971-41B4-9FCC-56741CDD0553}"/>
                </a:ext>
              </a:extLst>
            </p:cNvPr>
            <p:cNvSpPr/>
            <p:nvPr/>
          </p:nvSpPr>
          <p:spPr>
            <a:xfrm>
              <a:off x="639876" y="742011"/>
              <a:ext cx="11504" cy="8560"/>
            </a:xfrm>
            <a:custGeom>
              <a:avLst/>
              <a:gdLst/>
              <a:ahLst/>
              <a:cxnLst/>
              <a:rect l="0" t="0" r="0" b="0"/>
              <a:pathLst>
                <a:path w="11504" h="8560">
                  <a:moveTo>
                    <a:pt x="5518" y="33"/>
                  </a:moveTo>
                  <a:cubicBezTo>
                    <a:pt x="11036" y="33"/>
                    <a:pt x="11504" y="8560"/>
                    <a:pt x="5987" y="8560"/>
                  </a:cubicBezTo>
                  <a:cubicBezTo>
                    <a:pt x="469"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990">
              <a:extLst>
                <a:ext uri="{FF2B5EF4-FFF2-40B4-BE49-F238E27FC236}">
                  <a16:creationId xmlns:a16="http://schemas.microsoft.com/office/drawing/2014/main" id="{AC70209B-6031-43D8-9C15-BEBBB742F749}"/>
                </a:ext>
              </a:extLst>
            </p:cNvPr>
            <p:cNvSpPr/>
            <p:nvPr/>
          </p:nvSpPr>
          <p:spPr>
            <a:xfrm>
              <a:off x="608475" y="789095"/>
              <a:ext cx="11504" cy="8561"/>
            </a:xfrm>
            <a:custGeom>
              <a:avLst/>
              <a:gdLst/>
              <a:ahLst/>
              <a:cxnLst/>
              <a:rect l="0" t="0" r="0" b="0"/>
              <a:pathLst>
                <a:path w="11504" h="8561">
                  <a:moveTo>
                    <a:pt x="5518" y="33"/>
                  </a:moveTo>
                  <a:cubicBezTo>
                    <a:pt x="11035" y="33"/>
                    <a:pt x="11504" y="8561"/>
                    <a:pt x="5985" y="8561"/>
                  </a:cubicBezTo>
                  <a:cubicBezTo>
                    <a:pt x="502" y="8561"/>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991">
              <a:extLst>
                <a:ext uri="{FF2B5EF4-FFF2-40B4-BE49-F238E27FC236}">
                  <a16:creationId xmlns:a16="http://schemas.microsoft.com/office/drawing/2014/main" id="{70891193-E45E-4E06-B19A-8BC9C859D3A6}"/>
                </a:ext>
              </a:extLst>
            </p:cNvPr>
            <p:cNvSpPr/>
            <p:nvPr/>
          </p:nvSpPr>
          <p:spPr>
            <a:xfrm>
              <a:off x="689843" y="789095"/>
              <a:ext cx="11471" cy="8561"/>
            </a:xfrm>
            <a:custGeom>
              <a:avLst/>
              <a:gdLst/>
              <a:ahLst/>
              <a:cxnLst/>
              <a:rect l="0" t="0" r="0" b="0"/>
              <a:pathLst>
                <a:path w="11471" h="8561">
                  <a:moveTo>
                    <a:pt x="5518" y="0"/>
                  </a:moveTo>
                  <a:cubicBezTo>
                    <a:pt x="11002" y="0"/>
                    <a:pt x="11471" y="8561"/>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992">
              <a:extLst>
                <a:ext uri="{FF2B5EF4-FFF2-40B4-BE49-F238E27FC236}">
                  <a16:creationId xmlns:a16="http://schemas.microsoft.com/office/drawing/2014/main" id="{3CFAEF6C-7BB9-46C5-83A0-2F66DC52AE61}"/>
                </a:ext>
              </a:extLst>
            </p:cNvPr>
            <p:cNvSpPr/>
            <p:nvPr/>
          </p:nvSpPr>
          <p:spPr>
            <a:xfrm>
              <a:off x="695522" y="851897"/>
              <a:ext cx="11502" cy="8527"/>
            </a:xfrm>
            <a:custGeom>
              <a:avLst/>
              <a:gdLst/>
              <a:ahLst/>
              <a:cxnLst/>
              <a:rect l="0" t="0" r="0" b="0"/>
              <a:pathLst>
                <a:path w="11502" h="8527">
                  <a:moveTo>
                    <a:pt x="5517" y="0"/>
                  </a:moveTo>
                  <a:cubicBezTo>
                    <a:pt x="11035" y="0"/>
                    <a:pt x="11502" y="8527"/>
                    <a:pt x="5985" y="8527"/>
                  </a:cubicBezTo>
                  <a:cubicBezTo>
                    <a:pt x="467" y="8527"/>
                    <a:pt x="0" y="0"/>
                    <a:pt x="55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214921413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385466-3A9F-43F5-9209-5331F01FBB2A}"/>
              </a:ext>
            </a:extLst>
          </p:cNvPr>
          <p:cNvPicPr>
            <a:picLocks noChangeAspect="1"/>
          </p:cNvPicPr>
          <p:nvPr/>
        </p:nvPicPr>
        <p:blipFill rotWithShape="1">
          <a:blip r:embed="rId2"/>
          <a:srcRect l="17003" t="17237" r="22842" b="5693"/>
          <a:stretch/>
        </p:blipFill>
        <p:spPr>
          <a:xfrm>
            <a:off x="308344" y="287079"/>
            <a:ext cx="10005237" cy="6964326"/>
          </a:xfrm>
          <a:prstGeom prst="rect">
            <a:avLst/>
          </a:prstGeom>
        </p:spPr>
      </p:pic>
    </p:spTree>
    <p:extLst>
      <p:ext uri="{BB962C8B-B14F-4D97-AF65-F5344CB8AC3E}">
        <p14:creationId xmlns:p14="http://schemas.microsoft.com/office/powerpoint/2010/main" val="40920321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129CC6-E79E-4D7D-BF34-17CA82287CF2}"/>
              </a:ext>
            </a:extLst>
          </p:cNvPr>
          <p:cNvPicPr>
            <a:picLocks noChangeAspect="1"/>
          </p:cNvPicPr>
          <p:nvPr/>
        </p:nvPicPr>
        <p:blipFill rotWithShape="1">
          <a:blip r:embed="rId2"/>
          <a:srcRect l="17599" t="17414" r="22345" b="7107"/>
          <a:stretch/>
        </p:blipFill>
        <p:spPr>
          <a:xfrm>
            <a:off x="350874" y="393405"/>
            <a:ext cx="9973340" cy="6783572"/>
          </a:xfrm>
          <a:prstGeom prst="rect">
            <a:avLst/>
          </a:prstGeom>
        </p:spPr>
      </p:pic>
    </p:spTree>
    <p:extLst>
      <p:ext uri="{BB962C8B-B14F-4D97-AF65-F5344CB8AC3E}">
        <p14:creationId xmlns:p14="http://schemas.microsoft.com/office/powerpoint/2010/main" val="232062111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51A4B-1494-4358-8272-7233472C9CF3}"/>
              </a:ext>
            </a:extLst>
          </p:cNvPr>
          <p:cNvPicPr>
            <a:picLocks noChangeAspect="1"/>
          </p:cNvPicPr>
          <p:nvPr/>
        </p:nvPicPr>
        <p:blipFill rotWithShape="1">
          <a:blip r:embed="rId2"/>
          <a:srcRect l="17102" t="18120" r="22444" b="6400"/>
          <a:stretch/>
        </p:blipFill>
        <p:spPr>
          <a:xfrm>
            <a:off x="404037" y="382772"/>
            <a:ext cx="9994605" cy="6974957"/>
          </a:xfrm>
          <a:prstGeom prst="rect">
            <a:avLst/>
          </a:prstGeom>
        </p:spPr>
      </p:pic>
    </p:spTree>
    <p:extLst>
      <p:ext uri="{BB962C8B-B14F-4D97-AF65-F5344CB8AC3E}">
        <p14:creationId xmlns:p14="http://schemas.microsoft.com/office/powerpoint/2010/main" val="252137726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1071155" y="247084"/>
            <a:ext cx="1464475"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Romans</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24A4A3A0-26FD-4F14-B6F1-1CD0236F6A81}"/>
              </a:ext>
            </a:extLst>
          </p:cNvPr>
          <p:cNvPicPr>
            <a:picLocks noChangeAspect="1"/>
          </p:cNvPicPr>
          <p:nvPr/>
        </p:nvPicPr>
        <p:blipFill rotWithShape="1">
          <a:blip r:embed="rId2"/>
          <a:srcRect l="17400" t="17944" r="23040" b="6754"/>
          <a:stretch/>
        </p:blipFill>
        <p:spPr>
          <a:xfrm>
            <a:off x="435935" y="1269789"/>
            <a:ext cx="9920177" cy="5917820"/>
          </a:xfrm>
          <a:prstGeom prst="rect">
            <a:avLst/>
          </a:prstGeom>
        </p:spPr>
      </p:pic>
    </p:spTree>
    <p:extLst>
      <p:ext uri="{BB962C8B-B14F-4D97-AF65-F5344CB8AC3E}">
        <p14:creationId xmlns:p14="http://schemas.microsoft.com/office/powerpoint/2010/main" val="33948115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1071156" y="247084"/>
            <a:ext cx="6629894"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lgn="l"/>
            <a:r>
              <a:rPr lang="en-GB" dirty="0"/>
              <a:t>The Romans: Year 3</a:t>
            </a:r>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1278150732"/>
              </p:ext>
            </p:extLst>
          </p:nvPr>
        </p:nvGraphicFramePr>
        <p:xfrm>
          <a:off x="349145" y="2681577"/>
          <a:ext cx="10077850" cy="4160520"/>
        </p:xfrm>
        <a:graphic>
          <a:graphicData uri="http://schemas.openxmlformats.org/drawingml/2006/table">
            <a:tbl>
              <a:tblPr>
                <a:tableStyleId>{4C3C2611-4C71-4FC5-86AE-919BDF0F9419}</a:tableStyleId>
              </a:tblPr>
              <a:tblGrid>
                <a:gridCol w="1541290">
                  <a:extLst>
                    <a:ext uri="{9D8B030D-6E8A-4147-A177-3AD203B41FA5}">
                      <a16:colId xmlns:a16="http://schemas.microsoft.com/office/drawing/2014/main" val="20000"/>
                    </a:ext>
                  </a:extLst>
                </a:gridCol>
                <a:gridCol w="1707312">
                  <a:extLst>
                    <a:ext uri="{9D8B030D-6E8A-4147-A177-3AD203B41FA5}">
                      <a16:colId xmlns:a16="http://schemas.microsoft.com/office/drawing/2014/main" val="20001"/>
                    </a:ext>
                  </a:extLst>
                </a:gridCol>
                <a:gridCol w="1707312">
                  <a:extLst>
                    <a:ext uri="{9D8B030D-6E8A-4147-A177-3AD203B41FA5}">
                      <a16:colId xmlns:a16="http://schemas.microsoft.com/office/drawing/2014/main" val="20002"/>
                    </a:ext>
                  </a:extLst>
                </a:gridCol>
                <a:gridCol w="1707312">
                  <a:extLst>
                    <a:ext uri="{9D8B030D-6E8A-4147-A177-3AD203B41FA5}">
                      <a16:colId xmlns:a16="http://schemas.microsoft.com/office/drawing/2014/main" val="20003"/>
                    </a:ext>
                  </a:extLst>
                </a:gridCol>
                <a:gridCol w="1707312">
                  <a:extLst>
                    <a:ext uri="{9D8B030D-6E8A-4147-A177-3AD203B41FA5}">
                      <a16:colId xmlns:a16="http://schemas.microsoft.com/office/drawing/2014/main" val="1168215490"/>
                    </a:ext>
                  </a:extLst>
                </a:gridCol>
                <a:gridCol w="1707312">
                  <a:extLst>
                    <a:ext uri="{9D8B030D-6E8A-4147-A177-3AD203B41FA5}">
                      <a16:colId xmlns:a16="http://schemas.microsoft.com/office/drawing/2014/main" val="1483832941"/>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Label a timeline with key dates in the history of the Roman Empire. Highlight the key dates of Roman Britain. When was Julius Caesar assassinated?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was the name of the first emperor of Rome?</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'territory'.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rowSpan="3">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is meant by the word 'preservation'. Why is this important?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List some sources of evidence that help historians understand Roman life.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is the difference between a primary and secondary source?</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Who were Romulus and Remus?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is meant by the word 'constitution'.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Name the emperors who came to Britain.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was Britain conquered by the Romans? </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did Hadrian build a wall? Why?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Who led the Iceni tribe against the Romans?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was the name of the emperor who successfully invaded Britain?</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vMerge="1">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3</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vMerge="1">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was the language of Ancient Rome?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is meant by the word 'prosperous'.</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did Christianity become the official religion of the Roman Empire?</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296388402"/>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4036258" y="2399222"/>
            <a:ext cx="50908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Conflict</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363628" y="173064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296410" y="2458225"/>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8846413" y="2410167"/>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5442592" y="2463597"/>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94" name="Group 93">
            <a:extLst>
              <a:ext uri="{FF2B5EF4-FFF2-40B4-BE49-F238E27FC236}">
                <a16:creationId xmlns:a16="http://schemas.microsoft.com/office/drawing/2014/main" id="{3147CDB7-685F-478E-92F2-601763BCB2E2}"/>
              </a:ext>
            </a:extLst>
          </p:cNvPr>
          <p:cNvGrpSpPr/>
          <p:nvPr/>
        </p:nvGrpSpPr>
        <p:grpSpPr>
          <a:xfrm>
            <a:off x="9159454" y="1722967"/>
            <a:ext cx="696912" cy="69945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5718041" y="1811990"/>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179" name="Techniques">
            <a:extLst>
              <a:ext uri="{FF2B5EF4-FFF2-40B4-BE49-F238E27FC236}">
                <a16:creationId xmlns:a16="http://schemas.microsoft.com/office/drawing/2014/main" id="{F0B82B86-93B0-463F-AE65-2732A790F2EF}"/>
              </a:ext>
            </a:extLst>
          </p:cNvPr>
          <p:cNvSpPr txBox="1"/>
          <p:nvPr/>
        </p:nvSpPr>
        <p:spPr>
          <a:xfrm>
            <a:off x="7143145" y="2395586"/>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Culture and Pastimes</a:t>
            </a:r>
            <a:endParaRPr dirty="0"/>
          </a:p>
        </p:txBody>
      </p:sp>
      <p:grpSp>
        <p:nvGrpSpPr>
          <p:cNvPr id="196" name="Group 195">
            <a:extLst>
              <a:ext uri="{FF2B5EF4-FFF2-40B4-BE49-F238E27FC236}">
                <a16:creationId xmlns:a16="http://schemas.microsoft.com/office/drawing/2014/main" id="{CC82BFC8-C177-4BC7-9554-754F777C9EB9}"/>
              </a:ext>
            </a:extLst>
          </p:cNvPr>
          <p:cNvGrpSpPr/>
          <p:nvPr/>
        </p:nvGrpSpPr>
        <p:grpSpPr>
          <a:xfrm>
            <a:off x="3967022" y="1741836"/>
            <a:ext cx="704520" cy="701778"/>
            <a:chOff x="0" y="0"/>
            <a:chExt cx="1393992" cy="1331996"/>
          </a:xfrm>
        </p:grpSpPr>
        <p:sp>
          <p:nvSpPr>
            <p:cNvPr id="197" name="Shape 1110">
              <a:extLst>
                <a:ext uri="{FF2B5EF4-FFF2-40B4-BE49-F238E27FC236}">
                  <a16:creationId xmlns:a16="http://schemas.microsoft.com/office/drawing/2014/main" id="{0CF2857F-828B-40D3-BDB8-3025A15D99B3}"/>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98" name="Shape 1112">
              <a:extLst>
                <a:ext uri="{FF2B5EF4-FFF2-40B4-BE49-F238E27FC236}">
                  <a16:creationId xmlns:a16="http://schemas.microsoft.com/office/drawing/2014/main" id="{CD49B440-F5C8-480B-AB77-12EFFB8B771F}"/>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1113">
              <a:extLst>
                <a:ext uri="{FF2B5EF4-FFF2-40B4-BE49-F238E27FC236}">
                  <a16:creationId xmlns:a16="http://schemas.microsoft.com/office/drawing/2014/main" id="{494C9648-A572-485B-A367-58818696D0F5}"/>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114">
              <a:extLst>
                <a:ext uri="{FF2B5EF4-FFF2-40B4-BE49-F238E27FC236}">
                  <a16:creationId xmlns:a16="http://schemas.microsoft.com/office/drawing/2014/main" id="{3C553FA8-8EB1-49C8-BB3B-E9BE63CCC949}"/>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1115">
              <a:extLst>
                <a:ext uri="{FF2B5EF4-FFF2-40B4-BE49-F238E27FC236}">
                  <a16:creationId xmlns:a16="http://schemas.microsoft.com/office/drawing/2014/main" id="{E6AA7CD2-D128-4B9F-A600-B29334BA74B0}"/>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1116">
              <a:extLst>
                <a:ext uri="{FF2B5EF4-FFF2-40B4-BE49-F238E27FC236}">
                  <a16:creationId xmlns:a16="http://schemas.microsoft.com/office/drawing/2014/main" id="{03740FB1-369E-4ED8-8D10-6FB58251126A}"/>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1117">
              <a:extLst>
                <a:ext uri="{FF2B5EF4-FFF2-40B4-BE49-F238E27FC236}">
                  <a16:creationId xmlns:a16="http://schemas.microsoft.com/office/drawing/2014/main" id="{20B0FDA9-FBD1-438A-B889-326D0DD18B77}"/>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1118">
              <a:extLst>
                <a:ext uri="{FF2B5EF4-FFF2-40B4-BE49-F238E27FC236}">
                  <a16:creationId xmlns:a16="http://schemas.microsoft.com/office/drawing/2014/main" id="{94DFE197-714D-47F9-975E-E407B16EAE67}"/>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1119">
              <a:extLst>
                <a:ext uri="{FF2B5EF4-FFF2-40B4-BE49-F238E27FC236}">
                  <a16:creationId xmlns:a16="http://schemas.microsoft.com/office/drawing/2014/main" id="{E27DBFC9-DB63-4615-B363-EA61E26CE712}"/>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120">
              <a:extLst>
                <a:ext uri="{FF2B5EF4-FFF2-40B4-BE49-F238E27FC236}">
                  <a16:creationId xmlns:a16="http://schemas.microsoft.com/office/drawing/2014/main" id="{9C7E3896-616E-494F-BD98-9E19EAEAFB02}"/>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1121">
              <a:extLst>
                <a:ext uri="{FF2B5EF4-FFF2-40B4-BE49-F238E27FC236}">
                  <a16:creationId xmlns:a16="http://schemas.microsoft.com/office/drawing/2014/main" id="{966AA979-CA64-43FB-9AEB-356021F5ADAD}"/>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122">
              <a:extLst>
                <a:ext uri="{FF2B5EF4-FFF2-40B4-BE49-F238E27FC236}">
                  <a16:creationId xmlns:a16="http://schemas.microsoft.com/office/drawing/2014/main" id="{4213BB90-A1B0-4EA9-A663-22FB3709EBFB}"/>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1123">
              <a:extLst>
                <a:ext uri="{FF2B5EF4-FFF2-40B4-BE49-F238E27FC236}">
                  <a16:creationId xmlns:a16="http://schemas.microsoft.com/office/drawing/2014/main" id="{8254C529-99DD-4000-AF61-B28A15F6F15D}"/>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1124">
              <a:extLst>
                <a:ext uri="{FF2B5EF4-FFF2-40B4-BE49-F238E27FC236}">
                  <a16:creationId xmlns:a16="http://schemas.microsoft.com/office/drawing/2014/main" id="{A799BE9B-0A86-48E6-A6B4-356A4DD5B1B8}"/>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1125">
              <a:extLst>
                <a:ext uri="{FF2B5EF4-FFF2-40B4-BE49-F238E27FC236}">
                  <a16:creationId xmlns:a16="http://schemas.microsoft.com/office/drawing/2014/main" id="{36D6BDF3-2DA3-46C0-A53E-CAB7D07D37E7}"/>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1126">
              <a:extLst>
                <a:ext uri="{FF2B5EF4-FFF2-40B4-BE49-F238E27FC236}">
                  <a16:creationId xmlns:a16="http://schemas.microsoft.com/office/drawing/2014/main" id="{1ED1BE22-D969-4596-BB98-CF991A1CB7FF}"/>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1127">
              <a:extLst>
                <a:ext uri="{FF2B5EF4-FFF2-40B4-BE49-F238E27FC236}">
                  <a16:creationId xmlns:a16="http://schemas.microsoft.com/office/drawing/2014/main" id="{81CB32E1-490B-4E7F-AF3E-1922C6A0D9B0}"/>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14" name="Group 213">
            <a:extLst>
              <a:ext uri="{FF2B5EF4-FFF2-40B4-BE49-F238E27FC236}">
                <a16:creationId xmlns:a16="http://schemas.microsoft.com/office/drawing/2014/main" id="{672EEF18-2004-4D9D-BF73-149E3F0E1486}"/>
              </a:ext>
            </a:extLst>
          </p:cNvPr>
          <p:cNvGrpSpPr/>
          <p:nvPr/>
        </p:nvGrpSpPr>
        <p:grpSpPr>
          <a:xfrm>
            <a:off x="7481072" y="1773227"/>
            <a:ext cx="709706" cy="664192"/>
            <a:chOff x="0" y="0"/>
            <a:chExt cx="1393992" cy="1331996"/>
          </a:xfrm>
        </p:grpSpPr>
        <p:sp>
          <p:nvSpPr>
            <p:cNvPr id="215" name="Shape 571">
              <a:extLst>
                <a:ext uri="{FF2B5EF4-FFF2-40B4-BE49-F238E27FC236}">
                  <a16:creationId xmlns:a16="http://schemas.microsoft.com/office/drawing/2014/main" id="{7C77A245-0ED7-4C39-9FD5-62BAD6B5A779}"/>
                </a:ext>
              </a:extLst>
            </p:cNvPr>
            <p:cNvSpPr/>
            <p:nvPr/>
          </p:nvSpPr>
          <p:spPr>
            <a:xfrm>
              <a:off x="0" y="0"/>
              <a:ext cx="1393992" cy="1331996"/>
            </a:xfrm>
            <a:custGeom>
              <a:avLst/>
              <a:gdLst/>
              <a:ahLst/>
              <a:cxnLst/>
              <a:rect l="0" t="0" r="0" b="0"/>
              <a:pathLst>
                <a:path w="1393992" h="1331996">
                  <a:moveTo>
                    <a:pt x="696996" y="0"/>
                  </a:moveTo>
                  <a:cubicBezTo>
                    <a:pt x="859506" y="0"/>
                    <a:pt x="1022017" y="61996"/>
                    <a:pt x="1146008" y="185988"/>
                  </a:cubicBezTo>
                  <a:cubicBezTo>
                    <a:pt x="1393992" y="433971"/>
                    <a:pt x="1393992" y="836030"/>
                    <a:pt x="1146008" y="1084013"/>
                  </a:cubicBezTo>
                  <a:cubicBezTo>
                    <a:pt x="898026" y="1331996"/>
                    <a:pt x="495967" y="1331996"/>
                    <a:pt x="247984" y="1084013"/>
                  </a:cubicBezTo>
                  <a:cubicBezTo>
                    <a:pt x="0" y="836030"/>
                    <a:pt x="0" y="433971"/>
                    <a:pt x="247984" y="185988"/>
                  </a:cubicBezTo>
                  <a:cubicBezTo>
                    <a:pt x="371975" y="61996"/>
                    <a:pt x="534486"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16" name="Shape 572">
              <a:extLst>
                <a:ext uri="{FF2B5EF4-FFF2-40B4-BE49-F238E27FC236}">
                  <a16:creationId xmlns:a16="http://schemas.microsoft.com/office/drawing/2014/main" id="{EE337705-34C0-438A-9B81-FEDD34B801B6}"/>
                </a:ext>
              </a:extLst>
            </p:cNvPr>
            <p:cNvSpPr/>
            <p:nvPr/>
          </p:nvSpPr>
          <p:spPr>
            <a:xfrm>
              <a:off x="907323" y="595393"/>
              <a:ext cx="70477" cy="71313"/>
            </a:xfrm>
            <a:custGeom>
              <a:avLst/>
              <a:gdLst/>
              <a:ahLst/>
              <a:cxnLst/>
              <a:rect l="0" t="0" r="0" b="0"/>
              <a:pathLst>
                <a:path w="70477" h="71313">
                  <a:moveTo>
                    <a:pt x="28292" y="0"/>
                  </a:moveTo>
                  <a:lnTo>
                    <a:pt x="70477" y="42688"/>
                  </a:lnTo>
                  <a:lnTo>
                    <a:pt x="47477" y="71313"/>
                  </a:lnTo>
                  <a:lnTo>
                    <a:pt x="0" y="23335"/>
                  </a:lnTo>
                  <a:lnTo>
                    <a:pt x="282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573">
              <a:extLst>
                <a:ext uri="{FF2B5EF4-FFF2-40B4-BE49-F238E27FC236}">
                  <a16:creationId xmlns:a16="http://schemas.microsoft.com/office/drawing/2014/main" id="{57F62323-166E-4090-AA25-390A32601913}"/>
                </a:ext>
              </a:extLst>
            </p:cNvPr>
            <p:cNvSpPr/>
            <p:nvPr/>
          </p:nvSpPr>
          <p:spPr>
            <a:xfrm>
              <a:off x="945928" y="454475"/>
              <a:ext cx="179623" cy="172828"/>
            </a:xfrm>
            <a:custGeom>
              <a:avLst/>
              <a:gdLst/>
              <a:ahLst/>
              <a:cxnLst/>
              <a:rect l="0" t="0" r="0" b="0"/>
              <a:pathLst>
                <a:path w="179623" h="172828">
                  <a:moveTo>
                    <a:pt x="176411" y="0"/>
                  </a:moveTo>
                  <a:lnTo>
                    <a:pt x="179623" y="1358"/>
                  </a:lnTo>
                  <a:lnTo>
                    <a:pt x="179623" y="1581"/>
                  </a:lnTo>
                  <a:lnTo>
                    <a:pt x="170200" y="57771"/>
                  </a:lnTo>
                  <a:cubicBezTo>
                    <a:pt x="164993" y="76152"/>
                    <a:pt x="157711" y="93930"/>
                    <a:pt x="148287" y="110552"/>
                  </a:cubicBezTo>
                  <a:cubicBezTo>
                    <a:pt x="132517" y="138507"/>
                    <a:pt x="104761" y="162144"/>
                    <a:pt x="70812" y="160773"/>
                  </a:cubicBezTo>
                  <a:cubicBezTo>
                    <a:pt x="64483" y="160438"/>
                    <a:pt x="58289" y="159233"/>
                    <a:pt x="52631" y="157358"/>
                  </a:cubicBezTo>
                  <a:lnTo>
                    <a:pt x="40446" y="172828"/>
                  </a:lnTo>
                  <a:lnTo>
                    <a:pt x="0" y="132551"/>
                  </a:lnTo>
                  <a:lnTo>
                    <a:pt x="15267" y="120029"/>
                  </a:lnTo>
                  <a:cubicBezTo>
                    <a:pt x="13560" y="114872"/>
                    <a:pt x="12355" y="109215"/>
                    <a:pt x="12019" y="103389"/>
                  </a:cubicBezTo>
                  <a:cubicBezTo>
                    <a:pt x="10145" y="69774"/>
                    <a:pt x="29497" y="37399"/>
                    <a:pt x="59496" y="22466"/>
                  </a:cubicBezTo>
                  <a:cubicBezTo>
                    <a:pt x="78345" y="13024"/>
                    <a:pt x="97898" y="12857"/>
                    <a:pt x="118456" y="13895"/>
                  </a:cubicBezTo>
                  <a:cubicBezTo>
                    <a:pt x="138342" y="14932"/>
                    <a:pt x="161478" y="14932"/>
                    <a:pt x="17641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574">
              <a:extLst>
                <a:ext uri="{FF2B5EF4-FFF2-40B4-BE49-F238E27FC236}">
                  <a16:creationId xmlns:a16="http://schemas.microsoft.com/office/drawing/2014/main" id="{0D57F079-26DA-405E-A8B3-4467433896F3}"/>
                </a:ext>
              </a:extLst>
            </p:cNvPr>
            <p:cNvSpPr/>
            <p:nvPr/>
          </p:nvSpPr>
          <p:spPr>
            <a:xfrm>
              <a:off x="745146" y="703426"/>
              <a:ext cx="195681" cy="206713"/>
            </a:xfrm>
            <a:custGeom>
              <a:avLst/>
              <a:gdLst/>
              <a:ahLst/>
              <a:cxnLst/>
              <a:rect l="0" t="0" r="0" b="0"/>
              <a:pathLst>
                <a:path w="195681" h="206713">
                  <a:moveTo>
                    <a:pt x="195681" y="0"/>
                  </a:moveTo>
                  <a:lnTo>
                    <a:pt x="195681" y="35592"/>
                  </a:lnTo>
                  <a:lnTo>
                    <a:pt x="192679" y="35257"/>
                  </a:lnTo>
                  <a:cubicBezTo>
                    <a:pt x="173327" y="36998"/>
                    <a:pt x="159098" y="53973"/>
                    <a:pt x="160806" y="73157"/>
                  </a:cubicBezTo>
                  <a:cubicBezTo>
                    <a:pt x="162111" y="87546"/>
                    <a:pt x="171986" y="99147"/>
                    <a:pt x="184936" y="103327"/>
                  </a:cubicBezTo>
                  <a:lnTo>
                    <a:pt x="195681" y="104525"/>
                  </a:lnTo>
                  <a:lnTo>
                    <a:pt x="195681" y="161563"/>
                  </a:lnTo>
                  <a:lnTo>
                    <a:pt x="173803" y="176057"/>
                  </a:lnTo>
                  <a:cubicBezTo>
                    <a:pt x="144760" y="191475"/>
                    <a:pt x="112237" y="201448"/>
                    <a:pt x="77475" y="204503"/>
                  </a:cubicBezTo>
                  <a:cubicBezTo>
                    <a:pt x="50757" y="206713"/>
                    <a:pt x="24675" y="204838"/>
                    <a:pt x="0" y="199181"/>
                  </a:cubicBezTo>
                  <a:cubicBezTo>
                    <a:pt x="14229" y="184616"/>
                    <a:pt x="29664" y="171224"/>
                    <a:pt x="45099" y="157865"/>
                  </a:cubicBezTo>
                  <a:cubicBezTo>
                    <a:pt x="52331" y="165901"/>
                    <a:pt x="62944" y="170721"/>
                    <a:pt x="74428" y="169684"/>
                  </a:cubicBezTo>
                  <a:cubicBezTo>
                    <a:pt x="93613" y="167943"/>
                    <a:pt x="107842" y="150968"/>
                    <a:pt x="106134" y="131783"/>
                  </a:cubicBezTo>
                  <a:cubicBezTo>
                    <a:pt x="105432" y="123379"/>
                    <a:pt x="101849" y="116014"/>
                    <a:pt x="96358" y="110356"/>
                  </a:cubicBezTo>
                  <a:cubicBezTo>
                    <a:pt x="101681" y="105066"/>
                    <a:pt x="106972" y="99742"/>
                    <a:pt x="112295" y="94251"/>
                  </a:cubicBezTo>
                  <a:lnTo>
                    <a:pt x="19568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575">
              <a:extLst>
                <a:ext uri="{FF2B5EF4-FFF2-40B4-BE49-F238E27FC236}">
                  <a16:creationId xmlns:a16="http://schemas.microsoft.com/office/drawing/2014/main" id="{DA302F6C-2DE0-467C-BDA5-7FB8DDBF74AF}"/>
                </a:ext>
              </a:extLst>
            </p:cNvPr>
            <p:cNvSpPr/>
            <p:nvPr/>
          </p:nvSpPr>
          <p:spPr>
            <a:xfrm>
              <a:off x="940826" y="625555"/>
              <a:ext cx="119555" cy="239434"/>
            </a:xfrm>
            <a:custGeom>
              <a:avLst/>
              <a:gdLst/>
              <a:ahLst/>
              <a:cxnLst/>
              <a:rect l="0" t="0" r="0" b="0"/>
              <a:pathLst>
                <a:path w="119555" h="239434">
                  <a:moveTo>
                    <a:pt x="111170" y="0"/>
                  </a:moveTo>
                  <a:cubicBezTo>
                    <a:pt x="111539" y="2578"/>
                    <a:pt x="111874" y="5324"/>
                    <a:pt x="112042" y="7902"/>
                  </a:cubicBezTo>
                  <a:lnTo>
                    <a:pt x="112039" y="7903"/>
                  </a:lnTo>
                  <a:cubicBezTo>
                    <a:pt x="119555" y="94990"/>
                    <a:pt x="82053" y="175660"/>
                    <a:pt x="18921" y="226900"/>
                  </a:cubicBezTo>
                  <a:lnTo>
                    <a:pt x="0" y="239434"/>
                  </a:lnTo>
                  <a:lnTo>
                    <a:pt x="0" y="182396"/>
                  </a:lnTo>
                  <a:lnTo>
                    <a:pt x="3026" y="182734"/>
                  </a:lnTo>
                  <a:cubicBezTo>
                    <a:pt x="22211" y="181027"/>
                    <a:pt x="36440" y="164052"/>
                    <a:pt x="34899" y="145002"/>
                  </a:cubicBezTo>
                  <a:cubicBezTo>
                    <a:pt x="33594" y="130487"/>
                    <a:pt x="23719" y="118855"/>
                    <a:pt x="10769" y="114666"/>
                  </a:cubicBezTo>
                  <a:lnTo>
                    <a:pt x="0" y="113463"/>
                  </a:lnTo>
                  <a:lnTo>
                    <a:pt x="0" y="77871"/>
                  </a:lnTo>
                  <a:lnTo>
                    <a:pt x="28373" y="45801"/>
                  </a:lnTo>
                  <a:cubicBezTo>
                    <a:pt x="33529" y="48046"/>
                    <a:pt x="39355" y="49216"/>
                    <a:pt x="45515" y="48715"/>
                  </a:cubicBezTo>
                  <a:cubicBezTo>
                    <a:pt x="64700" y="46973"/>
                    <a:pt x="78929" y="29999"/>
                    <a:pt x="77221" y="10814"/>
                  </a:cubicBezTo>
                  <a:cubicBezTo>
                    <a:pt x="77221" y="10479"/>
                    <a:pt x="77053" y="9944"/>
                    <a:pt x="77053" y="9609"/>
                  </a:cubicBezTo>
                  <a:cubicBezTo>
                    <a:pt x="89241" y="8737"/>
                    <a:pt x="100725" y="5324"/>
                    <a:pt x="1111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576">
              <a:extLst>
                <a:ext uri="{FF2B5EF4-FFF2-40B4-BE49-F238E27FC236}">
                  <a16:creationId xmlns:a16="http://schemas.microsoft.com/office/drawing/2014/main" id="{0F50C4DE-64B6-4842-A7E5-7AECEC13F374}"/>
                </a:ext>
              </a:extLst>
            </p:cNvPr>
            <p:cNvSpPr/>
            <p:nvPr/>
          </p:nvSpPr>
          <p:spPr>
            <a:xfrm>
              <a:off x="268443" y="468661"/>
              <a:ext cx="163635" cy="384202"/>
            </a:xfrm>
            <a:custGeom>
              <a:avLst/>
              <a:gdLst/>
              <a:ahLst/>
              <a:cxnLst/>
              <a:rect l="0" t="0" r="0" b="0"/>
              <a:pathLst>
                <a:path w="163635" h="384202">
                  <a:moveTo>
                    <a:pt x="163635" y="0"/>
                  </a:moveTo>
                  <a:lnTo>
                    <a:pt x="163635" y="132419"/>
                  </a:lnTo>
                  <a:lnTo>
                    <a:pt x="159107" y="131686"/>
                  </a:lnTo>
                  <a:cubicBezTo>
                    <a:pt x="132188" y="134600"/>
                    <a:pt x="111798" y="151741"/>
                    <a:pt x="113842" y="169921"/>
                  </a:cubicBezTo>
                  <a:lnTo>
                    <a:pt x="113840" y="169921"/>
                  </a:lnTo>
                  <a:cubicBezTo>
                    <a:pt x="114777" y="179011"/>
                    <a:pt x="120821" y="183858"/>
                    <a:pt x="130015" y="186064"/>
                  </a:cubicBezTo>
                  <a:lnTo>
                    <a:pt x="163635" y="186348"/>
                  </a:lnTo>
                  <a:lnTo>
                    <a:pt x="163635" y="384202"/>
                  </a:lnTo>
                  <a:lnTo>
                    <a:pt x="132295" y="352968"/>
                  </a:lnTo>
                  <a:cubicBezTo>
                    <a:pt x="90181" y="305780"/>
                    <a:pt x="53709" y="243503"/>
                    <a:pt x="26715" y="171824"/>
                  </a:cubicBezTo>
                  <a:cubicBezTo>
                    <a:pt x="18914" y="151269"/>
                    <a:pt x="13130" y="130446"/>
                    <a:pt x="8740" y="109747"/>
                  </a:cubicBezTo>
                  <a:lnTo>
                    <a:pt x="0" y="53987"/>
                  </a:lnTo>
                  <a:lnTo>
                    <a:pt x="0" y="45690"/>
                  </a:lnTo>
                  <a:lnTo>
                    <a:pt x="4450" y="31778"/>
                  </a:lnTo>
                  <a:cubicBezTo>
                    <a:pt x="6860" y="29033"/>
                    <a:pt x="9941" y="26991"/>
                    <a:pt x="13189" y="25786"/>
                  </a:cubicBezTo>
                  <a:cubicBezTo>
                    <a:pt x="15599" y="24915"/>
                    <a:pt x="17977" y="24413"/>
                    <a:pt x="20387" y="24413"/>
                  </a:cubicBezTo>
                  <a:cubicBezTo>
                    <a:pt x="60519" y="23509"/>
                    <a:pt x="97161" y="20101"/>
                    <a:pt x="147494" y="5444"/>
                  </a:cubicBezTo>
                  <a:lnTo>
                    <a:pt x="1636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577">
              <a:extLst>
                <a:ext uri="{FF2B5EF4-FFF2-40B4-BE49-F238E27FC236}">
                  <a16:creationId xmlns:a16="http://schemas.microsoft.com/office/drawing/2014/main" id="{E1B2A581-C6E8-4600-8EE6-B3DDBE3CB350}"/>
                </a:ext>
              </a:extLst>
            </p:cNvPr>
            <p:cNvSpPr/>
            <p:nvPr/>
          </p:nvSpPr>
          <p:spPr>
            <a:xfrm>
              <a:off x="432077" y="401457"/>
              <a:ext cx="149518" cy="514262"/>
            </a:xfrm>
            <a:custGeom>
              <a:avLst/>
              <a:gdLst/>
              <a:ahLst/>
              <a:cxnLst/>
              <a:rect l="0" t="0" r="0" b="0"/>
              <a:pathLst>
                <a:path w="149518" h="514262">
                  <a:moveTo>
                    <a:pt x="149518" y="0"/>
                  </a:moveTo>
                  <a:lnTo>
                    <a:pt x="149518" y="163932"/>
                  </a:lnTo>
                  <a:lnTo>
                    <a:pt x="148853" y="166230"/>
                  </a:lnTo>
                  <a:cubicBezTo>
                    <a:pt x="148049" y="172989"/>
                    <a:pt x="148269" y="179744"/>
                    <a:pt x="149332" y="185753"/>
                  </a:cubicBezTo>
                  <a:lnTo>
                    <a:pt x="149518" y="186258"/>
                  </a:lnTo>
                  <a:lnTo>
                    <a:pt x="149518" y="362363"/>
                  </a:lnTo>
                  <a:lnTo>
                    <a:pt x="126568" y="367389"/>
                  </a:lnTo>
                  <a:cubicBezTo>
                    <a:pt x="98328" y="369706"/>
                    <a:pt x="70618" y="361796"/>
                    <a:pt x="51986" y="355243"/>
                  </a:cubicBezTo>
                  <a:cubicBezTo>
                    <a:pt x="50111" y="354740"/>
                    <a:pt x="48035" y="355075"/>
                    <a:pt x="46496" y="356280"/>
                  </a:cubicBezTo>
                  <a:cubicBezTo>
                    <a:pt x="44955" y="357654"/>
                    <a:pt x="44286" y="359561"/>
                    <a:pt x="44453" y="361603"/>
                  </a:cubicBezTo>
                  <a:cubicBezTo>
                    <a:pt x="45491" y="368801"/>
                    <a:pt x="47032" y="376000"/>
                    <a:pt x="49776" y="383198"/>
                  </a:cubicBezTo>
                  <a:cubicBezTo>
                    <a:pt x="65346" y="424355"/>
                    <a:pt x="102214" y="446584"/>
                    <a:pt x="142811" y="446454"/>
                  </a:cubicBezTo>
                  <a:lnTo>
                    <a:pt x="149518" y="445198"/>
                  </a:lnTo>
                  <a:lnTo>
                    <a:pt x="149518" y="514262"/>
                  </a:lnTo>
                  <a:lnTo>
                    <a:pt x="108098" y="510790"/>
                  </a:lnTo>
                  <a:cubicBezTo>
                    <a:pt x="70924" y="502294"/>
                    <a:pt x="34767" y="482114"/>
                    <a:pt x="1244" y="452647"/>
                  </a:cubicBezTo>
                  <a:lnTo>
                    <a:pt x="0" y="451406"/>
                  </a:lnTo>
                  <a:lnTo>
                    <a:pt x="0" y="253553"/>
                  </a:lnTo>
                  <a:lnTo>
                    <a:pt x="1465" y="253565"/>
                  </a:lnTo>
                  <a:cubicBezTo>
                    <a:pt x="28383" y="250485"/>
                    <a:pt x="51853" y="261634"/>
                    <a:pt x="49810" y="243454"/>
                  </a:cubicBezTo>
                  <a:cubicBezTo>
                    <a:pt x="48280" y="229819"/>
                    <a:pt x="33716" y="209931"/>
                    <a:pt x="15103" y="202068"/>
                  </a:cubicBezTo>
                  <a:lnTo>
                    <a:pt x="0" y="199624"/>
                  </a:lnTo>
                  <a:lnTo>
                    <a:pt x="0" y="67205"/>
                  </a:lnTo>
                  <a:lnTo>
                    <a:pt x="39394" y="53918"/>
                  </a:lnTo>
                  <a:cubicBezTo>
                    <a:pt x="80275" y="38501"/>
                    <a:pt x="110483" y="24063"/>
                    <a:pt x="135593" y="9194"/>
                  </a:cubicBezTo>
                  <a:lnTo>
                    <a:pt x="14951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578">
              <a:extLst>
                <a:ext uri="{FF2B5EF4-FFF2-40B4-BE49-F238E27FC236}">
                  <a16:creationId xmlns:a16="http://schemas.microsoft.com/office/drawing/2014/main" id="{26CAE22A-0281-4216-9675-F56FD91839EF}"/>
                </a:ext>
              </a:extLst>
            </p:cNvPr>
            <p:cNvSpPr/>
            <p:nvPr/>
          </p:nvSpPr>
          <p:spPr>
            <a:xfrm>
              <a:off x="581596" y="358015"/>
              <a:ext cx="215845" cy="558425"/>
            </a:xfrm>
            <a:custGeom>
              <a:avLst/>
              <a:gdLst/>
              <a:ahLst/>
              <a:cxnLst/>
              <a:rect l="0" t="0" r="0" b="0"/>
              <a:pathLst>
                <a:path w="215845" h="558425">
                  <a:moveTo>
                    <a:pt x="68463" y="503"/>
                  </a:moveTo>
                  <a:cubicBezTo>
                    <a:pt x="74456" y="1340"/>
                    <a:pt x="79947" y="4620"/>
                    <a:pt x="83362" y="9576"/>
                  </a:cubicBezTo>
                  <a:lnTo>
                    <a:pt x="83360" y="9576"/>
                  </a:lnTo>
                  <a:cubicBezTo>
                    <a:pt x="106328" y="42652"/>
                    <a:pt x="128425" y="79347"/>
                    <a:pt x="143826" y="120495"/>
                  </a:cubicBezTo>
                  <a:cubicBezTo>
                    <a:pt x="215845" y="311630"/>
                    <a:pt x="193046" y="497116"/>
                    <a:pt x="58986" y="547506"/>
                  </a:cubicBezTo>
                  <a:cubicBezTo>
                    <a:pt x="42228" y="553805"/>
                    <a:pt x="25388" y="557374"/>
                    <a:pt x="8606" y="558425"/>
                  </a:cubicBezTo>
                  <a:lnTo>
                    <a:pt x="0" y="557704"/>
                  </a:lnTo>
                  <a:lnTo>
                    <a:pt x="0" y="488640"/>
                  </a:lnTo>
                  <a:lnTo>
                    <a:pt x="34481" y="482185"/>
                  </a:lnTo>
                  <a:lnTo>
                    <a:pt x="34479" y="482185"/>
                  </a:lnTo>
                  <a:cubicBezTo>
                    <a:pt x="89353" y="461597"/>
                    <a:pt x="119352" y="406753"/>
                    <a:pt x="98360" y="351878"/>
                  </a:cubicBezTo>
                  <a:cubicBezTo>
                    <a:pt x="95614" y="344679"/>
                    <a:pt x="92199" y="338150"/>
                    <a:pt x="88082" y="332157"/>
                  </a:cubicBezTo>
                  <a:cubicBezTo>
                    <a:pt x="87077" y="330450"/>
                    <a:pt x="85168" y="329580"/>
                    <a:pt x="83126" y="329580"/>
                  </a:cubicBezTo>
                  <a:cubicBezTo>
                    <a:pt x="81084" y="329580"/>
                    <a:pt x="79376" y="330785"/>
                    <a:pt x="78338" y="332492"/>
                  </a:cubicBezTo>
                  <a:cubicBezTo>
                    <a:pt x="65482" y="355493"/>
                    <a:pt x="42008" y="390783"/>
                    <a:pt x="5149" y="404676"/>
                  </a:cubicBezTo>
                  <a:lnTo>
                    <a:pt x="0" y="405804"/>
                  </a:lnTo>
                  <a:lnTo>
                    <a:pt x="0" y="229700"/>
                  </a:lnTo>
                  <a:lnTo>
                    <a:pt x="5353" y="244241"/>
                  </a:lnTo>
                  <a:cubicBezTo>
                    <a:pt x="15632" y="259475"/>
                    <a:pt x="26245" y="235836"/>
                    <a:pt x="48711" y="220570"/>
                  </a:cubicBezTo>
                  <a:cubicBezTo>
                    <a:pt x="71177" y="205336"/>
                    <a:pt x="87448" y="190068"/>
                    <a:pt x="77203" y="174836"/>
                  </a:cubicBezTo>
                  <a:cubicBezTo>
                    <a:pt x="72047" y="167202"/>
                    <a:pt x="62831" y="163427"/>
                    <a:pt x="52096" y="163469"/>
                  </a:cubicBezTo>
                  <a:cubicBezTo>
                    <a:pt x="41361" y="163510"/>
                    <a:pt x="29108" y="167369"/>
                    <a:pt x="17875" y="175002"/>
                  </a:cubicBezTo>
                  <a:cubicBezTo>
                    <a:pt x="12258" y="178810"/>
                    <a:pt x="8025" y="184098"/>
                    <a:pt x="4995" y="190124"/>
                  </a:cubicBezTo>
                  <a:lnTo>
                    <a:pt x="0" y="207374"/>
                  </a:lnTo>
                  <a:lnTo>
                    <a:pt x="0" y="43442"/>
                  </a:lnTo>
                  <a:lnTo>
                    <a:pt x="20614" y="29832"/>
                  </a:lnTo>
                  <a:cubicBezTo>
                    <a:pt x="31318" y="22005"/>
                    <a:pt x="41444" y="13895"/>
                    <a:pt x="51689" y="5324"/>
                  </a:cubicBezTo>
                  <a:cubicBezTo>
                    <a:pt x="53563" y="3750"/>
                    <a:pt x="55773" y="2578"/>
                    <a:pt x="58017" y="1708"/>
                  </a:cubicBezTo>
                  <a:cubicBezTo>
                    <a:pt x="61264" y="503"/>
                    <a:pt x="64847" y="0"/>
                    <a:pt x="68463" y="50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579">
              <a:extLst>
                <a:ext uri="{FF2B5EF4-FFF2-40B4-BE49-F238E27FC236}">
                  <a16:creationId xmlns:a16="http://schemas.microsoft.com/office/drawing/2014/main" id="{EE64BD91-4639-4CB9-81FB-FB3FA2EBFE2E}"/>
                </a:ext>
              </a:extLst>
            </p:cNvPr>
            <p:cNvSpPr/>
            <p:nvPr/>
          </p:nvSpPr>
          <p:spPr>
            <a:xfrm>
              <a:off x="677112" y="626935"/>
              <a:ext cx="269117" cy="298113"/>
            </a:xfrm>
            <a:custGeom>
              <a:avLst/>
              <a:gdLst/>
              <a:ahLst/>
              <a:cxnLst/>
              <a:rect l="0" t="0" r="0" b="0"/>
              <a:pathLst>
                <a:path w="269117" h="298113">
                  <a:moveTo>
                    <a:pt x="221305" y="0"/>
                  </a:moveTo>
                  <a:lnTo>
                    <a:pt x="269117" y="48518"/>
                  </a:lnTo>
                  <a:cubicBezTo>
                    <a:pt x="213576" y="106972"/>
                    <a:pt x="41650" y="298113"/>
                    <a:pt x="19184" y="291250"/>
                  </a:cubicBezTo>
                  <a:cubicBezTo>
                    <a:pt x="13693" y="289509"/>
                    <a:pt x="5826" y="283014"/>
                    <a:pt x="1707" y="279063"/>
                  </a:cubicBezTo>
                  <a:cubicBezTo>
                    <a:pt x="1205" y="278394"/>
                    <a:pt x="502" y="277858"/>
                    <a:pt x="0" y="277189"/>
                  </a:cubicBezTo>
                  <a:cubicBezTo>
                    <a:pt x="63410" y="248398"/>
                    <a:pt x="99401" y="187193"/>
                    <a:pt x="110215" y="109384"/>
                  </a:cubicBezTo>
                  <a:cubicBezTo>
                    <a:pt x="153942" y="65153"/>
                    <a:pt x="198002" y="22465"/>
                    <a:pt x="2213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580">
              <a:extLst>
                <a:ext uri="{FF2B5EF4-FFF2-40B4-BE49-F238E27FC236}">
                  <a16:creationId xmlns:a16="http://schemas.microsoft.com/office/drawing/2014/main" id="{B7D58C93-D87E-4EE1-B4A3-84BD9E2AD381}"/>
                </a:ext>
              </a:extLst>
            </p:cNvPr>
            <p:cNvSpPr/>
            <p:nvPr/>
          </p:nvSpPr>
          <p:spPr>
            <a:xfrm>
              <a:off x="723213" y="404528"/>
              <a:ext cx="89830" cy="302823"/>
            </a:xfrm>
            <a:custGeom>
              <a:avLst/>
              <a:gdLst/>
              <a:ahLst/>
              <a:cxnLst/>
              <a:rect l="0" t="0" r="0" b="0"/>
              <a:pathLst>
                <a:path w="89830" h="302823">
                  <a:moveTo>
                    <a:pt x="89830" y="0"/>
                  </a:moveTo>
                  <a:lnTo>
                    <a:pt x="89830" y="28167"/>
                  </a:lnTo>
                  <a:lnTo>
                    <a:pt x="80296" y="28841"/>
                  </a:lnTo>
                  <a:cubicBezTo>
                    <a:pt x="66870" y="32583"/>
                    <a:pt x="56273" y="44046"/>
                    <a:pt x="54339" y="58710"/>
                  </a:cubicBezTo>
                  <a:cubicBezTo>
                    <a:pt x="51796" y="78263"/>
                    <a:pt x="65656" y="96243"/>
                    <a:pt x="85210" y="98821"/>
                  </a:cubicBezTo>
                  <a:lnTo>
                    <a:pt x="89830" y="98529"/>
                  </a:lnTo>
                  <a:lnTo>
                    <a:pt x="89830" y="281487"/>
                  </a:lnTo>
                  <a:lnTo>
                    <a:pt x="66862" y="302823"/>
                  </a:lnTo>
                  <a:cubicBezTo>
                    <a:pt x="70778" y="234752"/>
                    <a:pt x="57253" y="156578"/>
                    <a:pt x="27422" y="77396"/>
                  </a:cubicBezTo>
                  <a:cubicBezTo>
                    <a:pt x="19721" y="56838"/>
                    <a:pt x="10279" y="37454"/>
                    <a:pt x="0" y="18939"/>
                  </a:cubicBezTo>
                  <a:cubicBezTo>
                    <a:pt x="12690" y="11037"/>
                    <a:pt x="31038" y="4709"/>
                    <a:pt x="57085" y="759"/>
                  </a:cubicBezTo>
                  <a:lnTo>
                    <a:pt x="57089" y="760"/>
                  </a:lnTo>
                  <a:lnTo>
                    <a:pt x="8983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581">
              <a:extLst>
                <a:ext uri="{FF2B5EF4-FFF2-40B4-BE49-F238E27FC236}">
                  <a16:creationId xmlns:a16="http://schemas.microsoft.com/office/drawing/2014/main" id="{4EB4FE98-94BF-4B28-91E7-8B38C7C7EE41}"/>
                </a:ext>
              </a:extLst>
            </p:cNvPr>
            <p:cNvSpPr/>
            <p:nvPr/>
          </p:nvSpPr>
          <p:spPr>
            <a:xfrm>
              <a:off x="813043" y="403982"/>
              <a:ext cx="166939" cy="282032"/>
            </a:xfrm>
            <a:custGeom>
              <a:avLst/>
              <a:gdLst/>
              <a:ahLst/>
              <a:cxnLst/>
              <a:rect l="0" t="0" r="0" b="0"/>
              <a:pathLst>
                <a:path w="166939" h="282032">
                  <a:moveTo>
                    <a:pt x="23493" y="0"/>
                  </a:moveTo>
                  <a:cubicBezTo>
                    <a:pt x="78361" y="5727"/>
                    <a:pt x="128394" y="31722"/>
                    <a:pt x="166939" y="70544"/>
                  </a:cubicBezTo>
                  <a:cubicBezTo>
                    <a:pt x="155957" y="78612"/>
                    <a:pt x="146884" y="88723"/>
                    <a:pt x="139686" y="100039"/>
                  </a:cubicBezTo>
                  <a:cubicBezTo>
                    <a:pt x="134027" y="86313"/>
                    <a:pt x="119965" y="77239"/>
                    <a:pt x="104363" y="78612"/>
                  </a:cubicBezTo>
                  <a:cubicBezTo>
                    <a:pt x="85011" y="80353"/>
                    <a:pt x="70782" y="97328"/>
                    <a:pt x="72489" y="116512"/>
                  </a:cubicBezTo>
                  <a:cubicBezTo>
                    <a:pt x="74230" y="135697"/>
                    <a:pt x="91205" y="149926"/>
                    <a:pt x="110389" y="148219"/>
                  </a:cubicBezTo>
                  <a:cubicBezTo>
                    <a:pt x="115345" y="147716"/>
                    <a:pt x="119798" y="146344"/>
                    <a:pt x="123916" y="144101"/>
                  </a:cubicBezTo>
                  <a:cubicBezTo>
                    <a:pt x="123079" y="150128"/>
                    <a:pt x="122912" y="156120"/>
                    <a:pt x="123246" y="162113"/>
                  </a:cubicBezTo>
                  <a:cubicBezTo>
                    <a:pt x="123413" y="165395"/>
                    <a:pt x="123782" y="168476"/>
                    <a:pt x="124285" y="171556"/>
                  </a:cubicBezTo>
                  <a:cubicBezTo>
                    <a:pt x="92742" y="193652"/>
                    <a:pt x="64954" y="220403"/>
                    <a:pt x="37364" y="247322"/>
                  </a:cubicBezTo>
                  <a:lnTo>
                    <a:pt x="0" y="282032"/>
                  </a:lnTo>
                  <a:lnTo>
                    <a:pt x="0" y="99075"/>
                  </a:lnTo>
                  <a:lnTo>
                    <a:pt x="9533" y="98474"/>
                  </a:lnTo>
                  <a:cubicBezTo>
                    <a:pt x="22959" y="94800"/>
                    <a:pt x="33556" y="83287"/>
                    <a:pt x="35490" y="68496"/>
                  </a:cubicBezTo>
                  <a:cubicBezTo>
                    <a:pt x="38034" y="48943"/>
                    <a:pt x="24172" y="30964"/>
                    <a:pt x="4620" y="28386"/>
                  </a:cubicBezTo>
                  <a:lnTo>
                    <a:pt x="0" y="28712"/>
                  </a:lnTo>
                  <a:lnTo>
                    <a:pt x="0" y="546"/>
                  </a:lnTo>
                  <a:lnTo>
                    <a:pt x="234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9980895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592">
            <a:extLst>
              <a:ext uri="{FF2B5EF4-FFF2-40B4-BE49-F238E27FC236}">
                <a16:creationId xmlns:a16="http://schemas.microsoft.com/office/drawing/2014/main" id="{E83E5999-882A-469D-9804-DA138B5AB077}"/>
              </a:ext>
            </a:extLst>
          </p:cNvPr>
          <p:cNvSpPr/>
          <p:nvPr/>
        </p:nvSpPr>
        <p:spPr>
          <a:xfrm>
            <a:off x="4819916" y="3252222"/>
            <a:ext cx="1393190" cy="1331595"/>
          </a:xfrm>
          <a:custGeom>
            <a:avLst/>
            <a:gdLst/>
            <a:ahLst/>
            <a:cxnLst/>
            <a:rect l="0" t="0" r="0" b="0"/>
            <a:pathLst>
              <a:path w="1393992" h="1331996">
                <a:moveTo>
                  <a:pt x="696995" y="0"/>
                </a:moveTo>
                <a:cubicBezTo>
                  <a:pt x="859506" y="0"/>
                  <a:pt x="1022017" y="61996"/>
                  <a:pt x="1146008" y="185988"/>
                </a:cubicBezTo>
                <a:cubicBezTo>
                  <a:pt x="1393992" y="433971"/>
                  <a:pt x="1393992" y="836030"/>
                  <a:pt x="1146008" y="1084013"/>
                </a:cubicBezTo>
                <a:cubicBezTo>
                  <a:pt x="898026" y="1331996"/>
                  <a:pt x="495965" y="1331996"/>
                  <a:pt x="247983" y="1084013"/>
                </a:cubicBezTo>
                <a:cubicBezTo>
                  <a:pt x="0" y="836030"/>
                  <a:pt x="0" y="433971"/>
                  <a:pt x="247983" y="185988"/>
                </a:cubicBezTo>
                <a:cubicBezTo>
                  <a:pt x="371974" y="61996"/>
                  <a:pt x="534484"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119" name="Geography topics overview"/>
          <p:cNvSpPr txBox="1"/>
          <p:nvPr/>
        </p:nvSpPr>
        <p:spPr>
          <a:xfrm>
            <a:off x="468421" y="247084"/>
            <a:ext cx="2669933"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History</a:t>
            </a:r>
            <a:r>
              <a:rPr dirty="0"/>
              <a:t> topics overview</a:t>
            </a:r>
          </a:p>
        </p:txBody>
      </p:sp>
      <p:sp>
        <p:nvSpPr>
          <p:cNvPr id="120" name="Location"/>
          <p:cNvSpPr txBox="1"/>
          <p:nvPr/>
        </p:nvSpPr>
        <p:spPr>
          <a:xfrm>
            <a:off x="2996586" y="2591610"/>
            <a:ext cx="73350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Settlements</a:t>
            </a:r>
            <a:endParaRPr dirty="0"/>
          </a:p>
        </p:txBody>
      </p:sp>
      <p:sp>
        <p:nvSpPr>
          <p:cNvPr id="121" name="Physical…"/>
          <p:cNvSpPr txBox="1"/>
          <p:nvPr/>
        </p:nvSpPr>
        <p:spPr>
          <a:xfrm>
            <a:off x="3893140" y="2589089"/>
            <a:ext cx="457789"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pPr>
              <a:defRPr sz="900">
                <a:solidFill>
                  <a:srgbClr val="6197CC"/>
                </a:solidFill>
              </a:defRPr>
            </a:pPr>
            <a:r>
              <a:rPr lang="en-GB" sz="900" dirty="0"/>
              <a:t>Beliefs</a:t>
            </a:r>
            <a:endParaRPr dirty="0"/>
          </a:p>
        </p:txBody>
      </p:sp>
      <p:sp>
        <p:nvSpPr>
          <p:cNvPr id="122" name="Human…"/>
          <p:cNvSpPr txBox="1"/>
          <p:nvPr/>
        </p:nvSpPr>
        <p:spPr>
          <a:xfrm>
            <a:off x="4380401" y="2514394"/>
            <a:ext cx="812312" cy="49497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Culture and pastimes 	</a:t>
            </a:r>
          </a:p>
        </p:txBody>
      </p:sp>
      <p:sp>
        <p:nvSpPr>
          <p:cNvPr id="123" name="Diversity"/>
          <p:cNvSpPr txBox="1"/>
          <p:nvPr/>
        </p:nvSpPr>
        <p:spPr>
          <a:xfrm>
            <a:off x="5278532" y="2546560"/>
            <a:ext cx="56038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sp>
        <p:nvSpPr>
          <p:cNvPr id="124" name="Physical…"/>
          <p:cNvSpPr txBox="1"/>
          <p:nvPr/>
        </p:nvSpPr>
        <p:spPr>
          <a:xfrm>
            <a:off x="6070285" y="2459966"/>
            <a:ext cx="444965"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pPr>
              <a:defRPr sz="900">
                <a:solidFill>
                  <a:srgbClr val="6197CC"/>
                </a:solidFill>
              </a:defRPr>
            </a:pPr>
            <a:r>
              <a:rPr lang="en-GB" dirty="0"/>
              <a:t>Main </a:t>
            </a:r>
          </a:p>
          <a:p>
            <a:pPr>
              <a:defRPr sz="900">
                <a:solidFill>
                  <a:srgbClr val="6197CC"/>
                </a:solidFill>
              </a:defRPr>
            </a:pPr>
            <a:r>
              <a:rPr lang="en-GB" dirty="0"/>
              <a:t>events</a:t>
            </a:r>
            <a:endParaRPr dirty="0"/>
          </a:p>
        </p:txBody>
      </p:sp>
      <p:sp>
        <p:nvSpPr>
          <p:cNvPr id="125" name="Human…"/>
          <p:cNvSpPr txBox="1"/>
          <p:nvPr/>
        </p:nvSpPr>
        <p:spPr>
          <a:xfrm>
            <a:off x="6697019" y="2477766"/>
            <a:ext cx="630914"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pPr>
              <a:defRPr sz="900">
                <a:solidFill>
                  <a:srgbClr val="6197CC"/>
                </a:solidFill>
              </a:defRPr>
            </a:pPr>
            <a:r>
              <a:rPr lang="en-GB" dirty="0"/>
              <a:t>Food and </a:t>
            </a:r>
          </a:p>
          <a:p>
            <a:pPr>
              <a:defRPr sz="900">
                <a:solidFill>
                  <a:srgbClr val="6197CC"/>
                </a:solidFill>
              </a:defRPr>
            </a:pPr>
            <a:r>
              <a:rPr lang="en-GB" dirty="0"/>
              <a:t>farming</a:t>
            </a:r>
            <a:endParaRPr dirty="0"/>
          </a:p>
        </p:txBody>
      </p:sp>
      <p:sp>
        <p:nvSpPr>
          <p:cNvPr id="126" name="Techniques"/>
          <p:cNvSpPr txBox="1"/>
          <p:nvPr/>
        </p:nvSpPr>
        <p:spPr>
          <a:xfrm>
            <a:off x="7413752" y="2532893"/>
            <a:ext cx="701446"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dirty="0"/>
              <a:t>T</a:t>
            </a:r>
            <a:r>
              <a:rPr lang="en-GB" dirty="0"/>
              <a:t>ravel and</a:t>
            </a:r>
          </a:p>
          <a:p>
            <a:r>
              <a:rPr lang="en-GB" dirty="0"/>
              <a:t>exploration</a:t>
            </a:r>
            <a:endParaRPr dirty="0"/>
          </a:p>
        </p:txBody>
      </p:sp>
      <p:graphicFrame>
        <p:nvGraphicFramePr>
          <p:cNvPr id="148" name="Table"/>
          <p:cNvGraphicFramePr/>
          <p:nvPr>
            <p:extLst>
              <p:ext uri="{D42A27DB-BD31-4B8C-83A1-F6EECF244321}">
                <p14:modId xmlns:p14="http://schemas.microsoft.com/office/powerpoint/2010/main" val="228411008"/>
              </p:ext>
            </p:extLst>
          </p:nvPr>
        </p:nvGraphicFramePr>
        <p:xfrm>
          <a:off x="1201546" y="2897958"/>
          <a:ext cx="9110849" cy="3888000"/>
        </p:xfrm>
        <a:graphic>
          <a:graphicData uri="http://schemas.openxmlformats.org/drawingml/2006/table">
            <a:tbl>
              <a:tblPr>
                <a:tableStyleId>{4C3C2611-4C71-4FC5-86AE-919BDF0F9419}</a:tableStyleId>
              </a:tblPr>
              <a:tblGrid>
                <a:gridCol w="1841029">
                  <a:extLst>
                    <a:ext uri="{9D8B030D-6E8A-4147-A177-3AD203B41FA5}">
                      <a16:colId xmlns:a16="http://schemas.microsoft.com/office/drawing/2014/main" val="20000"/>
                    </a:ext>
                  </a:extLst>
                </a:gridCol>
                <a:gridCol w="726982">
                  <a:extLst>
                    <a:ext uri="{9D8B030D-6E8A-4147-A177-3AD203B41FA5}">
                      <a16:colId xmlns:a16="http://schemas.microsoft.com/office/drawing/2014/main" val="20001"/>
                    </a:ext>
                  </a:extLst>
                </a:gridCol>
                <a:gridCol w="726982">
                  <a:extLst>
                    <a:ext uri="{9D8B030D-6E8A-4147-A177-3AD203B41FA5}">
                      <a16:colId xmlns:a16="http://schemas.microsoft.com/office/drawing/2014/main" val="20002"/>
                    </a:ext>
                  </a:extLst>
                </a:gridCol>
                <a:gridCol w="726982">
                  <a:extLst>
                    <a:ext uri="{9D8B030D-6E8A-4147-A177-3AD203B41FA5}">
                      <a16:colId xmlns:a16="http://schemas.microsoft.com/office/drawing/2014/main" val="20003"/>
                    </a:ext>
                  </a:extLst>
                </a:gridCol>
                <a:gridCol w="726982">
                  <a:extLst>
                    <a:ext uri="{9D8B030D-6E8A-4147-A177-3AD203B41FA5}">
                      <a16:colId xmlns:a16="http://schemas.microsoft.com/office/drawing/2014/main" val="20004"/>
                    </a:ext>
                  </a:extLst>
                </a:gridCol>
                <a:gridCol w="726982">
                  <a:extLst>
                    <a:ext uri="{9D8B030D-6E8A-4147-A177-3AD203B41FA5}">
                      <a16:colId xmlns:a16="http://schemas.microsoft.com/office/drawing/2014/main" val="20005"/>
                    </a:ext>
                  </a:extLst>
                </a:gridCol>
                <a:gridCol w="726982">
                  <a:extLst>
                    <a:ext uri="{9D8B030D-6E8A-4147-A177-3AD203B41FA5}">
                      <a16:colId xmlns:a16="http://schemas.microsoft.com/office/drawing/2014/main" val="20006"/>
                    </a:ext>
                  </a:extLst>
                </a:gridCol>
                <a:gridCol w="726982">
                  <a:extLst>
                    <a:ext uri="{9D8B030D-6E8A-4147-A177-3AD203B41FA5}">
                      <a16:colId xmlns:a16="http://schemas.microsoft.com/office/drawing/2014/main" val="20007"/>
                    </a:ext>
                  </a:extLst>
                </a:gridCol>
                <a:gridCol w="726982">
                  <a:extLst>
                    <a:ext uri="{9D8B030D-6E8A-4147-A177-3AD203B41FA5}">
                      <a16:colId xmlns:a16="http://schemas.microsoft.com/office/drawing/2014/main" val="3303592600"/>
                    </a:ext>
                  </a:extLst>
                </a:gridCol>
                <a:gridCol w="726982">
                  <a:extLst>
                    <a:ext uri="{9D8B030D-6E8A-4147-A177-3AD203B41FA5}">
                      <a16:colId xmlns:a16="http://schemas.microsoft.com/office/drawing/2014/main" val="690097073"/>
                    </a:ext>
                  </a:extLst>
                </a:gridCol>
                <a:gridCol w="726982">
                  <a:extLst>
                    <a:ext uri="{9D8B030D-6E8A-4147-A177-3AD203B41FA5}">
                      <a16:colId xmlns:a16="http://schemas.microsoft.com/office/drawing/2014/main" val="2288333372"/>
                    </a:ext>
                  </a:extLst>
                </a:gridCol>
              </a:tblGrid>
              <a:tr h="486000">
                <a:tc>
                  <a:txBody>
                    <a:bodyPr/>
                    <a:lstStyle/>
                    <a:p>
                      <a:pPr defTabSz="914400">
                        <a:defRPr sz="1800"/>
                      </a:pPr>
                      <a:r>
                        <a:rPr lang="en-GB" sz="900" dirty="0">
                          <a:sym typeface="Helvetica Neue"/>
                        </a:rPr>
                        <a:t>The Stone Age</a:t>
                      </a:r>
                      <a:endParaRPr sz="900"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pPr>
                      <a:r>
                        <a:rPr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pPr>
                      <a:endParaRPr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pPr>
                      <a:endParaRPr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lang="en-GB"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lang="en-GB" dirty="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486000">
                <a:tc>
                  <a:txBody>
                    <a:bodyPr/>
                    <a:lstStyle/>
                    <a:p>
                      <a:pPr defTabSz="914400">
                        <a:defRPr sz="900">
                          <a:sym typeface="Helvetica Neue"/>
                        </a:defRPr>
                      </a:pPr>
                      <a:r>
                        <a:rPr lang="en-GB" dirty="0"/>
                        <a:t>The Stone Age: Clues from the past</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486000">
                <a:tc>
                  <a:txBody>
                    <a:bodyPr/>
                    <a:lstStyle/>
                    <a:p>
                      <a:pPr defTabSz="914400">
                        <a:defRPr sz="900">
                          <a:sym typeface="Helvetica Neue"/>
                        </a:defRPr>
                      </a:pPr>
                      <a:r>
                        <a:rPr lang="en-GB" dirty="0"/>
                        <a:t>Bronze Age</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2"/>
                  </a:ext>
                </a:extLst>
              </a:tr>
              <a:tr h="486000">
                <a:tc>
                  <a:txBody>
                    <a:bodyPr/>
                    <a:lstStyle/>
                    <a:p>
                      <a:pPr defTabSz="914400">
                        <a:defRPr sz="900">
                          <a:sym typeface="Helvetica Neue"/>
                        </a:defRPr>
                      </a:pPr>
                      <a:r>
                        <a:rPr lang="en-GB" dirty="0"/>
                        <a:t>Iron Age: tools and weapons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3"/>
                  </a:ext>
                </a:extLst>
              </a:tr>
              <a:tr h="486000">
                <a:tc>
                  <a:txBody>
                    <a:bodyPr/>
                    <a:lstStyle/>
                    <a:p>
                      <a:pPr defTabSz="914400">
                        <a:defRPr sz="900">
                          <a:sym typeface="Helvetica Neue"/>
                        </a:defRPr>
                      </a:pPr>
                      <a:r>
                        <a:rPr lang="en-GB" dirty="0"/>
                        <a:t>The Roman Empire</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4"/>
                  </a:ext>
                </a:extLst>
              </a:tr>
              <a:tr h="486000">
                <a:tc>
                  <a:txBody>
                    <a:bodyPr/>
                    <a:lstStyle/>
                    <a:p>
                      <a:pPr defTabSz="914400">
                        <a:defRPr sz="900">
                          <a:sym typeface="Helvetica Neue"/>
                        </a:defRPr>
                      </a:pPr>
                      <a:r>
                        <a:rPr lang="en-GB" dirty="0"/>
                        <a:t>Romans Around the World</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5"/>
                  </a:ext>
                </a:extLst>
              </a:tr>
              <a:tr h="486000">
                <a:tc>
                  <a:txBody>
                    <a:bodyPr/>
                    <a:lstStyle/>
                    <a:p>
                      <a:pPr defTabSz="914400">
                        <a:defRPr sz="900">
                          <a:sym typeface="Helvetica Neue"/>
                        </a:defRPr>
                      </a:pPr>
                      <a:r>
                        <a:rPr lang="en-GB" dirty="0"/>
                        <a:t>Roman Britain</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6"/>
                  </a:ext>
                </a:extLst>
              </a:tr>
              <a:tr h="486000">
                <a:tc>
                  <a:txBody>
                    <a:bodyPr/>
                    <a:lstStyle/>
                    <a:p>
                      <a:pPr defTabSz="914400">
                        <a:defRPr sz="900">
                          <a:sym typeface="Helvetica Neue"/>
                        </a:defRPr>
                      </a:pPr>
                      <a:r>
                        <a:rPr lang="en-GB" dirty="0"/>
                        <a:t>The Anglo Saxons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7"/>
                  </a:ext>
                </a:extLst>
              </a:tr>
            </a:tbl>
          </a:graphicData>
        </a:graphic>
      </p:graphicFrame>
      <p:sp>
        <p:nvSpPr>
          <p:cNvPr id="149" name="Geography topics are organised and referenced around a geographical schema.  Each topic either introduces an aspect of the schema or references previous instances of it.  Below is an overview of the topics we teach and which aspects of the schema it stre"/>
          <p:cNvSpPr txBox="1"/>
          <p:nvPr/>
        </p:nvSpPr>
        <p:spPr>
          <a:xfrm>
            <a:off x="339896" y="676961"/>
            <a:ext cx="9539827" cy="4488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lang="en-GB" dirty="0"/>
              <a:t>History</a:t>
            </a:r>
            <a:r>
              <a:rPr dirty="0"/>
              <a:t> topics are </a:t>
            </a:r>
            <a:r>
              <a:rPr dirty="0" err="1"/>
              <a:t>organised</a:t>
            </a:r>
            <a:r>
              <a:rPr dirty="0"/>
              <a:t> and referenced around a </a:t>
            </a:r>
            <a:r>
              <a:rPr lang="en-GB" dirty="0"/>
              <a:t>historical</a:t>
            </a:r>
            <a:r>
              <a:rPr dirty="0"/>
              <a:t> schema.  Each topic either introduces an aspect of the schema or references previous instances of it.  Below is an overview of the topics we teach and which aspects of the schema it strengthens: </a:t>
            </a:r>
          </a:p>
        </p:txBody>
      </p:sp>
      <p:grpSp>
        <p:nvGrpSpPr>
          <p:cNvPr id="34" name="Group 33">
            <a:extLst>
              <a:ext uri="{FF2B5EF4-FFF2-40B4-BE49-F238E27FC236}">
                <a16:creationId xmlns:a16="http://schemas.microsoft.com/office/drawing/2014/main" id="{45496C42-16B6-4DFF-BAC3-DD676189B89A}"/>
              </a:ext>
            </a:extLst>
          </p:cNvPr>
          <p:cNvGrpSpPr/>
          <p:nvPr/>
        </p:nvGrpSpPr>
        <p:grpSpPr>
          <a:xfrm>
            <a:off x="2974995" y="1921663"/>
            <a:ext cx="712954" cy="648002"/>
            <a:chOff x="0" y="1"/>
            <a:chExt cx="1393991" cy="1331996"/>
          </a:xfrm>
        </p:grpSpPr>
        <p:sp>
          <p:nvSpPr>
            <p:cNvPr id="35" name="Shape 600">
              <a:extLst>
                <a:ext uri="{FF2B5EF4-FFF2-40B4-BE49-F238E27FC236}">
                  <a16:creationId xmlns:a16="http://schemas.microsoft.com/office/drawing/2014/main" id="{F3B7D80D-DAFF-4E4A-AA27-8D6D371003BB}"/>
                </a:ext>
              </a:extLst>
            </p:cNvPr>
            <p:cNvSpPr/>
            <p:nvPr/>
          </p:nvSpPr>
          <p:spPr>
            <a:xfrm>
              <a:off x="0" y="1"/>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36" name="Shape 602">
              <a:extLst>
                <a:ext uri="{FF2B5EF4-FFF2-40B4-BE49-F238E27FC236}">
                  <a16:creationId xmlns:a16="http://schemas.microsoft.com/office/drawing/2014/main" id="{BF7DCB0B-CDBF-4B20-86CD-8F2258847F52}"/>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7" name="Shape 603">
              <a:extLst>
                <a:ext uri="{FF2B5EF4-FFF2-40B4-BE49-F238E27FC236}">
                  <a16:creationId xmlns:a16="http://schemas.microsoft.com/office/drawing/2014/main" id="{4CDA2821-60B2-443B-B13B-ED04127ACC4E}"/>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8" name="Shape 604">
              <a:extLst>
                <a:ext uri="{FF2B5EF4-FFF2-40B4-BE49-F238E27FC236}">
                  <a16:creationId xmlns:a16="http://schemas.microsoft.com/office/drawing/2014/main" id="{9350F8AD-02EA-4E47-9E66-CDDF02BF95DF}"/>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9" name="Shape 605">
              <a:extLst>
                <a:ext uri="{FF2B5EF4-FFF2-40B4-BE49-F238E27FC236}">
                  <a16:creationId xmlns:a16="http://schemas.microsoft.com/office/drawing/2014/main" id="{D69A6B83-32BA-49DF-827F-19C2DAE08242}"/>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606">
              <a:extLst>
                <a:ext uri="{FF2B5EF4-FFF2-40B4-BE49-F238E27FC236}">
                  <a16:creationId xmlns:a16="http://schemas.microsoft.com/office/drawing/2014/main" id="{62771758-4C1F-420F-8130-E4030DDE35B8}"/>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607">
              <a:extLst>
                <a:ext uri="{FF2B5EF4-FFF2-40B4-BE49-F238E27FC236}">
                  <a16:creationId xmlns:a16="http://schemas.microsoft.com/office/drawing/2014/main" id="{49F2726E-E0A8-4CB2-8BED-C199CD22E8A5}"/>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54" name="Group 53">
            <a:extLst>
              <a:ext uri="{FF2B5EF4-FFF2-40B4-BE49-F238E27FC236}">
                <a16:creationId xmlns:a16="http://schemas.microsoft.com/office/drawing/2014/main" id="{6205F7E5-2442-4F5C-95FC-BF12F32A8DD6}"/>
              </a:ext>
            </a:extLst>
          </p:cNvPr>
          <p:cNvGrpSpPr/>
          <p:nvPr/>
        </p:nvGrpSpPr>
        <p:grpSpPr>
          <a:xfrm>
            <a:off x="3750335" y="1898554"/>
            <a:ext cx="716782" cy="646351"/>
            <a:chOff x="0" y="0"/>
            <a:chExt cx="1393992" cy="1331996"/>
          </a:xfrm>
        </p:grpSpPr>
        <p:sp>
          <p:nvSpPr>
            <p:cNvPr id="55" name="Shape 558">
              <a:extLst>
                <a:ext uri="{FF2B5EF4-FFF2-40B4-BE49-F238E27FC236}">
                  <a16:creationId xmlns:a16="http://schemas.microsoft.com/office/drawing/2014/main" id="{EA452A97-92D8-4A15-8449-69D209315D58}"/>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56" name="Shape 559">
              <a:extLst>
                <a:ext uri="{FF2B5EF4-FFF2-40B4-BE49-F238E27FC236}">
                  <a16:creationId xmlns:a16="http://schemas.microsoft.com/office/drawing/2014/main" id="{2088DC2F-89C5-484A-9249-2852FF4E1C24}"/>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7" name="Shape 560">
              <a:extLst>
                <a:ext uri="{FF2B5EF4-FFF2-40B4-BE49-F238E27FC236}">
                  <a16:creationId xmlns:a16="http://schemas.microsoft.com/office/drawing/2014/main" id="{F667225F-D4FD-40F3-91C7-6B6AED84ADF9}"/>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8" name="Shape 561">
              <a:extLst>
                <a:ext uri="{FF2B5EF4-FFF2-40B4-BE49-F238E27FC236}">
                  <a16:creationId xmlns:a16="http://schemas.microsoft.com/office/drawing/2014/main" id="{2FAD1143-BA49-4DC9-81F3-727CF9CE9606}"/>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9" name="Shape 562">
              <a:extLst>
                <a:ext uri="{FF2B5EF4-FFF2-40B4-BE49-F238E27FC236}">
                  <a16:creationId xmlns:a16="http://schemas.microsoft.com/office/drawing/2014/main" id="{FCC6B1A0-94DE-4DFD-8C3A-05ADED935E8F}"/>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0" name="Shape 563">
              <a:extLst>
                <a:ext uri="{FF2B5EF4-FFF2-40B4-BE49-F238E27FC236}">
                  <a16:creationId xmlns:a16="http://schemas.microsoft.com/office/drawing/2014/main" id="{A0AF76BD-0516-4591-849B-042148C6BD06}"/>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1" name="Shape 564">
              <a:extLst>
                <a:ext uri="{FF2B5EF4-FFF2-40B4-BE49-F238E27FC236}">
                  <a16:creationId xmlns:a16="http://schemas.microsoft.com/office/drawing/2014/main" id="{966360A2-EECF-4F88-83FD-02717AEC7984}"/>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2" name="Shape 565">
              <a:extLst>
                <a:ext uri="{FF2B5EF4-FFF2-40B4-BE49-F238E27FC236}">
                  <a16:creationId xmlns:a16="http://schemas.microsoft.com/office/drawing/2014/main" id="{0E40A4AB-6ED0-40F7-88AE-689AA08D04CE}"/>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3" name="Shape 566">
              <a:extLst>
                <a:ext uri="{FF2B5EF4-FFF2-40B4-BE49-F238E27FC236}">
                  <a16:creationId xmlns:a16="http://schemas.microsoft.com/office/drawing/2014/main" id="{F08E9447-BF27-4B29-ADA8-18CA77D95185}"/>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4" name="Shape 567">
              <a:extLst>
                <a:ext uri="{FF2B5EF4-FFF2-40B4-BE49-F238E27FC236}">
                  <a16:creationId xmlns:a16="http://schemas.microsoft.com/office/drawing/2014/main" id="{27A9E467-7120-4FCD-AF50-E5279D41D383}"/>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5" name="Shape 568">
              <a:extLst>
                <a:ext uri="{FF2B5EF4-FFF2-40B4-BE49-F238E27FC236}">
                  <a16:creationId xmlns:a16="http://schemas.microsoft.com/office/drawing/2014/main" id="{31B434C9-29D9-4FC9-A05A-9BB090BED40B}"/>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66" name="Group 65">
            <a:extLst>
              <a:ext uri="{FF2B5EF4-FFF2-40B4-BE49-F238E27FC236}">
                <a16:creationId xmlns:a16="http://schemas.microsoft.com/office/drawing/2014/main" id="{D3C47086-018D-4E4D-AA58-BA510BBD64D9}"/>
              </a:ext>
            </a:extLst>
          </p:cNvPr>
          <p:cNvGrpSpPr/>
          <p:nvPr/>
        </p:nvGrpSpPr>
        <p:grpSpPr>
          <a:xfrm>
            <a:off x="4429457" y="1853303"/>
            <a:ext cx="709706" cy="664192"/>
            <a:chOff x="0" y="0"/>
            <a:chExt cx="1393992" cy="1331996"/>
          </a:xfrm>
        </p:grpSpPr>
        <p:sp>
          <p:nvSpPr>
            <p:cNvPr id="67" name="Shape 571">
              <a:extLst>
                <a:ext uri="{FF2B5EF4-FFF2-40B4-BE49-F238E27FC236}">
                  <a16:creationId xmlns:a16="http://schemas.microsoft.com/office/drawing/2014/main" id="{2769430E-BA16-4883-BF0F-A4D01E1EBDB2}"/>
                </a:ext>
              </a:extLst>
            </p:cNvPr>
            <p:cNvSpPr/>
            <p:nvPr/>
          </p:nvSpPr>
          <p:spPr>
            <a:xfrm>
              <a:off x="0" y="0"/>
              <a:ext cx="1393992" cy="1331996"/>
            </a:xfrm>
            <a:custGeom>
              <a:avLst/>
              <a:gdLst/>
              <a:ahLst/>
              <a:cxnLst/>
              <a:rect l="0" t="0" r="0" b="0"/>
              <a:pathLst>
                <a:path w="1393992" h="1331996">
                  <a:moveTo>
                    <a:pt x="696996" y="0"/>
                  </a:moveTo>
                  <a:cubicBezTo>
                    <a:pt x="859506" y="0"/>
                    <a:pt x="1022017" y="61996"/>
                    <a:pt x="1146008" y="185988"/>
                  </a:cubicBezTo>
                  <a:cubicBezTo>
                    <a:pt x="1393992" y="433971"/>
                    <a:pt x="1393992" y="836030"/>
                    <a:pt x="1146008" y="1084013"/>
                  </a:cubicBezTo>
                  <a:cubicBezTo>
                    <a:pt x="898026" y="1331996"/>
                    <a:pt x="495967" y="1331996"/>
                    <a:pt x="247984" y="1084013"/>
                  </a:cubicBezTo>
                  <a:cubicBezTo>
                    <a:pt x="0" y="836030"/>
                    <a:pt x="0" y="433971"/>
                    <a:pt x="247984" y="185988"/>
                  </a:cubicBezTo>
                  <a:cubicBezTo>
                    <a:pt x="371975" y="61996"/>
                    <a:pt x="534486"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68" name="Shape 572">
              <a:extLst>
                <a:ext uri="{FF2B5EF4-FFF2-40B4-BE49-F238E27FC236}">
                  <a16:creationId xmlns:a16="http://schemas.microsoft.com/office/drawing/2014/main" id="{E0C80E8D-68F3-42D0-A122-7531170CD706}"/>
                </a:ext>
              </a:extLst>
            </p:cNvPr>
            <p:cNvSpPr/>
            <p:nvPr/>
          </p:nvSpPr>
          <p:spPr>
            <a:xfrm>
              <a:off x="907323" y="595393"/>
              <a:ext cx="70477" cy="71313"/>
            </a:xfrm>
            <a:custGeom>
              <a:avLst/>
              <a:gdLst/>
              <a:ahLst/>
              <a:cxnLst/>
              <a:rect l="0" t="0" r="0" b="0"/>
              <a:pathLst>
                <a:path w="70477" h="71313">
                  <a:moveTo>
                    <a:pt x="28292" y="0"/>
                  </a:moveTo>
                  <a:lnTo>
                    <a:pt x="70477" y="42688"/>
                  </a:lnTo>
                  <a:lnTo>
                    <a:pt x="47477" y="71313"/>
                  </a:lnTo>
                  <a:lnTo>
                    <a:pt x="0" y="23335"/>
                  </a:lnTo>
                  <a:lnTo>
                    <a:pt x="282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9" name="Shape 573">
              <a:extLst>
                <a:ext uri="{FF2B5EF4-FFF2-40B4-BE49-F238E27FC236}">
                  <a16:creationId xmlns:a16="http://schemas.microsoft.com/office/drawing/2014/main" id="{79510324-D01F-4BEA-8731-461CC54CA557}"/>
                </a:ext>
              </a:extLst>
            </p:cNvPr>
            <p:cNvSpPr/>
            <p:nvPr/>
          </p:nvSpPr>
          <p:spPr>
            <a:xfrm>
              <a:off x="945928" y="454475"/>
              <a:ext cx="179623" cy="172828"/>
            </a:xfrm>
            <a:custGeom>
              <a:avLst/>
              <a:gdLst/>
              <a:ahLst/>
              <a:cxnLst/>
              <a:rect l="0" t="0" r="0" b="0"/>
              <a:pathLst>
                <a:path w="179623" h="172828">
                  <a:moveTo>
                    <a:pt x="176411" y="0"/>
                  </a:moveTo>
                  <a:lnTo>
                    <a:pt x="179623" y="1358"/>
                  </a:lnTo>
                  <a:lnTo>
                    <a:pt x="179623" y="1581"/>
                  </a:lnTo>
                  <a:lnTo>
                    <a:pt x="170200" y="57771"/>
                  </a:lnTo>
                  <a:cubicBezTo>
                    <a:pt x="164993" y="76152"/>
                    <a:pt x="157711" y="93930"/>
                    <a:pt x="148287" y="110552"/>
                  </a:cubicBezTo>
                  <a:cubicBezTo>
                    <a:pt x="132517" y="138507"/>
                    <a:pt x="104761" y="162144"/>
                    <a:pt x="70812" y="160773"/>
                  </a:cubicBezTo>
                  <a:cubicBezTo>
                    <a:pt x="64483" y="160438"/>
                    <a:pt x="58289" y="159233"/>
                    <a:pt x="52631" y="157358"/>
                  </a:cubicBezTo>
                  <a:lnTo>
                    <a:pt x="40446" y="172828"/>
                  </a:lnTo>
                  <a:lnTo>
                    <a:pt x="0" y="132551"/>
                  </a:lnTo>
                  <a:lnTo>
                    <a:pt x="15267" y="120029"/>
                  </a:lnTo>
                  <a:cubicBezTo>
                    <a:pt x="13560" y="114872"/>
                    <a:pt x="12355" y="109215"/>
                    <a:pt x="12019" y="103389"/>
                  </a:cubicBezTo>
                  <a:cubicBezTo>
                    <a:pt x="10145" y="69774"/>
                    <a:pt x="29497" y="37399"/>
                    <a:pt x="59496" y="22466"/>
                  </a:cubicBezTo>
                  <a:cubicBezTo>
                    <a:pt x="78345" y="13024"/>
                    <a:pt x="97898" y="12857"/>
                    <a:pt x="118456" y="13895"/>
                  </a:cubicBezTo>
                  <a:cubicBezTo>
                    <a:pt x="138342" y="14932"/>
                    <a:pt x="161478" y="14932"/>
                    <a:pt x="17641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0" name="Shape 574">
              <a:extLst>
                <a:ext uri="{FF2B5EF4-FFF2-40B4-BE49-F238E27FC236}">
                  <a16:creationId xmlns:a16="http://schemas.microsoft.com/office/drawing/2014/main" id="{153CA394-013F-40C3-8577-54BBA114069B}"/>
                </a:ext>
              </a:extLst>
            </p:cNvPr>
            <p:cNvSpPr/>
            <p:nvPr/>
          </p:nvSpPr>
          <p:spPr>
            <a:xfrm>
              <a:off x="745146" y="703426"/>
              <a:ext cx="195681" cy="206713"/>
            </a:xfrm>
            <a:custGeom>
              <a:avLst/>
              <a:gdLst/>
              <a:ahLst/>
              <a:cxnLst/>
              <a:rect l="0" t="0" r="0" b="0"/>
              <a:pathLst>
                <a:path w="195681" h="206713">
                  <a:moveTo>
                    <a:pt x="195681" y="0"/>
                  </a:moveTo>
                  <a:lnTo>
                    <a:pt x="195681" y="35592"/>
                  </a:lnTo>
                  <a:lnTo>
                    <a:pt x="192679" y="35257"/>
                  </a:lnTo>
                  <a:cubicBezTo>
                    <a:pt x="173327" y="36998"/>
                    <a:pt x="159098" y="53973"/>
                    <a:pt x="160806" y="73157"/>
                  </a:cubicBezTo>
                  <a:cubicBezTo>
                    <a:pt x="162111" y="87546"/>
                    <a:pt x="171986" y="99147"/>
                    <a:pt x="184936" y="103327"/>
                  </a:cubicBezTo>
                  <a:lnTo>
                    <a:pt x="195681" y="104525"/>
                  </a:lnTo>
                  <a:lnTo>
                    <a:pt x="195681" y="161563"/>
                  </a:lnTo>
                  <a:lnTo>
                    <a:pt x="173803" y="176057"/>
                  </a:lnTo>
                  <a:cubicBezTo>
                    <a:pt x="144760" y="191475"/>
                    <a:pt x="112237" y="201448"/>
                    <a:pt x="77475" y="204503"/>
                  </a:cubicBezTo>
                  <a:cubicBezTo>
                    <a:pt x="50757" y="206713"/>
                    <a:pt x="24675" y="204838"/>
                    <a:pt x="0" y="199181"/>
                  </a:cubicBezTo>
                  <a:cubicBezTo>
                    <a:pt x="14229" y="184616"/>
                    <a:pt x="29664" y="171224"/>
                    <a:pt x="45099" y="157865"/>
                  </a:cubicBezTo>
                  <a:cubicBezTo>
                    <a:pt x="52331" y="165901"/>
                    <a:pt x="62944" y="170721"/>
                    <a:pt x="74428" y="169684"/>
                  </a:cubicBezTo>
                  <a:cubicBezTo>
                    <a:pt x="93613" y="167943"/>
                    <a:pt x="107842" y="150968"/>
                    <a:pt x="106134" y="131783"/>
                  </a:cubicBezTo>
                  <a:cubicBezTo>
                    <a:pt x="105432" y="123379"/>
                    <a:pt x="101849" y="116014"/>
                    <a:pt x="96358" y="110356"/>
                  </a:cubicBezTo>
                  <a:cubicBezTo>
                    <a:pt x="101681" y="105066"/>
                    <a:pt x="106972" y="99742"/>
                    <a:pt x="112295" y="94251"/>
                  </a:cubicBezTo>
                  <a:lnTo>
                    <a:pt x="19568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1" name="Shape 575">
              <a:extLst>
                <a:ext uri="{FF2B5EF4-FFF2-40B4-BE49-F238E27FC236}">
                  <a16:creationId xmlns:a16="http://schemas.microsoft.com/office/drawing/2014/main" id="{4C03186D-E264-49DD-9A00-97DAEAB75AF1}"/>
                </a:ext>
              </a:extLst>
            </p:cNvPr>
            <p:cNvSpPr/>
            <p:nvPr/>
          </p:nvSpPr>
          <p:spPr>
            <a:xfrm>
              <a:off x="940826" y="625555"/>
              <a:ext cx="119555" cy="239434"/>
            </a:xfrm>
            <a:custGeom>
              <a:avLst/>
              <a:gdLst/>
              <a:ahLst/>
              <a:cxnLst/>
              <a:rect l="0" t="0" r="0" b="0"/>
              <a:pathLst>
                <a:path w="119555" h="239434">
                  <a:moveTo>
                    <a:pt x="111170" y="0"/>
                  </a:moveTo>
                  <a:cubicBezTo>
                    <a:pt x="111539" y="2578"/>
                    <a:pt x="111874" y="5324"/>
                    <a:pt x="112042" y="7902"/>
                  </a:cubicBezTo>
                  <a:lnTo>
                    <a:pt x="112039" y="7903"/>
                  </a:lnTo>
                  <a:cubicBezTo>
                    <a:pt x="119555" y="94990"/>
                    <a:pt x="82053" y="175660"/>
                    <a:pt x="18921" y="226900"/>
                  </a:cubicBezTo>
                  <a:lnTo>
                    <a:pt x="0" y="239434"/>
                  </a:lnTo>
                  <a:lnTo>
                    <a:pt x="0" y="182396"/>
                  </a:lnTo>
                  <a:lnTo>
                    <a:pt x="3026" y="182734"/>
                  </a:lnTo>
                  <a:cubicBezTo>
                    <a:pt x="22211" y="181027"/>
                    <a:pt x="36440" y="164052"/>
                    <a:pt x="34899" y="145002"/>
                  </a:cubicBezTo>
                  <a:cubicBezTo>
                    <a:pt x="33594" y="130487"/>
                    <a:pt x="23719" y="118855"/>
                    <a:pt x="10769" y="114666"/>
                  </a:cubicBezTo>
                  <a:lnTo>
                    <a:pt x="0" y="113463"/>
                  </a:lnTo>
                  <a:lnTo>
                    <a:pt x="0" y="77871"/>
                  </a:lnTo>
                  <a:lnTo>
                    <a:pt x="28373" y="45801"/>
                  </a:lnTo>
                  <a:cubicBezTo>
                    <a:pt x="33529" y="48046"/>
                    <a:pt x="39355" y="49216"/>
                    <a:pt x="45515" y="48715"/>
                  </a:cubicBezTo>
                  <a:cubicBezTo>
                    <a:pt x="64700" y="46973"/>
                    <a:pt x="78929" y="29999"/>
                    <a:pt x="77221" y="10814"/>
                  </a:cubicBezTo>
                  <a:cubicBezTo>
                    <a:pt x="77221" y="10479"/>
                    <a:pt x="77053" y="9944"/>
                    <a:pt x="77053" y="9609"/>
                  </a:cubicBezTo>
                  <a:cubicBezTo>
                    <a:pt x="89241" y="8737"/>
                    <a:pt x="100725" y="5324"/>
                    <a:pt x="1111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2" name="Shape 576">
              <a:extLst>
                <a:ext uri="{FF2B5EF4-FFF2-40B4-BE49-F238E27FC236}">
                  <a16:creationId xmlns:a16="http://schemas.microsoft.com/office/drawing/2014/main" id="{9FF27B7D-30C3-4E73-819E-308B8897123F}"/>
                </a:ext>
              </a:extLst>
            </p:cNvPr>
            <p:cNvSpPr/>
            <p:nvPr/>
          </p:nvSpPr>
          <p:spPr>
            <a:xfrm>
              <a:off x="268443" y="468661"/>
              <a:ext cx="163635" cy="384202"/>
            </a:xfrm>
            <a:custGeom>
              <a:avLst/>
              <a:gdLst/>
              <a:ahLst/>
              <a:cxnLst/>
              <a:rect l="0" t="0" r="0" b="0"/>
              <a:pathLst>
                <a:path w="163635" h="384202">
                  <a:moveTo>
                    <a:pt x="163635" y="0"/>
                  </a:moveTo>
                  <a:lnTo>
                    <a:pt x="163635" y="132419"/>
                  </a:lnTo>
                  <a:lnTo>
                    <a:pt x="159107" y="131686"/>
                  </a:lnTo>
                  <a:cubicBezTo>
                    <a:pt x="132188" y="134600"/>
                    <a:pt x="111798" y="151741"/>
                    <a:pt x="113842" y="169921"/>
                  </a:cubicBezTo>
                  <a:lnTo>
                    <a:pt x="113840" y="169921"/>
                  </a:lnTo>
                  <a:cubicBezTo>
                    <a:pt x="114777" y="179011"/>
                    <a:pt x="120821" y="183858"/>
                    <a:pt x="130015" y="186064"/>
                  </a:cubicBezTo>
                  <a:lnTo>
                    <a:pt x="163635" y="186348"/>
                  </a:lnTo>
                  <a:lnTo>
                    <a:pt x="163635" y="384202"/>
                  </a:lnTo>
                  <a:lnTo>
                    <a:pt x="132295" y="352968"/>
                  </a:lnTo>
                  <a:cubicBezTo>
                    <a:pt x="90181" y="305780"/>
                    <a:pt x="53709" y="243503"/>
                    <a:pt x="26715" y="171824"/>
                  </a:cubicBezTo>
                  <a:cubicBezTo>
                    <a:pt x="18914" y="151269"/>
                    <a:pt x="13130" y="130446"/>
                    <a:pt x="8740" y="109747"/>
                  </a:cubicBezTo>
                  <a:lnTo>
                    <a:pt x="0" y="53987"/>
                  </a:lnTo>
                  <a:lnTo>
                    <a:pt x="0" y="45690"/>
                  </a:lnTo>
                  <a:lnTo>
                    <a:pt x="4450" y="31778"/>
                  </a:lnTo>
                  <a:cubicBezTo>
                    <a:pt x="6860" y="29033"/>
                    <a:pt x="9941" y="26991"/>
                    <a:pt x="13189" y="25786"/>
                  </a:cubicBezTo>
                  <a:cubicBezTo>
                    <a:pt x="15599" y="24915"/>
                    <a:pt x="17977" y="24413"/>
                    <a:pt x="20387" y="24413"/>
                  </a:cubicBezTo>
                  <a:cubicBezTo>
                    <a:pt x="60519" y="23509"/>
                    <a:pt x="97161" y="20101"/>
                    <a:pt x="147494" y="5444"/>
                  </a:cubicBezTo>
                  <a:lnTo>
                    <a:pt x="1636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3" name="Shape 577">
              <a:extLst>
                <a:ext uri="{FF2B5EF4-FFF2-40B4-BE49-F238E27FC236}">
                  <a16:creationId xmlns:a16="http://schemas.microsoft.com/office/drawing/2014/main" id="{DCD5C920-215D-40B8-B916-E50CD8D894B9}"/>
                </a:ext>
              </a:extLst>
            </p:cNvPr>
            <p:cNvSpPr/>
            <p:nvPr/>
          </p:nvSpPr>
          <p:spPr>
            <a:xfrm>
              <a:off x="432077" y="401457"/>
              <a:ext cx="149518" cy="514262"/>
            </a:xfrm>
            <a:custGeom>
              <a:avLst/>
              <a:gdLst/>
              <a:ahLst/>
              <a:cxnLst/>
              <a:rect l="0" t="0" r="0" b="0"/>
              <a:pathLst>
                <a:path w="149518" h="514262">
                  <a:moveTo>
                    <a:pt x="149518" y="0"/>
                  </a:moveTo>
                  <a:lnTo>
                    <a:pt x="149518" y="163932"/>
                  </a:lnTo>
                  <a:lnTo>
                    <a:pt x="148853" y="166230"/>
                  </a:lnTo>
                  <a:cubicBezTo>
                    <a:pt x="148049" y="172989"/>
                    <a:pt x="148269" y="179744"/>
                    <a:pt x="149332" y="185753"/>
                  </a:cubicBezTo>
                  <a:lnTo>
                    <a:pt x="149518" y="186258"/>
                  </a:lnTo>
                  <a:lnTo>
                    <a:pt x="149518" y="362363"/>
                  </a:lnTo>
                  <a:lnTo>
                    <a:pt x="126568" y="367389"/>
                  </a:lnTo>
                  <a:cubicBezTo>
                    <a:pt x="98328" y="369706"/>
                    <a:pt x="70618" y="361796"/>
                    <a:pt x="51986" y="355243"/>
                  </a:cubicBezTo>
                  <a:cubicBezTo>
                    <a:pt x="50111" y="354740"/>
                    <a:pt x="48035" y="355075"/>
                    <a:pt x="46496" y="356280"/>
                  </a:cubicBezTo>
                  <a:cubicBezTo>
                    <a:pt x="44955" y="357654"/>
                    <a:pt x="44286" y="359561"/>
                    <a:pt x="44453" y="361603"/>
                  </a:cubicBezTo>
                  <a:cubicBezTo>
                    <a:pt x="45491" y="368801"/>
                    <a:pt x="47032" y="376000"/>
                    <a:pt x="49776" y="383198"/>
                  </a:cubicBezTo>
                  <a:cubicBezTo>
                    <a:pt x="65346" y="424355"/>
                    <a:pt x="102214" y="446584"/>
                    <a:pt x="142811" y="446454"/>
                  </a:cubicBezTo>
                  <a:lnTo>
                    <a:pt x="149518" y="445198"/>
                  </a:lnTo>
                  <a:lnTo>
                    <a:pt x="149518" y="514262"/>
                  </a:lnTo>
                  <a:lnTo>
                    <a:pt x="108098" y="510790"/>
                  </a:lnTo>
                  <a:cubicBezTo>
                    <a:pt x="70924" y="502294"/>
                    <a:pt x="34767" y="482114"/>
                    <a:pt x="1244" y="452647"/>
                  </a:cubicBezTo>
                  <a:lnTo>
                    <a:pt x="0" y="451406"/>
                  </a:lnTo>
                  <a:lnTo>
                    <a:pt x="0" y="253553"/>
                  </a:lnTo>
                  <a:lnTo>
                    <a:pt x="1465" y="253565"/>
                  </a:lnTo>
                  <a:cubicBezTo>
                    <a:pt x="28383" y="250485"/>
                    <a:pt x="51853" y="261634"/>
                    <a:pt x="49810" y="243454"/>
                  </a:cubicBezTo>
                  <a:cubicBezTo>
                    <a:pt x="48280" y="229819"/>
                    <a:pt x="33716" y="209931"/>
                    <a:pt x="15103" y="202068"/>
                  </a:cubicBezTo>
                  <a:lnTo>
                    <a:pt x="0" y="199624"/>
                  </a:lnTo>
                  <a:lnTo>
                    <a:pt x="0" y="67205"/>
                  </a:lnTo>
                  <a:lnTo>
                    <a:pt x="39394" y="53918"/>
                  </a:lnTo>
                  <a:cubicBezTo>
                    <a:pt x="80275" y="38501"/>
                    <a:pt x="110483" y="24063"/>
                    <a:pt x="135593" y="9194"/>
                  </a:cubicBezTo>
                  <a:lnTo>
                    <a:pt x="14951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4" name="Shape 578">
              <a:extLst>
                <a:ext uri="{FF2B5EF4-FFF2-40B4-BE49-F238E27FC236}">
                  <a16:creationId xmlns:a16="http://schemas.microsoft.com/office/drawing/2014/main" id="{F1A5115F-15B3-4B1B-A221-E97E482CB49A}"/>
                </a:ext>
              </a:extLst>
            </p:cNvPr>
            <p:cNvSpPr/>
            <p:nvPr/>
          </p:nvSpPr>
          <p:spPr>
            <a:xfrm>
              <a:off x="581596" y="358015"/>
              <a:ext cx="215845" cy="558425"/>
            </a:xfrm>
            <a:custGeom>
              <a:avLst/>
              <a:gdLst/>
              <a:ahLst/>
              <a:cxnLst/>
              <a:rect l="0" t="0" r="0" b="0"/>
              <a:pathLst>
                <a:path w="215845" h="558425">
                  <a:moveTo>
                    <a:pt x="68463" y="503"/>
                  </a:moveTo>
                  <a:cubicBezTo>
                    <a:pt x="74456" y="1340"/>
                    <a:pt x="79947" y="4620"/>
                    <a:pt x="83362" y="9576"/>
                  </a:cubicBezTo>
                  <a:lnTo>
                    <a:pt x="83360" y="9576"/>
                  </a:lnTo>
                  <a:cubicBezTo>
                    <a:pt x="106328" y="42652"/>
                    <a:pt x="128425" y="79347"/>
                    <a:pt x="143826" y="120495"/>
                  </a:cubicBezTo>
                  <a:cubicBezTo>
                    <a:pt x="215845" y="311630"/>
                    <a:pt x="193046" y="497116"/>
                    <a:pt x="58986" y="547506"/>
                  </a:cubicBezTo>
                  <a:cubicBezTo>
                    <a:pt x="42228" y="553805"/>
                    <a:pt x="25388" y="557374"/>
                    <a:pt x="8606" y="558425"/>
                  </a:cubicBezTo>
                  <a:lnTo>
                    <a:pt x="0" y="557704"/>
                  </a:lnTo>
                  <a:lnTo>
                    <a:pt x="0" y="488640"/>
                  </a:lnTo>
                  <a:lnTo>
                    <a:pt x="34481" y="482185"/>
                  </a:lnTo>
                  <a:lnTo>
                    <a:pt x="34479" y="482185"/>
                  </a:lnTo>
                  <a:cubicBezTo>
                    <a:pt x="89353" y="461597"/>
                    <a:pt x="119352" y="406753"/>
                    <a:pt x="98360" y="351878"/>
                  </a:cubicBezTo>
                  <a:cubicBezTo>
                    <a:pt x="95614" y="344679"/>
                    <a:pt x="92199" y="338150"/>
                    <a:pt x="88082" y="332157"/>
                  </a:cubicBezTo>
                  <a:cubicBezTo>
                    <a:pt x="87077" y="330450"/>
                    <a:pt x="85168" y="329580"/>
                    <a:pt x="83126" y="329580"/>
                  </a:cubicBezTo>
                  <a:cubicBezTo>
                    <a:pt x="81084" y="329580"/>
                    <a:pt x="79376" y="330785"/>
                    <a:pt x="78338" y="332492"/>
                  </a:cubicBezTo>
                  <a:cubicBezTo>
                    <a:pt x="65482" y="355493"/>
                    <a:pt x="42008" y="390783"/>
                    <a:pt x="5149" y="404676"/>
                  </a:cubicBezTo>
                  <a:lnTo>
                    <a:pt x="0" y="405804"/>
                  </a:lnTo>
                  <a:lnTo>
                    <a:pt x="0" y="229700"/>
                  </a:lnTo>
                  <a:lnTo>
                    <a:pt x="5353" y="244241"/>
                  </a:lnTo>
                  <a:cubicBezTo>
                    <a:pt x="15632" y="259475"/>
                    <a:pt x="26245" y="235836"/>
                    <a:pt x="48711" y="220570"/>
                  </a:cubicBezTo>
                  <a:cubicBezTo>
                    <a:pt x="71177" y="205336"/>
                    <a:pt x="87448" y="190068"/>
                    <a:pt x="77203" y="174836"/>
                  </a:cubicBezTo>
                  <a:cubicBezTo>
                    <a:pt x="72047" y="167202"/>
                    <a:pt x="62831" y="163427"/>
                    <a:pt x="52096" y="163469"/>
                  </a:cubicBezTo>
                  <a:cubicBezTo>
                    <a:pt x="41361" y="163510"/>
                    <a:pt x="29108" y="167369"/>
                    <a:pt x="17875" y="175002"/>
                  </a:cubicBezTo>
                  <a:cubicBezTo>
                    <a:pt x="12258" y="178810"/>
                    <a:pt x="8025" y="184098"/>
                    <a:pt x="4995" y="190124"/>
                  </a:cubicBezTo>
                  <a:lnTo>
                    <a:pt x="0" y="207374"/>
                  </a:lnTo>
                  <a:lnTo>
                    <a:pt x="0" y="43442"/>
                  </a:lnTo>
                  <a:lnTo>
                    <a:pt x="20614" y="29832"/>
                  </a:lnTo>
                  <a:cubicBezTo>
                    <a:pt x="31318" y="22005"/>
                    <a:pt x="41444" y="13895"/>
                    <a:pt x="51689" y="5324"/>
                  </a:cubicBezTo>
                  <a:cubicBezTo>
                    <a:pt x="53563" y="3750"/>
                    <a:pt x="55773" y="2578"/>
                    <a:pt x="58017" y="1708"/>
                  </a:cubicBezTo>
                  <a:cubicBezTo>
                    <a:pt x="61264" y="503"/>
                    <a:pt x="64847" y="0"/>
                    <a:pt x="68463" y="50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5" name="Shape 579">
              <a:extLst>
                <a:ext uri="{FF2B5EF4-FFF2-40B4-BE49-F238E27FC236}">
                  <a16:creationId xmlns:a16="http://schemas.microsoft.com/office/drawing/2014/main" id="{04DF5F72-252D-4646-ADA8-055DDA31C4B1}"/>
                </a:ext>
              </a:extLst>
            </p:cNvPr>
            <p:cNvSpPr/>
            <p:nvPr/>
          </p:nvSpPr>
          <p:spPr>
            <a:xfrm>
              <a:off x="677112" y="626935"/>
              <a:ext cx="269117" cy="298113"/>
            </a:xfrm>
            <a:custGeom>
              <a:avLst/>
              <a:gdLst/>
              <a:ahLst/>
              <a:cxnLst/>
              <a:rect l="0" t="0" r="0" b="0"/>
              <a:pathLst>
                <a:path w="269117" h="298113">
                  <a:moveTo>
                    <a:pt x="221305" y="0"/>
                  </a:moveTo>
                  <a:lnTo>
                    <a:pt x="269117" y="48518"/>
                  </a:lnTo>
                  <a:cubicBezTo>
                    <a:pt x="213576" y="106972"/>
                    <a:pt x="41650" y="298113"/>
                    <a:pt x="19184" y="291250"/>
                  </a:cubicBezTo>
                  <a:cubicBezTo>
                    <a:pt x="13693" y="289509"/>
                    <a:pt x="5826" y="283014"/>
                    <a:pt x="1707" y="279063"/>
                  </a:cubicBezTo>
                  <a:cubicBezTo>
                    <a:pt x="1205" y="278394"/>
                    <a:pt x="502" y="277858"/>
                    <a:pt x="0" y="277189"/>
                  </a:cubicBezTo>
                  <a:cubicBezTo>
                    <a:pt x="63410" y="248398"/>
                    <a:pt x="99401" y="187193"/>
                    <a:pt x="110215" y="109384"/>
                  </a:cubicBezTo>
                  <a:cubicBezTo>
                    <a:pt x="153942" y="65153"/>
                    <a:pt x="198002" y="22465"/>
                    <a:pt x="2213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6" name="Shape 580">
              <a:extLst>
                <a:ext uri="{FF2B5EF4-FFF2-40B4-BE49-F238E27FC236}">
                  <a16:creationId xmlns:a16="http://schemas.microsoft.com/office/drawing/2014/main" id="{4C3D5BC1-073B-4D47-B7DA-E575D791726B}"/>
                </a:ext>
              </a:extLst>
            </p:cNvPr>
            <p:cNvSpPr/>
            <p:nvPr/>
          </p:nvSpPr>
          <p:spPr>
            <a:xfrm>
              <a:off x="723213" y="404528"/>
              <a:ext cx="89830" cy="302823"/>
            </a:xfrm>
            <a:custGeom>
              <a:avLst/>
              <a:gdLst/>
              <a:ahLst/>
              <a:cxnLst/>
              <a:rect l="0" t="0" r="0" b="0"/>
              <a:pathLst>
                <a:path w="89830" h="302823">
                  <a:moveTo>
                    <a:pt x="89830" y="0"/>
                  </a:moveTo>
                  <a:lnTo>
                    <a:pt x="89830" y="28167"/>
                  </a:lnTo>
                  <a:lnTo>
                    <a:pt x="80296" y="28841"/>
                  </a:lnTo>
                  <a:cubicBezTo>
                    <a:pt x="66870" y="32583"/>
                    <a:pt x="56273" y="44046"/>
                    <a:pt x="54339" y="58710"/>
                  </a:cubicBezTo>
                  <a:cubicBezTo>
                    <a:pt x="51796" y="78263"/>
                    <a:pt x="65656" y="96243"/>
                    <a:pt x="85210" y="98821"/>
                  </a:cubicBezTo>
                  <a:lnTo>
                    <a:pt x="89830" y="98529"/>
                  </a:lnTo>
                  <a:lnTo>
                    <a:pt x="89830" y="281487"/>
                  </a:lnTo>
                  <a:lnTo>
                    <a:pt x="66862" y="302823"/>
                  </a:lnTo>
                  <a:cubicBezTo>
                    <a:pt x="70778" y="234752"/>
                    <a:pt x="57253" y="156578"/>
                    <a:pt x="27422" y="77396"/>
                  </a:cubicBezTo>
                  <a:cubicBezTo>
                    <a:pt x="19721" y="56838"/>
                    <a:pt x="10279" y="37454"/>
                    <a:pt x="0" y="18939"/>
                  </a:cubicBezTo>
                  <a:cubicBezTo>
                    <a:pt x="12690" y="11037"/>
                    <a:pt x="31038" y="4709"/>
                    <a:pt x="57085" y="759"/>
                  </a:cubicBezTo>
                  <a:lnTo>
                    <a:pt x="57089" y="760"/>
                  </a:lnTo>
                  <a:lnTo>
                    <a:pt x="8983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7" name="Shape 581">
              <a:extLst>
                <a:ext uri="{FF2B5EF4-FFF2-40B4-BE49-F238E27FC236}">
                  <a16:creationId xmlns:a16="http://schemas.microsoft.com/office/drawing/2014/main" id="{9021C965-FC14-416B-AF2E-7E1487A8737E}"/>
                </a:ext>
              </a:extLst>
            </p:cNvPr>
            <p:cNvSpPr/>
            <p:nvPr/>
          </p:nvSpPr>
          <p:spPr>
            <a:xfrm>
              <a:off x="813043" y="403982"/>
              <a:ext cx="166939" cy="282032"/>
            </a:xfrm>
            <a:custGeom>
              <a:avLst/>
              <a:gdLst/>
              <a:ahLst/>
              <a:cxnLst/>
              <a:rect l="0" t="0" r="0" b="0"/>
              <a:pathLst>
                <a:path w="166939" h="282032">
                  <a:moveTo>
                    <a:pt x="23493" y="0"/>
                  </a:moveTo>
                  <a:cubicBezTo>
                    <a:pt x="78361" y="5727"/>
                    <a:pt x="128394" y="31722"/>
                    <a:pt x="166939" y="70544"/>
                  </a:cubicBezTo>
                  <a:cubicBezTo>
                    <a:pt x="155957" y="78612"/>
                    <a:pt x="146884" y="88723"/>
                    <a:pt x="139686" y="100039"/>
                  </a:cubicBezTo>
                  <a:cubicBezTo>
                    <a:pt x="134027" y="86313"/>
                    <a:pt x="119965" y="77239"/>
                    <a:pt x="104363" y="78612"/>
                  </a:cubicBezTo>
                  <a:cubicBezTo>
                    <a:pt x="85011" y="80353"/>
                    <a:pt x="70782" y="97328"/>
                    <a:pt x="72489" y="116512"/>
                  </a:cubicBezTo>
                  <a:cubicBezTo>
                    <a:pt x="74230" y="135697"/>
                    <a:pt x="91205" y="149926"/>
                    <a:pt x="110389" y="148219"/>
                  </a:cubicBezTo>
                  <a:cubicBezTo>
                    <a:pt x="115345" y="147716"/>
                    <a:pt x="119798" y="146344"/>
                    <a:pt x="123916" y="144101"/>
                  </a:cubicBezTo>
                  <a:cubicBezTo>
                    <a:pt x="123079" y="150128"/>
                    <a:pt x="122912" y="156120"/>
                    <a:pt x="123246" y="162113"/>
                  </a:cubicBezTo>
                  <a:cubicBezTo>
                    <a:pt x="123413" y="165395"/>
                    <a:pt x="123782" y="168476"/>
                    <a:pt x="124285" y="171556"/>
                  </a:cubicBezTo>
                  <a:cubicBezTo>
                    <a:pt x="92742" y="193652"/>
                    <a:pt x="64954" y="220403"/>
                    <a:pt x="37364" y="247322"/>
                  </a:cubicBezTo>
                  <a:lnTo>
                    <a:pt x="0" y="282032"/>
                  </a:lnTo>
                  <a:lnTo>
                    <a:pt x="0" y="99075"/>
                  </a:lnTo>
                  <a:lnTo>
                    <a:pt x="9533" y="98474"/>
                  </a:lnTo>
                  <a:cubicBezTo>
                    <a:pt x="22959" y="94800"/>
                    <a:pt x="33556" y="83287"/>
                    <a:pt x="35490" y="68496"/>
                  </a:cubicBezTo>
                  <a:cubicBezTo>
                    <a:pt x="38034" y="48943"/>
                    <a:pt x="24172" y="30964"/>
                    <a:pt x="4620" y="28386"/>
                  </a:cubicBezTo>
                  <a:lnTo>
                    <a:pt x="0" y="28712"/>
                  </a:lnTo>
                  <a:lnTo>
                    <a:pt x="0" y="546"/>
                  </a:lnTo>
                  <a:lnTo>
                    <a:pt x="234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90" name="Group 89">
            <a:extLst>
              <a:ext uri="{FF2B5EF4-FFF2-40B4-BE49-F238E27FC236}">
                <a16:creationId xmlns:a16="http://schemas.microsoft.com/office/drawing/2014/main" id="{9AE004CE-120D-41FD-BD99-CB739645FE86}"/>
              </a:ext>
            </a:extLst>
          </p:cNvPr>
          <p:cNvGrpSpPr/>
          <p:nvPr/>
        </p:nvGrpSpPr>
        <p:grpSpPr>
          <a:xfrm>
            <a:off x="5216218" y="1826232"/>
            <a:ext cx="713444" cy="689883"/>
            <a:chOff x="0" y="0"/>
            <a:chExt cx="1393991" cy="1331996"/>
          </a:xfrm>
        </p:grpSpPr>
        <p:sp>
          <p:nvSpPr>
            <p:cNvPr id="91" name="Shape 583">
              <a:extLst>
                <a:ext uri="{FF2B5EF4-FFF2-40B4-BE49-F238E27FC236}">
                  <a16:creationId xmlns:a16="http://schemas.microsoft.com/office/drawing/2014/main" id="{4BF9D24F-D545-4724-8AAA-4E06BD4C9720}"/>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2" name="Shape 584">
              <a:extLst>
                <a:ext uri="{FF2B5EF4-FFF2-40B4-BE49-F238E27FC236}">
                  <a16:creationId xmlns:a16="http://schemas.microsoft.com/office/drawing/2014/main" id="{D155F968-6B23-41E9-BFE3-B1F5D79A9412}"/>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585">
              <a:extLst>
                <a:ext uri="{FF2B5EF4-FFF2-40B4-BE49-F238E27FC236}">
                  <a16:creationId xmlns:a16="http://schemas.microsoft.com/office/drawing/2014/main" id="{9E6735E8-74CB-46AA-BC97-5314CD668590}"/>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586">
              <a:extLst>
                <a:ext uri="{FF2B5EF4-FFF2-40B4-BE49-F238E27FC236}">
                  <a16:creationId xmlns:a16="http://schemas.microsoft.com/office/drawing/2014/main" id="{C6337DEE-F0C7-4EB4-BE89-2068287C5FC7}"/>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5" name="Shape 587">
              <a:extLst>
                <a:ext uri="{FF2B5EF4-FFF2-40B4-BE49-F238E27FC236}">
                  <a16:creationId xmlns:a16="http://schemas.microsoft.com/office/drawing/2014/main" id="{C9A90CBA-CEC6-4A1E-A79E-9D7E265A2DAB}"/>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6" name="Shape 588">
              <a:extLst>
                <a:ext uri="{FF2B5EF4-FFF2-40B4-BE49-F238E27FC236}">
                  <a16:creationId xmlns:a16="http://schemas.microsoft.com/office/drawing/2014/main" id="{6CD7D728-462B-45E1-8DD8-A070C71F46BB}"/>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589">
              <a:extLst>
                <a:ext uri="{FF2B5EF4-FFF2-40B4-BE49-F238E27FC236}">
                  <a16:creationId xmlns:a16="http://schemas.microsoft.com/office/drawing/2014/main" id="{29D18589-3E94-44F3-A06A-9810AF62B4E0}"/>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590">
              <a:extLst>
                <a:ext uri="{FF2B5EF4-FFF2-40B4-BE49-F238E27FC236}">
                  <a16:creationId xmlns:a16="http://schemas.microsoft.com/office/drawing/2014/main" id="{51D3E9F7-8CC0-4C35-A6C2-9362748FFE63}"/>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02" name="Group 101">
            <a:extLst>
              <a:ext uri="{FF2B5EF4-FFF2-40B4-BE49-F238E27FC236}">
                <a16:creationId xmlns:a16="http://schemas.microsoft.com/office/drawing/2014/main" id="{82B3DFF5-EC59-405D-B7F1-13A2FFEE5B11}"/>
              </a:ext>
            </a:extLst>
          </p:cNvPr>
          <p:cNvGrpSpPr/>
          <p:nvPr/>
        </p:nvGrpSpPr>
        <p:grpSpPr>
          <a:xfrm>
            <a:off x="5923103" y="1803520"/>
            <a:ext cx="731788" cy="689883"/>
            <a:chOff x="0" y="0"/>
            <a:chExt cx="1393992" cy="1331996"/>
          </a:xfrm>
        </p:grpSpPr>
        <p:sp>
          <p:nvSpPr>
            <p:cNvPr id="103" name="Shape 919">
              <a:extLst>
                <a:ext uri="{FF2B5EF4-FFF2-40B4-BE49-F238E27FC236}">
                  <a16:creationId xmlns:a16="http://schemas.microsoft.com/office/drawing/2014/main" id="{107E29AE-E3E6-4594-BBBC-85CB34891573}"/>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4" name="Shape 921">
              <a:extLst>
                <a:ext uri="{FF2B5EF4-FFF2-40B4-BE49-F238E27FC236}">
                  <a16:creationId xmlns:a16="http://schemas.microsoft.com/office/drawing/2014/main" id="{8706230B-6238-4031-B053-CC609C6A22AE}"/>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922">
              <a:extLst>
                <a:ext uri="{FF2B5EF4-FFF2-40B4-BE49-F238E27FC236}">
                  <a16:creationId xmlns:a16="http://schemas.microsoft.com/office/drawing/2014/main" id="{30CB01A7-51A6-4899-A4D1-4B24B2FC59E5}"/>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923">
              <a:extLst>
                <a:ext uri="{FF2B5EF4-FFF2-40B4-BE49-F238E27FC236}">
                  <a16:creationId xmlns:a16="http://schemas.microsoft.com/office/drawing/2014/main" id="{B503438B-31ED-41F3-9BD7-D22C059889DA}"/>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924">
              <a:extLst>
                <a:ext uri="{FF2B5EF4-FFF2-40B4-BE49-F238E27FC236}">
                  <a16:creationId xmlns:a16="http://schemas.microsoft.com/office/drawing/2014/main" id="{90129967-E09C-4EB3-B10C-7E8295EB1ED1}"/>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925">
              <a:extLst>
                <a:ext uri="{FF2B5EF4-FFF2-40B4-BE49-F238E27FC236}">
                  <a16:creationId xmlns:a16="http://schemas.microsoft.com/office/drawing/2014/main" id="{283FE2CC-9147-4058-9C16-C822922A751D}"/>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926">
              <a:extLst>
                <a:ext uri="{FF2B5EF4-FFF2-40B4-BE49-F238E27FC236}">
                  <a16:creationId xmlns:a16="http://schemas.microsoft.com/office/drawing/2014/main" id="{F3FA9572-1520-42B8-9D93-0B0A98C7C931}"/>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927">
              <a:extLst>
                <a:ext uri="{FF2B5EF4-FFF2-40B4-BE49-F238E27FC236}">
                  <a16:creationId xmlns:a16="http://schemas.microsoft.com/office/drawing/2014/main" id="{30FCE436-D47D-4638-8ED5-54FD0C57D5FF}"/>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114" name="Techniques">
            <a:extLst>
              <a:ext uri="{FF2B5EF4-FFF2-40B4-BE49-F238E27FC236}">
                <a16:creationId xmlns:a16="http://schemas.microsoft.com/office/drawing/2014/main" id="{45EAB36E-74EC-4330-A727-2EB396D666DE}"/>
              </a:ext>
            </a:extLst>
          </p:cNvPr>
          <p:cNvSpPr txBox="1"/>
          <p:nvPr/>
        </p:nvSpPr>
        <p:spPr>
          <a:xfrm>
            <a:off x="8252082" y="2610728"/>
            <a:ext cx="50908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Conflict</a:t>
            </a:r>
            <a:endParaRPr dirty="0"/>
          </a:p>
        </p:txBody>
      </p:sp>
      <p:sp>
        <p:nvSpPr>
          <p:cNvPr id="115" name="Techniques">
            <a:extLst>
              <a:ext uri="{FF2B5EF4-FFF2-40B4-BE49-F238E27FC236}">
                <a16:creationId xmlns:a16="http://schemas.microsoft.com/office/drawing/2014/main" id="{C489D14E-ECAD-458A-A092-0A5FC8F03BC2}"/>
              </a:ext>
            </a:extLst>
          </p:cNvPr>
          <p:cNvSpPr txBox="1"/>
          <p:nvPr/>
        </p:nvSpPr>
        <p:spPr>
          <a:xfrm>
            <a:off x="8963180" y="2598466"/>
            <a:ext cx="489850"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Society</a:t>
            </a:r>
            <a:endParaRPr dirty="0"/>
          </a:p>
        </p:txBody>
      </p:sp>
      <p:sp>
        <p:nvSpPr>
          <p:cNvPr id="116" name="Techniques">
            <a:extLst>
              <a:ext uri="{FF2B5EF4-FFF2-40B4-BE49-F238E27FC236}">
                <a16:creationId xmlns:a16="http://schemas.microsoft.com/office/drawing/2014/main" id="{B88E6C99-02E8-4FFC-AF06-7909470A4237}"/>
              </a:ext>
            </a:extLst>
          </p:cNvPr>
          <p:cNvSpPr txBox="1"/>
          <p:nvPr/>
        </p:nvSpPr>
        <p:spPr>
          <a:xfrm>
            <a:off x="9589914" y="2578946"/>
            <a:ext cx="579618"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Artefacts</a:t>
            </a:r>
            <a:endParaRPr dirty="0"/>
          </a:p>
        </p:txBody>
      </p:sp>
      <p:grpSp>
        <p:nvGrpSpPr>
          <p:cNvPr id="152" name="Group 151">
            <a:extLst>
              <a:ext uri="{FF2B5EF4-FFF2-40B4-BE49-F238E27FC236}">
                <a16:creationId xmlns:a16="http://schemas.microsoft.com/office/drawing/2014/main" id="{7FF1F02A-3426-4288-BE5F-9C98FB5B75F2}"/>
              </a:ext>
            </a:extLst>
          </p:cNvPr>
          <p:cNvGrpSpPr/>
          <p:nvPr/>
        </p:nvGrpSpPr>
        <p:grpSpPr>
          <a:xfrm>
            <a:off x="7400121" y="1871698"/>
            <a:ext cx="731789" cy="664192"/>
            <a:chOff x="0" y="0"/>
            <a:chExt cx="1393992" cy="1331996"/>
          </a:xfrm>
        </p:grpSpPr>
        <p:sp>
          <p:nvSpPr>
            <p:cNvPr id="153" name="Shape 1039">
              <a:extLst>
                <a:ext uri="{FF2B5EF4-FFF2-40B4-BE49-F238E27FC236}">
                  <a16:creationId xmlns:a16="http://schemas.microsoft.com/office/drawing/2014/main" id="{C998DDD4-9DDF-4F1C-BB5B-50100AE88231}"/>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4" name="Shape 1042">
              <a:extLst>
                <a:ext uri="{FF2B5EF4-FFF2-40B4-BE49-F238E27FC236}">
                  <a16:creationId xmlns:a16="http://schemas.microsoft.com/office/drawing/2014/main" id="{B97ADE4D-4731-4B35-9DB2-43EA4BA442F7}"/>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28658">
              <a:extLst>
                <a:ext uri="{FF2B5EF4-FFF2-40B4-BE49-F238E27FC236}">
                  <a16:creationId xmlns:a16="http://schemas.microsoft.com/office/drawing/2014/main" id="{A33FC9CB-1288-4F6E-AA1A-4C760DC1E898}"/>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28659">
              <a:extLst>
                <a:ext uri="{FF2B5EF4-FFF2-40B4-BE49-F238E27FC236}">
                  <a16:creationId xmlns:a16="http://schemas.microsoft.com/office/drawing/2014/main" id="{95E49A1A-CF5C-4113-BDCF-275322619521}"/>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1045">
              <a:extLst>
                <a:ext uri="{FF2B5EF4-FFF2-40B4-BE49-F238E27FC236}">
                  <a16:creationId xmlns:a16="http://schemas.microsoft.com/office/drawing/2014/main" id="{7A40364C-F8CD-4266-A9FC-B80E8130880F}"/>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1046">
              <a:extLst>
                <a:ext uri="{FF2B5EF4-FFF2-40B4-BE49-F238E27FC236}">
                  <a16:creationId xmlns:a16="http://schemas.microsoft.com/office/drawing/2014/main" id="{59656784-AF83-4931-A8A1-7F1A1F5576D4}"/>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9" name="Shape 1047">
              <a:extLst>
                <a:ext uri="{FF2B5EF4-FFF2-40B4-BE49-F238E27FC236}">
                  <a16:creationId xmlns:a16="http://schemas.microsoft.com/office/drawing/2014/main" id="{1AF3BAE8-54C9-4C3E-8F3C-99DAE72EEA07}"/>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0" name="Shape 1048">
              <a:extLst>
                <a:ext uri="{FF2B5EF4-FFF2-40B4-BE49-F238E27FC236}">
                  <a16:creationId xmlns:a16="http://schemas.microsoft.com/office/drawing/2014/main" id="{6490ABC1-A412-45C5-BC00-29FF5B5831F1}"/>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1" name="Shape 1049">
              <a:extLst>
                <a:ext uri="{FF2B5EF4-FFF2-40B4-BE49-F238E27FC236}">
                  <a16:creationId xmlns:a16="http://schemas.microsoft.com/office/drawing/2014/main" id="{49F68D34-4BC8-4F52-AA51-9C37E1324B51}"/>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050">
              <a:extLst>
                <a:ext uri="{FF2B5EF4-FFF2-40B4-BE49-F238E27FC236}">
                  <a16:creationId xmlns:a16="http://schemas.microsoft.com/office/drawing/2014/main" id="{18424ADC-88EE-4A67-9D04-1652168D7A0E}"/>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051">
              <a:extLst>
                <a:ext uri="{FF2B5EF4-FFF2-40B4-BE49-F238E27FC236}">
                  <a16:creationId xmlns:a16="http://schemas.microsoft.com/office/drawing/2014/main" id="{4F7FD818-7697-4998-A709-A322E0D510A7}"/>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28660">
              <a:extLst>
                <a:ext uri="{FF2B5EF4-FFF2-40B4-BE49-F238E27FC236}">
                  <a16:creationId xmlns:a16="http://schemas.microsoft.com/office/drawing/2014/main" id="{B7692ACB-B07C-40FD-BE36-9BDE352F9760}"/>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053">
              <a:extLst>
                <a:ext uri="{FF2B5EF4-FFF2-40B4-BE49-F238E27FC236}">
                  <a16:creationId xmlns:a16="http://schemas.microsoft.com/office/drawing/2014/main" id="{CE4FF98B-C807-46DD-BA99-AB6D1647F74B}"/>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054">
              <a:extLst>
                <a:ext uri="{FF2B5EF4-FFF2-40B4-BE49-F238E27FC236}">
                  <a16:creationId xmlns:a16="http://schemas.microsoft.com/office/drawing/2014/main" id="{010A3BA1-CBB2-4713-809E-7C4ABF17069C}"/>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1055">
              <a:extLst>
                <a:ext uri="{FF2B5EF4-FFF2-40B4-BE49-F238E27FC236}">
                  <a16:creationId xmlns:a16="http://schemas.microsoft.com/office/drawing/2014/main" id="{98E06CC8-F591-4962-B4BB-FBB73205BB71}"/>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056">
              <a:extLst>
                <a:ext uri="{FF2B5EF4-FFF2-40B4-BE49-F238E27FC236}">
                  <a16:creationId xmlns:a16="http://schemas.microsoft.com/office/drawing/2014/main" id="{2A07E68D-E343-4C0A-B345-B788FA4CE180}"/>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057">
              <a:extLst>
                <a:ext uri="{FF2B5EF4-FFF2-40B4-BE49-F238E27FC236}">
                  <a16:creationId xmlns:a16="http://schemas.microsoft.com/office/drawing/2014/main" id="{E5CF21B6-E862-49A1-BBAA-1F0487F45496}"/>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28661">
              <a:extLst>
                <a:ext uri="{FF2B5EF4-FFF2-40B4-BE49-F238E27FC236}">
                  <a16:creationId xmlns:a16="http://schemas.microsoft.com/office/drawing/2014/main" id="{BB78A4DF-7105-430F-B554-61422C754696}"/>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2" name="Group 171">
            <a:extLst>
              <a:ext uri="{FF2B5EF4-FFF2-40B4-BE49-F238E27FC236}">
                <a16:creationId xmlns:a16="http://schemas.microsoft.com/office/drawing/2014/main" id="{E29C7365-0D7B-419F-8B1A-102A662A69A0}"/>
              </a:ext>
            </a:extLst>
          </p:cNvPr>
          <p:cNvGrpSpPr/>
          <p:nvPr/>
        </p:nvGrpSpPr>
        <p:grpSpPr>
          <a:xfrm>
            <a:off x="8123167" y="1826232"/>
            <a:ext cx="704520" cy="701778"/>
            <a:chOff x="0" y="0"/>
            <a:chExt cx="1393992" cy="1331996"/>
          </a:xfrm>
        </p:grpSpPr>
        <p:sp>
          <p:nvSpPr>
            <p:cNvPr id="173" name="Shape 1110">
              <a:extLst>
                <a:ext uri="{FF2B5EF4-FFF2-40B4-BE49-F238E27FC236}">
                  <a16:creationId xmlns:a16="http://schemas.microsoft.com/office/drawing/2014/main" id="{2193B542-0995-430D-8F21-3980C8CD45EF}"/>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74" name="Shape 1112">
              <a:extLst>
                <a:ext uri="{FF2B5EF4-FFF2-40B4-BE49-F238E27FC236}">
                  <a16:creationId xmlns:a16="http://schemas.microsoft.com/office/drawing/2014/main" id="{6F9E9939-4802-4D75-AC20-7CBFCE838A23}"/>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113">
              <a:extLst>
                <a:ext uri="{FF2B5EF4-FFF2-40B4-BE49-F238E27FC236}">
                  <a16:creationId xmlns:a16="http://schemas.microsoft.com/office/drawing/2014/main" id="{BA60CD64-C898-4235-9E82-EFF58AFD05E0}"/>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114">
              <a:extLst>
                <a:ext uri="{FF2B5EF4-FFF2-40B4-BE49-F238E27FC236}">
                  <a16:creationId xmlns:a16="http://schemas.microsoft.com/office/drawing/2014/main" id="{4FD47001-C719-4F03-9EAC-46298CD4D1B9}"/>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115">
              <a:extLst>
                <a:ext uri="{FF2B5EF4-FFF2-40B4-BE49-F238E27FC236}">
                  <a16:creationId xmlns:a16="http://schemas.microsoft.com/office/drawing/2014/main" id="{0C282345-3838-48A9-AA1A-872D4055176B}"/>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8" name="Shape 1116">
              <a:extLst>
                <a:ext uri="{FF2B5EF4-FFF2-40B4-BE49-F238E27FC236}">
                  <a16:creationId xmlns:a16="http://schemas.microsoft.com/office/drawing/2014/main" id="{E57B678E-EE74-4EA8-BC3D-48EEB0F4681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117">
              <a:extLst>
                <a:ext uri="{FF2B5EF4-FFF2-40B4-BE49-F238E27FC236}">
                  <a16:creationId xmlns:a16="http://schemas.microsoft.com/office/drawing/2014/main" id="{F14F1C50-7586-4755-A266-32109F56D71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0" name="Shape 1118">
              <a:extLst>
                <a:ext uri="{FF2B5EF4-FFF2-40B4-BE49-F238E27FC236}">
                  <a16:creationId xmlns:a16="http://schemas.microsoft.com/office/drawing/2014/main" id="{9B4CE200-A41F-4217-B220-D64EC094952C}"/>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9">
              <a:extLst>
                <a:ext uri="{FF2B5EF4-FFF2-40B4-BE49-F238E27FC236}">
                  <a16:creationId xmlns:a16="http://schemas.microsoft.com/office/drawing/2014/main" id="{CED13618-87FD-4B85-9204-1FE4BD086CD5}"/>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20">
              <a:extLst>
                <a:ext uri="{FF2B5EF4-FFF2-40B4-BE49-F238E27FC236}">
                  <a16:creationId xmlns:a16="http://schemas.microsoft.com/office/drawing/2014/main" id="{9BB0CBD3-6CB3-4334-90F6-930F4B3A03C5}"/>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21">
              <a:extLst>
                <a:ext uri="{FF2B5EF4-FFF2-40B4-BE49-F238E27FC236}">
                  <a16:creationId xmlns:a16="http://schemas.microsoft.com/office/drawing/2014/main" id="{BEBC8B05-BBB6-4E12-B2CF-00B4552D8E6A}"/>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22">
              <a:extLst>
                <a:ext uri="{FF2B5EF4-FFF2-40B4-BE49-F238E27FC236}">
                  <a16:creationId xmlns:a16="http://schemas.microsoft.com/office/drawing/2014/main" id="{CB12B601-BF6E-4E63-ADA1-F469396C894A}"/>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23">
              <a:extLst>
                <a:ext uri="{FF2B5EF4-FFF2-40B4-BE49-F238E27FC236}">
                  <a16:creationId xmlns:a16="http://schemas.microsoft.com/office/drawing/2014/main" id="{BF0F8E88-0E07-4F89-BCAE-F7DC6BE37B06}"/>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24">
              <a:extLst>
                <a:ext uri="{FF2B5EF4-FFF2-40B4-BE49-F238E27FC236}">
                  <a16:creationId xmlns:a16="http://schemas.microsoft.com/office/drawing/2014/main" id="{7CFAB75A-A5E6-4A8E-8101-565D8B5F715F}"/>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25">
              <a:extLst>
                <a:ext uri="{FF2B5EF4-FFF2-40B4-BE49-F238E27FC236}">
                  <a16:creationId xmlns:a16="http://schemas.microsoft.com/office/drawing/2014/main" id="{49B92294-966B-4E81-874B-44AF8DAEF1FB}"/>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6">
              <a:extLst>
                <a:ext uri="{FF2B5EF4-FFF2-40B4-BE49-F238E27FC236}">
                  <a16:creationId xmlns:a16="http://schemas.microsoft.com/office/drawing/2014/main" id="{65CE0353-E6F8-45EB-AA76-F9B62128891D}"/>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7">
              <a:extLst>
                <a:ext uri="{FF2B5EF4-FFF2-40B4-BE49-F238E27FC236}">
                  <a16:creationId xmlns:a16="http://schemas.microsoft.com/office/drawing/2014/main" id="{87049829-6894-424B-B4AC-18C60D571DF8}"/>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90" name="Group 189">
            <a:extLst>
              <a:ext uri="{FF2B5EF4-FFF2-40B4-BE49-F238E27FC236}">
                <a16:creationId xmlns:a16="http://schemas.microsoft.com/office/drawing/2014/main" id="{62FEB6DE-8A6C-43FD-A2B7-CD52153EB767}"/>
              </a:ext>
            </a:extLst>
          </p:cNvPr>
          <p:cNvGrpSpPr/>
          <p:nvPr/>
        </p:nvGrpSpPr>
        <p:grpSpPr>
          <a:xfrm>
            <a:off x="8849366" y="1879487"/>
            <a:ext cx="696912" cy="627667"/>
            <a:chOff x="0" y="0"/>
            <a:chExt cx="1393992" cy="1331996"/>
          </a:xfrm>
        </p:grpSpPr>
        <p:sp>
          <p:nvSpPr>
            <p:cNvPr id="191" name="Shape 1177">
              <a:extLst>
                <a:ext uri="{FF2B5EF4-FFF2-40B4-BE49-F238E27FC236}">
                  <a16:creationId xmlns:a16="http://schemas.microsoft.com/office/drawing/2014/main" id="{EC21F6C4-F35A-48EA-9AB2-2665DA596CF9}"/>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92" name="Shape 1179">
              <a:extLst>
                <a:ext uri="{FF2B5EF4-FFF2-40B4-BE49-F238E27FC236}">
                  <a16:creationId xmlns:a16="http://schemas.microsoft.com/office/drawing/2014/main" id="{8B01300E-4A65-4D5B-843D-7BF98CC8D06F}"/>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80">
              <a:extLst>
                <a:ext uri="{FF2B5EF4-FFF2-40B4-BE49-F238E27FC236}">
                  <a16:creationId xmlns:a16="http://schemas.microsoft.com/office/drawing/2014/main" id="{240E80B0-639F-4DDA-AAF5-67840263C4FC}"/>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81">
              <a:extLst>
                <a:ext uri="{FF2B5EF4-FFF2-40B4-BE49-F238E27FC236}">
                  <a16:creationId xmlns:a16="http://schemas.microsoft.com/office/drawing/2014/main" id="{47AB766A-3384-4561-AA6F-97631AC7F7D0}"/>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82">
              <a:extLst>
                <a:ext uri="{FF2B5EF4-FFF2-40B4-BE49-F238E27FC236}">
                  <a16:creationId xmlns:a16="http://schemas.microsoft.com/office/drawing/2014/main" id="{20502FCC-E907-4A36-9F68-C52D16E218C8}"/>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1183">
              <a:extLst>
                <a:ext uri="{FF2B5EF4-FFF2-40B4-BE49-F238E27FC236}">
                  <a16:creationId xmlns:a16="http://schemas.microsoft.com/office/drawing/2014/main" id="{14EEEA28-AF4A-4A47-8EC1-A3B205F77AAD}"/>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28677">
              <a:extLst>
                <a:ext uri="{FF2B5EF4-FFF2-40B4-BE49-F238E27FC236}">
                  <a16:creationId xmlns:a16="http://schemas.microsoft.com/office/drawing/2014/main" id="{88949A0B-37CB-47B1-B195-8A19EFE109DB}"/>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185">
              <a:extLst>
                <a:ext uri="{FF2B5EF4-FFF2-40B4-BE49-F238E27FC236}">
                  <a16:creationId xmlns:a16="http://schemas.microsoft.com/office/drawing/2014/main" id="{E36B0D6C-2A4D-438E-903A-6AE8F55C58CC}"/>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1186">
              <a:extLst>
                <a:ext uri="{FF2B5EF4-FFF2-40B4-BE49-F238E27FC236}">
                  <a16:creationId xmlns:a16="http://schemas.microsoft.com/office/drawing/2014/main" id="{8040C7C9-CCA4-4A3E-B209-C592CD784D48}"/>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187">
              <a:extLst>
                <a:ext uri="{FF2B5EF4-FFF2-40B4-BE49-F238E27FC236}">
                  <a16:creationId xmlns:a16="http://schemas.microsoft.com/office/drawing/2014/main" id="{6AB8BDBE-94B8-4115-A873-4FBAE12F6AB1}"/>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28678">
              <a:extLst>
                <a:ext uri="{FF2B5EF4-FFF2-40B4-BE49-F238E27FC236}">
                  <a16:creationId xmlns:a16="http://schemas.microsoft.com/office/drawing/2014/main" id="{5E629263-B26A-4E56-BDE2-5617E83C8EBD}"/>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28679">
              <a:extLst>
                <a:ext uri="{FF2B5EF4-FFF2-40B4-BE49-F238E27FC236}">
                  <a16:creationId xmlns:a16="http://schemas.microsoft.com/office/drawing/2014/main" id="{196C4A45-D416-4741-95FE-C5032783AE65}"/>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1190">
              <a:extLst>
                <a:ext uri="{FF2B5EF4-FFF2-40B4-BE49-F238E27FC236}">
                  <a16:creationId xmlns:a16="http://schemas.microsoft.com/office/drawing/2014/main" id="{EA4C3364-5BB9-47FC-8664-E2D4B42AB6DA}"/>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1191">
              <a:extLst>
                <a:ext uri="{FF2B5EF4-FFF2-40B4-BE49-F238E27FC236}">
                  <a16:creationId xmlns:a16="http://schemas.microsoft.com/office/drawing/2014/main" id="{D479CA3F-2979-434A-B4B2-64AB337D8A9C}"/>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28680">
              <a:extLst>
                <a:ext uri="{FF2B5EF4-FFF2-40B4-BE49-F238E27FC236}">
                  <a16:creationId xmlns:a16="http://schemas.microsoft.com/office/drawing/2014/main" id="{78CC8784-823E-4260-85F3-1E5CAC7DFAC0}"/>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193">
              <a:extLst>
                <a:ext uri="{FF2B5EF4-FFF2-40B4-BE49-F238E27FC236}">
                  <a16:creationId xmlns:a16="http://schemas.microsoft.com/office/drawing/2014/main" id="{C4C84AB2-5926-4E7A-9204-677364ED3436}"/>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1194">
              <a:extLst>
                <a:ext uri="{FF2B5EF4-FFF2-40B4-BE49-F238E27FC236}">
                  <a16:creationId xmlns:a16="http://schemas.microsoft.com/office/drawing/2014/main" id="{9AA30B33-663F-49EA-BF04-034D6CFBEBD0}"/>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195">
              <a:extLst>
                <a:ext uri="{FF2B5EF4-FFF2-40B4-BE49-F238E27FC236}">
                  <a16:creationId xmlns:a16="http://schemas.microsoft.com/office/drawing/2014/main" id="{967AD92F-CA90-43AE-88B8-A778478A9B5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28681">
              <a:extLst>
                <a:ext uri="{FF2B5EF4-FFF2-40B4-BE49-F238E27FC236}">
                  <a16:creationId xmlns:a16="http://schemas.microsoft.com/office/drawing/2014/main" id="{C3344F7B-47A0-4C39-BFF6-F448F53F0390}"/>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28682">
              <a:extLst>
                <a:ext uri="{FF2B5EF4-FFF2-40B4-BE49-F238E27FC236}">
                  <a16:creationId xmlns:a16="http://schemas.microsoft.com/office/drawing/2014/main" id="{72AB1DBC-966A-4D49-B553-F52BDC7E6158}"/>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1198">
              <a:extLst>
                <a:ext uri="{FF2B5EF4-FFF2-40B4-BE49-F238E27FC236}">
                  <a16:creationId xmlns:a16="http://schemas.microsoft.com/office/drawing/2014/main" id="{8806AB17-A264-4A96-B21B-81E529588C0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1199">
              <a:extLst>
                <a:ext uri="{FF2B5EF4-FFF2-40B4-BE49-F238E27FC236}">
                  <a16:creationId xmlns:a16="http://schemas.microsoft.com/office/drawing/2014/main" id="{795E6162-89B9-4331-9FA6-30C48332C82F}"/>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28683">
              <a:extLst>
                <a:ext uri="{FF2B5EF4-FFF2-40B4-BE49-F238E27FC236}">
                  <a16:creationId xmlns:a16="http://schemas.microsoft.com/office/drawing/2014/main" id="{F834C0BB-C852-461B-A02E-3FEDB561C980}"/>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01">
              <a:extLst>
                <a:ext uri="{FF2B5EF4-FFF2-40B4-BE49-F238E27FC236}">
                  <a16:creationId xmlns:a16="http://schemas.microsoft.com/office/drawing/2014/main" id="{7397AE8D-9CC7-4DD2-91F7-2708C22EEA0E}"/>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02">
              <a:extLst>
                <a:ext uri="{FF2B5EF4-FFF2-40B4-BE49-F238E27FC236}">
                  <a16:creationId xmlns:a16="http://schemas.microsoft.com/office/drawing/2014/main" id="{5B079A9C-53AB-468F-AAE1-8164ECD3D748}"/>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28684">
              <a:extLst>
                <a:ext uri="{FF2B5EF4-FFF2-40B4-BE49-F238E27FC236}">
                  <a16:creationId xmlns:a16="http://schemas.microsoft.com/office/drawing/2014/main" id="{24453521-42E7-4F08-9B54-14CE3B83A41B}"/>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04">
              <a:extLst>
                <a:ext uri="{FF2B5EF4-FFF2-40B4-BE49-F238E27FC236}">
                  <a16:creationId xmlns:a16="http://schemas.microsoft.com/office/drawing/2014/main" id="{9F57215C-6AC1-4D20-A75D-79CCE9B4A3FF}"/>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05">
              <a:extLst>
                <a:ext uri="{FF2B5EF4-FFF2-40B4-BE49-F238E27FC236}">
                  <a16:creationId xmlns:a16="http://schemas.microsoft.com/office/drawing/2014/main" id="{BAD55F32-7BD7-40B6-A54C-17FA478BAFAC}"/>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28685">
              <a:extLst>
                <a:ext uri="{FF2B5EF4-FFF2-40B4-BE49-F238E27FC236}">
                  <a16:creationId xmlns:a16="http://schemas.microsoft.com/office/drawing/2014/main" id="{ACEDC390-A944-4294-ABFE-14C198C22112}"/>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1207">
              <a:extLst>
                <a:ext uri="{FF2B5EF4-FFF2-40B4-BE49-F238E27FC236}">
                  <a16:creationId xmlns:a16="http://schemas.microsoft.com/office/drawing/2014/main" id="{D095DCAF-1C3C-4CCD-8F05-BB06E79C4E60}"/>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1208">
              <a:extLst>
                <a:ext uri="{FF2B5EF4-FFF2-40B4-BE49-F238E27FC236}">
                  <a16:creationId xmlns:a16="http://schemas.microsoft.com/office/drawing/2014/main" id="{7BE092BA-8F42-4FDD-89B3-7A38D013B3DB}"/>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28686">
              <a:extLst>
                <a:ext uri="{FF2B5EF4-FFF2-40B4-BE49-F238E27FC236}">
                  <a16:creationId xmlns:a16="http://schemas.microsoft.com/office/drawing/2014/main" id="{12A4660D-7286-46A4-BBDF-3BF709EC090B}"/>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1210">
              <a:extLst>
                <a:ext uri="{FF2B5EF4-FFF2-40B4-BE49-F238E27FC236}">
                  <a16:creationId xmlns:a16="http://schemas.microsoft.com/office/drawing/2014/main" id="{3335112F-0D9D-42F2-8CAC-8FF9734C54A1}"/>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1211">
              <a:extLst>
                <a:ext uri="{FF2B5EF4-FFF2-40B4-BE49-F238E27FC236}">
                  <a16:creationId xmlns:a16="http://schemas.microsoft.com/office/drawing/2014/main" id="{163518D7-71D9-4240-8ED8-2E845E81BD65}"/>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28687">
              <a:extLst>
                <a:ext uri="{FF2B5EF4-FFF2-40B4-BE49-F238E27FC236}">
                  <a16:creationId xmlns:a16="http://schemas.microsoft.com/office/drawing/2014/main" id="{B66307EC-6EEF-40A2-9952-4239C15D004A}"/>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6" name="Shape 1213">
              <a:extLst>
                <a:ext uri="{FF2B5EF4-FFF2-40B4-BE49-F238E27FC236}">
                  <a16:creationId xmlns:a16="http://schemas.microsoft.com/office/drawing/2014/main" id="{EA63569E-F97E-40BA-9614-07323FE78732}"/>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7" name="Shape 1214">
              <a:extLst>
                <a:ext uri="{FF2B5EF4-FFF2-40B4-BE49-F238E27FC236}">
                  <a16:creationId xmlns:a16="http://schemas.microsoft.com/office/drawing/2014/main" id="{1F2D7AC0-7D16-4476-B062-19A172CD51C1}"/>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8" name="Shape 1215">
              <a:extLst>
                <a:ext uri="{FF2B5EF4-FFF2-40B4-BE49-F238E27FC236}">
                  <a16:creationId xmlns:a16="http://schemas.microsoft.com/office/drawing/2014/main" id="{D0A7B40F-30E6-46F5-8F90-8350177BAC9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9" name="Shape 28688">
              <a:extLst>
                <a:ext uri="{FF2B5EF4-FFF2-40B4-BE49-F238E27FC236}">
                  <a16:creationId xmlns:a16="http://schemas.microsoft.com/office/drawing/2014/main" id="{FBA46FF0-A071-4F04-BCA3-26851A35CB2C}"/>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0" name="Shape 28689">
              <a:extLst>
                <a:ext uri="{FF2B5EF4-FFF2-40B4-BE49-F238E27FC236}">
                  <a16:creationId xmlns:a16="http://schemas.microsoft.com/office/drawing/2014/main" id="{407F8019-890D-4659-88FC-24465F438116}"/>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1" name="Shape 1218">
              <a:extLst>
                <a:ext uri="{FF2B5EF4-FFF2-40B4-BE49-F238E27FC236}">
                  <a16:creationId xmlns:a16="http://schemas.microsoft.com/office/drawing/2014/main" id="{C3B96FBA-2260-42BD-A249-E09A36AB01DC}"/>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2" name="Shape 1219">
              <a:extLst>
                <a:ext uri="{FF2B5EF4-FFF2-40B4-BE49-F238E27FC236}">
                  <a16:creationId xmlns:a16="http://schemas.microsoft.com/office/drawing/2014/main" id="{C9942B7A-26C2-47F1-8C02-E100B9114191}"/>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3" name="Shape 28690">
              <a:extLst>
                <a:ext uri="{FF2B5EF4-FFF2-40B4-BE49-F238E27FC236}">
                  <a16:creationId xmlns:a16="http://schemas.microsoft.com/office/drawing/2014/main" id="{9C829B97-3E0C-4877-9920-AAC6AA1DDF79}"/>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4" name="Shape 1221">
              <a:extLst>
                <a:ext uri="{FF2B5EF4-FFF2-40B4-BE49-F238E27FC236}">
                  <a16:creationId xmlns:a16="http://schemas.microsoft.com/office/drawing/2014/main" id="{4020C619-B5A0-4FBA-A674-73EE1961435E}"/>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5" name="Shape 1222">
              <a:extLst>
                <a:ext uri="{FF2B5EF4-FFF2-40B4-BE49-F238E27FC236}">
                  <a16:creationId xmlns:a16="http://schemas.microsoft.com/office/drawing/2014/main" id="{FF5F412F-9BDE-40D8-A27D-B86B9B68F43B}"/>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6" name="Shape 1223">
              <a:extLst>
                <a:ext uri="{FF2B5EF4-FFF2-40B4-BE49-F238E27FC236}">
                  <a16:creationId xmlns:a16="http://schemas.microsoft.com/office/drawing/2014/main" id="{AE344D91-AFC8-496A-A903-88F35FAFB138}"/>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7" name="Shape 28691">
              <a:extLst>
                <a:ext uri="{FF2B5EF4-FFF2-40B4-BE49-F238E27FC236}">
                  <a16:creationId xmlns:a16="http://schemas.microsoft.com/office/drawing/2014/main" id="{7DFCC08F-0C7B-4749-9CE1-D754DB084765}"/>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8" name="Shape 28692">
              <a:extLst>
                <a:ext uri="{FF2B5EF4-FFF2-40B4-BE49-F238E27FC236}">
                  <a16:creationId xmlns:a16="http://schemas.microsoft.com/office/drawing/2014/main" id="{2806D19E-0AC2-491E-819D-7A3202DFDB4C}"/>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9" name="Shape 1226">
              <a:extLst>
                <a:ext uri="{FF2B5EF4-FFF2-40B4-BE49-F238E27FC236}">
                  <a16:creationId xmlns:a16="http://schemas.microsoft.com/office/drawing/2014/main" id="{B2B5C8BE-7519-41EE-9B0D-5611C44E30CE}"/>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0" name="Shape 1227">
              <a:extLst>
                <a:ext uri="{FF2B5EF4-FFF2-40B4-BE49-F238E27FC236}">
                  <a16:creationId xmlns:a16="http://schemas.microsoft.com/office/drawing/2014/main" id="{B6925E1E-E012-4829-93FD-55E353A5AD92}"/>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1" name="Shape 1228">
              <a:extLst>
                <a:ext uri="{FF2B5EF4-FFF2-40B4-BE49-F238E27FC236}">
                  <a16:creationId xmlns:a16="http://schemas.microsoft.com/office/drawing/2014/main" id="{3B237C2B-5A95-430C-83AC-0354D867317B}"/>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2" name="Shape 1229">
              <a:extLst>
                <a:ext uri="{FF2B5EF4-FFF2-40B4-BE49-F238E27FC236}">
                  <a16:creationId xmlns:a16="http://schemas.microsoft.com/office/drawing/2014/main" id="{E7DBAC6A-2760-4BE5-A162-76148A08D33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3" name="Shape 1230">
              <a:extLst>
                <a:ext uri="{FF2B5EF4-FFF2-40B4-BE49-F238E27FC236}">
                  <a16:creationId xmlns:a16="http://schemas.microsoft.com/office/drawing/2014/main" id="{8100FD59-05E2-44CD-A96D-2A57DF3EDA1D}"/>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4" name="Shape 1231">
              <a:extLst>
                <a:ext uri="{FF2B5EF4-FFF2-40B4-BE49-F238E27FC236}">
                  <a16:creationId xmlns:a16="http://schemas.microsoft.com/office/drawing/2014/main" id="{2A1752C0-6BE0-4E2D-A7B2-1D84926DFEC2}"/>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5" name="Shape 1232">
              <a:extLst>
                <a:ext uri="{FF2B5EF4-FFF2-40B4-BE49-F238E27FC236}">
                  <a16:creationId xmlns:a16="http://schemas.microsoft.com/office/drawing/2014/main" id="{48D4A2BA-5CB5-4EC5-B218-B8FD1ADCDD35}"/>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46" name="Group 245">
            <a:extLst>
              <a:ext uri="{FF2B5EF4-FFF2-40B4-BE49-F238E27FC236}">
                <a16:creationId xmlns:a16="http://schemas.microsoft.com/office/drawing/2014/main" id="{BD0BADFD-C908-485E-8AF7-CCC5B9EF5171}"/>
              </a:ext>
            </a:extLst>
          </p:cNvPr>
          <p:cNvGrpSpPr/>
          <p:nvPr/>
        </p:nvGrpSpPr>
        <p:grpSpPr>
          <a:xfrm>
            <a:off x="9517487" y="1884571"/>
            <a:ext cx="731789" cy="627666"/>
            <a:chOff x="0" y="0"/>
            <a:chExt cx="1393992" cy="1331996"/>
          </a:xfrm>
        </p:grpSpPr>
        <p:sp>
          <p:nvSpPr>
            <p:cNvPr id="247" name="Shape 1283">
              <a:extLst>
                <a:ext uri="{FF2B5EF4-FFF2-40B4-BE49-F238E27FC236}">
                  <a16:creationId xmlns:a16="http://schemas.microsoft.com/office/drawing/2014/main" id="{BC9CFB60-6B8D-4549-A891-FBAE94ED587C}"/>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48" name="Shape 1285">
              <a:extLst>
                <a:ext uri="{FF2B5EF4-FFF2-40B4-BE49-F238E27FC236}">
                  <a16:creationId xmlns:a16="http://schemas.microsoft.com/office/drawing/2014/main" id="{A5772C67-E37B-48AF-B4F1-7FBD41EDDDCA}"/>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9" name="Shape 1286">
              <a:extLst>
                <a:ext uri="{FF2B5EF4-FFF2-40B4-BE49-F238E27FC236}">
                  <a16:creationId xmlns:a16="http://schemas.microsoft.com/office/drawing/2014/main" id="{F51B486A-48AB-4EEA-B91D-226C8098E1CB}"/>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0" name="Shape 1287">
              <a:extLst>
                <a:ext uri="{FF2B5EF4-FFF2-40B4-BE49-F238E27FC236}">
                  <a16:creationId xmlns:a16="http://schemas.microsoft.com/office/drawing/2014/main" id="{3F8E374D-467C-434F-B249-EEED62AE70AA}"/>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1" name="Shape 1288">
              <a:extLst>
                <a:ext uri="{FF2B5EF4-FFF2-40B4-BE49-F238E27FC236}">
                  <a16:creationId xmlns:a16="http://schemas.microsoft.com/office/drawing/2014/main" id="{100F78DE-7047-4F27-AF60-0EF46C631DE2}"/>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2" name="Shape 1289">
              <a:extLst>
                <a:ext uri="{FF2B5EF4-FFF2-40B4-BE49-F238E27FC236}">
                  <a16:creationId xmlns:a16="http://schemas.microsoft.com/office/drawing/2014/main" id="{FD26C9DF-3C69-4BFD-A929-4D0137EB57A0}"/>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3" name="Shape 1290">
              <a:extLst>
                <a:ext uri="{FF2B5EF4-FFF2-40B4-BE49-F238E27FC236}">
                  <a16:creationId xmlns:a16="http://schemas.microsoft.com/office/drawing/2014/main" id="{FB3D228F-15B9-4C45-9E80-B83D3DE7BCD2}"/>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4" name="Shape 28711">
              <a:extLst>
                <a:ext uri="{FF2B5EF4-FFF2-40B4-BE49-F238E27FC236}">
                  <a16:creationId xmlns:a16="http://schemas.microsoft.com/office/drawing/2014/main" id="{28A50C62-257C-4BFA-A231-66F36E09DAE7}"/>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5" name="Shape 1292">
              <a:extLst>
                <a:ext uri="{FF2B5EF4-FFF2-40B4-BE49-F238E27FC236}">
                  <a16:creationId xmlns:a16="http://schemas.microsoft.com/office/drawing/2014/main" id="{1D204CB0-BEED-4FF2-BAFC-7874E7A6E81D}"/>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6" name="Shape 1293">
              <a:extLst>
                <a:ext uri="{FF2B5EF4-FFF2-40B4-BE49-F238E27FC236}">
                  <a16:creationId xmlns:a16="http://schemas.microsoft.com/office/drawing/2014/main" id="{4D486136-D234-4D78-B6AF-55692C3DD452}"/>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7" name="Shape 1294">
              <a:extLst>
                <a:ext uri="{FF2B5EF4-FFF2-40B4-BE49-F238E27FC236}">
                  <a16:creationId xmlns:a16="http://schemas.microsoft.com/office/drawing/2014/main" id="{B57E6FD4-A586-4D63-B557-DC1A133F6574}"/>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8" name="Shape 1295">
              <a:extLst>
                <a:ext uri="{FF2B5EF4-FFF2-40B4-BE49-F238E27FC236}">
                  <a16:creationId xmlns:a16="http://schemas.microsoft.com/office/drawing/2014/main" id="{3AB3525B-04A8-4200-9702-8301E8CDC888}"/>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9" name="Shape 1296">
              <a:extLst>
                <a:ext uri="{FF2B5EF4-FFF2-40B4-BE49-F238E27FC236}">
                  <a16:creationId xmlns:a16="http://schemas.microsoft.com/office/drawing/2014/main" id="{E93946BD-6FFA-4444-B228-F92F470038C0}"/>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0" name="Shape 1297">
              <a:extLst>
                <a:ext uri="{FF2B5EF4-FFF2-40B4-BE49-F238E27FC236}">
                  <a16:creationId xmlns:a16="http://schemas.microsoft.com/office/drawing/2014/main" id="{05A80EA5-180A-4DAC-8A9C-4F5A8E191BE9}"/>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1" name="Shape 1298">
              <a:extLst>
                <a:ext uri="{FF2B5EF4-FFF2-40B4-BE49-F238E27FC236}">
                  <a16:creationId xmlns:a16="http://schemas.microsoft.com/office/drawing/2014/main" id="{9BC779B2-A1A3-43BE-8A14-ED5B946ED873}"/>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2" name="Shape 1299">
              <a:extLst>
                <a:ext uri="{FF2B5EF4-FFF2-40B4-BE49-F238E27FC236}">
                  <a16:creationId xmlns:a16="http://schemas.microsoft.com/office/drawing/2014/main" id="{897D1C31-9515-414B-8504-434EECF2F8D5}"/>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3" name="Shape 1300">
              <a:extLst>
                <a:ext uri="{FF2B5EF4-FFF2-40B4-BE49-F238E27FC236}">
                  <a16:creationId xmlns:a16="http://schemas.microsoft.com/office/drawing/2014/main" id="{FBB25936-99F3-4194-A208-9E83012D76DD}"/>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4" name="Shape 1301">
              <a:extLst>
                <a:ext uri="{FF2B5EF4-FFF2-40B4-BE49-F238E27FC236}">
                  <a16:creationId xmlns:a16="http://schemas.microsoft.com/office/drawing/2014/main" id="{57F3E504-3360-40F2-BA5C-E61091FAB26C}"/>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65" name="Group 264">
            <a:extLst>
              <a:ext uri="{FF2B5EF4-FFF2-40B4-BE49-F238E27FC236}">
                <a16:creationId xmlns:a16="http://schemas.microsoft.com/office/drawing/2014/main" id="{C5D9CF2E-3065-41F0-9A52-EE22732E65F0}"/>
              </a:ext>
            </a:extLst>
          </p:cNvPr>
          <p:cNvGrpSpPr/>
          <p:nvPr/>
        </p:nvGrpSpPr>
        <p:grpSpPr>
          <a:xfrm>
            <a:off x="6665365" y="1835557"/>
            <a:ext cx="691666" cy="671125"/>
            <a:chOff x="83127" y="43373"/>
            <a:chExt cx="1393992" cy="1331996"/>
          </a:xfrm>
        </p:grpSpPr>
        <p:sp>
          <p:nvSpPr>
            <p:cNvPr id="266" name="Shape 976">
              <a:extLst>
                <a:ext uri="{FF2B5EF4-FFF2-40B4-BE49-F238E27FC236}">
                  <a16:creationId xmlns:a16="http://schemas.microsoft.com/office/drawing/2014/main" id="{66E499B9-7433-4752-AFA4-03B4E56FAD1B}"/>
                </a:ext>
              </a:extLst>
            </p:cNvPr>
            <p:cNvSpPr/>
            <p:nvPr/>
          </p:nvSpPr>
          <p:spPr>
            <a:xfrm>
              <a:off x="83127" y="43373"/>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67" name="Shape 979">
              <a:extLst>
                <a:ext uri="{FF2B5EF4-FFF2-40B4-BE49-F238E27FC236}">
                  <a16:creationId xmlns:a16="http://schemas.microsoft.com/office/drawing/2014/main" id="{47FA627A-E368-4DE9-9E21-DC27C35EFFA4}"/>
                </a:ext>
              </a:extLst>
            </p:cNvPr>
            <p:cNvSpPr/>
            <p:nvPr/>
          </p:nvSpPr>
          <p:spPr>
            <a:xfrm>
              <a:off x="328250" y="488000"/>
              <a:ext cx="743285" cy="425525"/>
            </a:xfrm>
            <a:custGeom>
              <a:avLst/>
              <a:gdLst/>
              <a:ahLst/>
              <a:cxnLst/>
              <a:rect l="0" t="0" r="0" b="0"/>
              <a:pathLst>
                <a:path w="743285" h="425525">
                  <a:moveTo>
                    <a:pt x="590852" y="2196"/>
                  </a:moveTo>
                  <a:cubicBezTo>
                    <a:pt x="609077" y="0"/>
                    <a:pt x="627694" y="8616"/>
                    <a:pt x="637374" y="25544"/>
                  </a:cubicBezTo>
                  <a:lnTo>
                    <a:pt x="709238" y="151046"/>
                  </a:lnTo>
                  <a:cubicBezTo>
                    <a:pt x="713319" y="158169"/>
                    <a:pt x="715459" y="166229"/>
                    <a:pt x="715459" y="174455"/>
                  </a:cubicBezTo>
                  <a:lnTo>
                    <a:pt x="715459" y="348479"/>
                  </a:lnTo>
                  <a:cubicBezTo>
                    <a:pt x="715459" y="367507"/>
                    <a:pt x="704155" y="383860"/>
                    <a:pt x="687902" y="391283"/>
                  </a:cubicBezTo>
                  <a:lnTo>
                    <a:pt x="726160" y="391283"/>
                  </a:lnTo>
                  <a:lnTo>
                    <a:pt x="726162" y="391282"/>
                  </a:lnTo>
                  <a:cubicBezTo>
                    <a:pt x="735626" y="391282"/>
                    <a:pt x="743285" y="398939"/>
                    <a:pt x="743285" y="408402"/>
                  </a:cubicBezTo>
                  <a:cubicBezTo>
                    <a:pt x="743285" y="417866"/>
                    <a:pt x="735626" y="425525"/>
                    <a:pt x="726162" y="425525"/>
                  </a:cubicBezTo>
                  <a:lnTo>
                    <a:pt x="17122" y="425525"/>
                  </a:lnTo>
                  <a:cubicBezTo>
                    <a:pt x="7658" y="425525"/>
                    <a:pt x="0" y="417866"/>
                    <a:pt x="0" y="408402"/>
                  </a:cubicBezTo>
                  <a:cubicBezTo>
                    <a:pt x="0" y="398940"/>
                    <a:pt x="7658" y="391282"/>
                    <a:pt x="17122" y="391282"/>
                  </a:cubicBezTo>
                  <a:lnTo>
                    <a:pt x="81929" y="391214"/>
                  </a:lnTo>
                  <a:cubicBezTo>
                    <a:pt x="79187" y="389844"/>
                    <a:pt x="76579" y="388071"/>
                    <a:pt x="74306" y="385730"/>
                  </a:cubicBezTo>
                  <a:cubicBezTo>
                    <a:pt x="61096" y="372153"/>
                    <a:pt x="61564" y="347306"/>
                    <a:pt x="61597" y="346270"/>
                  </a:cubicBezTo>
                  <a:lnTo>
                    <a:pt x="61798" y="338479"/>
                  </a:lnTo>
                  <a:lnTo>
                    <a:pt x="69490" y="339681"/>
                  </a:lnTo>
                  <a:cubicBezTo>
                    <a:pt x="87782" y="342525"/>
                    <a:pt x="100254" y="349481"/>
                    <a:pt x="106508" y="360382"/>
                  </a:cubicBezTo>
                  <a:cubicBezTo>
                    <a:pt x="106642" y="360583"/>
                    <a:pt x="106708" y="360817"/>
                    <a:pt x="106809" y="361018"/>
                  </a:cubicBezTo>
                  <a:lnTo>
                    <a:pt x="106809" y="336940"/>
                  </a:lnTo>
                  <a:lnTo>
                    <a:pt x="106608" y="336974"/>
                  </a:lnTo>
                  <a:cubicBezTo>
                    <a:pt x="103833" y="337542"/>
                    <a:pt x="101124" y="337809"/>
                    <a:pt x="98583" y="337809"/>
                  </a:cubicBezTo>
                  <a:cubicBezTo>
                    <a:pt x="90122" y="337809"/>
                    <a:pt x="82966" y="334867"/>
                    <a:pt x="77314" y="329082"/>
                  </a:cubicBezTo>
                  <a:cubicBezTo>
                    <a:pt x="64071" y="315537"/>
                    <a:pt x="64574" y="290658"/>
                    <a:pt x="64607" y="289622"/>
                  </a:cubicBezTo>
                  <a:lnTo>
                    <a:pt x="64807" y="281831"/>
                  </a:lnTo>
                  <a:lnTo>
                    <a:pt x="72498" y="283033"/>
                  </a:lnTo>
                  <a:cubicBezTo>
                    <a:pt x="88417" y="285508"/>
                    <a:pt x="99920" y="291092"/>
                    <a:pt x="106741" y="299686"/>
                  </a:cubicBezTo>
                  <a:lnTo>
                    <a:pt x="106741" y="284706"/>
                  </a:lnTo>
                  <a:cubicBezTo>
                    <a:pt x="102494" y="281663"/>
                    <a:pt x="94369" y="274439"/>
                    <a:pt x="92295" y="262702"/>
                  </a:cubicBezTo>
                  <a:cubicBezTo>
                    <a:pt x="90122" y="250329"/>
                    <a:pt x="95205" y="237020"/>
                    <a:pt x="107444" y="223108"/>
                  </a:cubicBezTo>
                  <a:lnTo>
                    <a:pt x="112594" y="217256"/>
                  </a:lnTo>
                  <a:lnTo>
                    <a:pt x="117743" y="223108"/>
                  </a:lnTo>
                  <a:cubicBezTo>
                    <a:pt x="118512" y="223977"/>
                    <a:pt x="136436" y="244610"/>
                    <a:pt x="132925" y="264474"/>
                  </a:cubicBezTo>
                  <a:cubicBezTo>
                    <a:pt x="131588" y="272065"/>
                    <a:pt x="127275" y="278352"/>
                    <a:pt x="120452" y="283301"/>
                  </a:cubicBezTo>
                  <a:lnTo>
                    <a:pt x="120452" y="296443"/>
                  </a:lnTo>
                  <a:cubicBezTo>
                    <a:pt x="127943" y="289421"/>
                    <a:pt x="139213" y="285208"/>
                    <a:pt x="154161" y="284038"/>
                  </a:cubicBezTo>
                  <a:lnTo>
                    <a:pt x="161919" y="283436"/>
                  </a:lnTo>
                  <a:lnTo>
                    <a:pt x="161518" y="291227"/>
                  </a:lnTo>
                  <a:cubicBezTo>
                    <a:pt x="160682" y="308147"/>
                    <a:pt x="152388" y="336806"/>
                    <a:pt x="126638" y="336806"/>
                  </a:cubicBezTo>
                  <a:cubicBezTo>
                    <a:pt x="124632" y="336806"/>
                    <a:pt x="122559" y="336573"/>
                    <a:pt x="120419" y="336204"/>
                  </a:cubicBezTo>
                  <a:lnTo>
                    <a:pt x="120485" y="350216"/>
                  </a:lnTo>
                  <a:cubicBezTo>
                    <a:pt x="126638" y="344364"/>
                    <a:pt x="135400" y="339849"/>
                    <a:pt x="146703" y="336706"/>
                  </a:cubicBezTo>
                  <a:lnTo>
                    <a:pt x="154228" y="334599"/>
                  </a:lnTo>
                  <a:lnTo>
                    <a:pt x="155332" y="342324"/>
                  </a:lnTo>
                  <a:cubicBezTo>
                    <a:pt x="155498" y="343428"/>
                    <a:pt x="159110" y="369545"/>
                    <a:pt x="146235" y="384426"/>
                  </a:cubicBezTo>
                  <a:cubicBezTo>
                    <a:pt x="143693" y="387369"/>
                    <a:pt x="140583" y="389576"/>
                    <a:pt x="137173" y="391214"/>
                  </a:cubicBezTo>
                  <a:lnTo>
                    <a:pt x="191647" y="391214"/>
                  </a:lnTo>
                  <a:cubicBezTo>
                    <a:pt x="188872" y="389844"/>
                    <a:pt x="186297" y="388071"/>
                    <a:pt x="183989" y="385730"/>
                  </a:cubicBezTo>
                  <a:cubicBezTo>
                    <a:pt x="170781" y="372153"/>
                    <a:pt x="171248" y="347306"/>
                    <a:pt x="171282" y="346270"/>
                  </a:cubicBezTo>
                  <a:lnTo>
                    <a:pt x="171482" y="338479"/>
                  </a:lnTo>
                  <a:lnTo>
                    <a:pt x="179175" y="339683"/>
                  </a:lnTo>
                  <a:cubicBezTo>
                    <a:pt x="197466" y="342525"/>
                    <a:pt x="209939" y="349481"/>
                    <a:pt x="216193" y="360382"/>
                  </a:cubicBezTo>
                  <a:cubicBezTo>
                    <a:pt x="216327" y="360583"/>
                    <a:pt x="216393" y="360817"/>
                    <a:pt x="216493" y="361018"/>
                  </a:cubicBezTo>
                  <a:lnTo>
                    <a:pt x="216493" y="336941"/>
                  </a:lnTo>
                  <a:lnTo>
                    <a:pt x="216293" y="336974"/>
                  </a:lnTo>
                  <a:cubicBezTo>
                    <a:pt x="213551" y="337543"/>
                    <a:pt x="210842" y="337809"/>
                    <a:pt x="208301" y="337809"/>
                  </a:cubicBezTo>
                  <a:cubicBezTo>
                    <a:pt x="199873" y="337809"/>
                    <a:pt x="192718" y="334867"/>
                    <a:pt x="187066" y="329082"/>
                  </a:cubicBezTo>
                  <a:cubicBezTo>
                    <a:pt x="173856" y="315537"/>
                    <a:pt x="174357" y="290658"/>
                    <a:pt x="174392" y="289622"/>
                  </a:cubicBezTo>
                  <a:lnTo>
                    <a:pt x="174592" y="281831"/>
                  </a:lnTo>
                  <a:lnTo>
                    <a:pt x="182283" y="283034"/>
                  </a:lnTo>
                  <a:cubicBezTo>
                    <a:pt x="198202" y="285509"/>
                    <a:pt x="209705" y="291094"/>
                    <a:pt x="216527" y="299688"/>
                  </a:cubicBezTo>
                  <a:lnTo>
                    <a:pt x="216527" y="284706"/>
                  </a:lnTo>
                  <a:cubicBezTo>
                    <a:pt x="212280" y="281663"/>
                    <a:pt x="204154" y="274440"/>
                    <a:pt x="202080" y="262702"/>
                  </a:cubicBezTo>
                  <a:cubicBezTo>
                    <a:pt x="199907" y="250329"/>
                    <a:pt x="204990" y="237020"/>
                    <a:pt x="217229" y="223108"/>
                  </a:cubicBezTo>
                  <a:lnTo>
                    <a:pt x="222379" y="217256"/>
                  </a:lnTo>
                  <a:lnTo>
                    <a:pt x="227528" y="223108"/>
                  </a:lnTo>
                  <a:cubicBezTo>
                    <a:pt x="228297" y="223977"/>
                    <a:pt x="246222" y="244610"/>
                    <a:pt x="242710" y="264475"/>
                  </a:cubicBezTo>
                  <a:cubicBezTo>
                    <a:pt x="241373" y="272065"/>
                    <a:pt x="237059" y="278352"/>
                    <a:pt x="230237" y="283301"/>
                  </a:cubicBezTo>
                  <a:lnTo>
                    <a:pt x="230237" y="296444"/>
                  </a:lnTo>
                  <a:cubicBezTo>
                    <a:pt x="237728" y="289421"/>
                    <a:pt x="248997" y="285208"/>
                    <a:pt x="263946" y="284038"/>
                  </a:cubicBezTo>
                  <a:lnTo>
                    <a:pt x="271703" y="283436"/>
                  </a:lnTo>
                  <a:lnTo>
                    <a:pt x="271302" y="291227"/>
                  </a:lnTo>
                  <a:cubicBezTo>
                    <a:pt x="270467" y="308147"/>
                    <a:pt x="262173" y="336806"/>
                    <a:pt x="236424" y="336806"/>
                  </a:cubicBezTo>
                  <a:cubicBezTo>
                    <a:pt x="234417" y="336806"/>
                    <a:pt x="232310" y="336573"/>
                    <a:pt x="230203" y="336204"/>
                  </a:cubicBezTo>
                  <a:lnTo>
                    <a:pt x="230170" y="350249"/>
                  </a:lnTo>
                  <a:cubicBezTo>
                    <a:pt x="236323" y="344398"/>
                    <a:pt x="245085" y="339883"/>
                    <a:pt x="256388" y="336740"/>
                  </a:cubicBezTo>
                  <a:lnTo>
                    <a:pt x="263912" y="334633"/>
                  </a:lnTo>
                  <a:lnTo>
                    <a:pt x="265049" y="342358"/>
                  </a:lnTo>
                  <a:cubicBezTo>
                    <a:pt x="265216" y="343461"/>
                    <a:pt x="268828" y="369578"/>
                    <a:pt x="255954" y="384460"/>
                  </a:cubicBezTo>
                  <a:cubicBezTo>
                    <a:pt x="253445" y="387403"/>
                    <a:pt x="250335" y="389610"/>
                    <a:pt x="246924" y="391249"/>
                  </a:cubicBezTo>
                  <a:lnTo>
                    <a:pt x="648880" y="391282"/>
                  </a:lnTo>
                  <a:cubicBezTo>
                    <a:pt x="632627" y="383858"/>
                    <a:pt x="621324" y="367506"/>
                    <a:pt x="621324" y="348477"/>
                  </a:cubicBezTo>
                  <a:lnTo>
                    <a:pt x="621324" y="186996"/>
                  </a:lnTo>
                  <a:lnTo>
                    <a:pt x="577551" y="110584"/>
                  </a:lnTo>
                  <a:lnTo>
                    <a:pt x="570996" y="141850"/>
                  </a:lnTo>
                  <a:cubicBezTo>
                    <a:pt x="570126" y="146064"/>
                    <a:pt x="567986" y="149942"/>
                    <a:pt x="564876" y="152919"/>
                  </a:cubicBezTo>
                  <a:lnTo>
                    <a:pt x="511371" y="204284"/>
                  </a:lnTo>
                  <a:cubicBezTo>
                    <a:pt x="510368" y="205253"/>
                    <a:pt x="509264" y="206123"/>
                    <a:pt x="508094" y="206858"/>
                  </a:cubicBezTo>
                  <a:cubicBezTo>
                    <a:pt x="509098" y="228795"/>
                    <a:pt x="495921" y="240466"/>
                    <a:pt x="491140" y="243944"/>
                  </a:cubicBezTo>
                  <a:lnTo>
                    <a:pt x="495821" y="254678"/>
                  </a:lnTo>
                  <a:cubicBezTo>
                    <a:pt x="495921" y="254845"/>
                    <a:pt x="496022" y="255013"/>
                    <a:pt x="496089" y="255214"/>
                  </a:cubicBezTo>
                  <a:cubicBezTo>
                    <a:pt x="496490" y="256383"/>
                    <a:pt x="495921" y="257622"/>
                    <a:pt x="494750" y="258056"/>
                  </a:cubicBezTo>
                  <a:lnTo>
                    <a:pt x="494717" y="258056"/>
                  </a:lnTo>
                  <a:lnTo>
                    <a:pt x="410346" y="287985"/>
                  </a:lnTo>
                  <a:cubicBezTo>
                    <a:pt x="409744" y="288186"/>
                    <a:pt x="409109" y="288119"/>
                    <a:pt x="408540" y="287852"/>
                  </a:cubicBezTo>
                  <a:cubicBezTo>
                    <a:pt x="408006" y="287550"/>
                    <a:pt x="407604" y="287049"/>
                    <a:pt x="407437" y="286447"/>
                  </a:cubicBezTo>
                  <a:lnTo>
                    <a:pt x="399612" y="256418"/>
                  </a:lnTo>
                  <a:lnTo>
                    <a:pt x="483748" y="226555"/>
                  </a:lnTo>
                  <a:lnTo>
                    <a:pt x="485454" y="230233"/>
                  </a:lnTo>
                  <a:cubicBezTo>
                    <a:pt x="488530" y="227525"/>
                    <a:pt x="494081" y="221137"/>
                    <a:pt x="494617" y="210002"/>
                  </a:cubicBezTo>
                  <a:cubicBezTo>
                    <a:pt x="489668" y="209533"/>
                    <a:pt x="484819" y="207494"/>
                    <a:pt x="481107" y="203615"/>
                  </a:cubicBezTo>
                  <a:cubicBezTo>
                    <a:pt x="473649" y="195823"/>
                    <a:pt x="473316" y="183884"/>
                    <a:pt x="479803" y="175625"/>
                  </a:cubicBezTo>
                  <a:cubicBezTo>
                    <a:pt x="475791" y="172782"/>
                    <a:pt x="470741" y="170842"/>
                    <a:pt x="465156" y="172816"/>
                  </a:cubicBezTo>
                  <a:cubicBezTo>
                    <a:pt x="463517" y="173418"/>
                    <a:pt x="461879" y="174287"/>
                    <a:pt x="460274" y="175458"/>
                  </a:cubicBezTo>
                  <a:lnTo>
                    <a:pt x="461144" y="177364"/>
                  </a:lnTo>
                  <a:lnTo>
                    <a:pt x="384965" y="204383"/>
                  </a:lnTo>
                  <a:lnTo>
                    <a:pt x="379414" y="183450"/>
                  </a:lnTo>
                  <a:cubicBezTo>
                    <a:pt x="379113" y="182313"/>
                    <a:pt x="379715" y="181175"/>
                    <a:pt x="380819" y="180774"/>
                  </a:cubicBezTo>
                  <a:lnTo>
                    <a:pt x="449506" y="156429"/>
                  </a:lnTo>
                  <a:cubicBezTo>
                    <a:pt x="450609" y="156061"/>
                    <a:pt x="451813" y="156563"/>
                    <a:pt x="452282" y="157666"/>
                  </a:cubicBezTo>
                  <a:lnTo>
                    <a:pt x="454690" y="163418"/>
                  </a:lnTo>
                  <a:cubicBezTo>
                    <a:pt x="465055" y="158168"/>
                    <a:pt x="474653" y="157734"/>
                    <a:pt x="483214" y="162046"/>
                  </a:cubicBezTo>
                  <a:cubicBezTo>
                    <a:pt x="485421" y="163150"/>
                    <a:pt x="487393" y="164589"/>
                    <a:pt x="489267" y="166127"/>
                  </a:cubicBezTo>
                  <a:lnTo>
                    <a:pt x="530466" y="126566"/>
                  </a:lnTo>
                  <a:lnTo>
                    <a:pt x="549259" y="36747"/>
                  </a:lnTo>
                  <a:cubicBezTo>
                    <a:pt x="550195" y="32199"/>
                    <a:pt x="552603" y="28319"/>
                    <a:pt x="555780" y="25410"/>
                  </a:cubicBezTo>
                  <a:cubicBezTo>
                    <a:pt x="559792" y="18421"/>
                    <a:pt x="565611" y="12368"/>
                    <a:pt x="573102" y="8088"/>
                  </a:cubicBezTo>
                  <a:cubicBezTo>
                    <a:pt x="578745" y="4861"/>
                    <a:pt x="584777" y="2928"/>
                    <a:pt x="590852" y="21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8" name="Shape 980">
              <a:extLst>
                <a:ext uri="{FF2B5EF4-FFF2-40B4-BE49-F238E27FC236}">
                  <a16:creationId xmlns:a16="http://schemas.microsoft.com/office/drawing/2014/main" id="{B09A85E7-701E-411E-8F42-062C9C102FE9}"/>
                </a:ext>
              </a:extLst>
            </p:cNvPr>
            <p:cNvSpPr/>
            <p:nvPr/>
          </p:nvSpPr>
          <p:spPr>
            <a:xfrm>
              <a:off x="824770" y="365503"/>
              <a:ext cx="111124" cy="111091"/>
            </a:xfrm>
            <a:custGeom>
              <a:avLst/>
              <a:gdLst/>
              <a:ahLst/>
              <a:cxnLst/>
              <a:rect l="0" t="0" r="0" b="0"/>
              <a:pathLst>
                <a:path w="111124" h="111091">
                  <a:moveTo>
                    <a:pt x="55546" y="0"/>
                  </a:moveTo>
                  <a:cubicBezTo>
                    <a:pt x="86243" y="0"/>
                    <a:pt x="111124" y="24879"/>
                    <a:pt x="111124" y="55546"/>
                  </a:cubicBezTo>
                  <a:cubicBezTo>
                    <a:pt x="111124" y="86210"/>
                    <a:pt x="86245" y="111091"/>
                    <a:pt x="55546" y="111091"/>
                  </a:cubicBezTo>
                  <a:cubicBezTo>
                    <a:pt x="24881" y="111091"/>
                    <a:pt x="0" y="86211"/>
                    <a:pt x="0" y="55546"/>
                  </a:cubicBezTo>
                  <a:cubicBezTo>
                    <a:pt x="0" y="24881"/>
                    <a:pt x="24879" y="0"/>
                    <a:pt x="55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9" name="Shape 981">
              <a:extLst>
                <a:ext uri="{FF2B5EF4-FFF2-40B4-BE49-F238E27FC236}">
                  <a16:creationId xmlns:a16="http://schemas.microsoft.com/office/drawing/2014/main" id="{7F26E933-AE6B-4ED8-B288-AD34CAD2F6AA}"/>
                </a:ext>
              </a:extLst>
            </p:cNvPr>
            <p:cNvSpPr/>
            <p:nvPr/>
          </p:nvSpPr>
          <p:spPr>
            <a:xfrm>
              <a:off x="666301" y="688732"/>
              <a:ext cx="11552" cy="29984"/>
            </a:xfrm>
            <a:custGeom>
              <a:avLst/>
              <a:gdLst/>
              <a:ahLst/>
              <a:cxnLst/>
              <a:rect l="0" t="0" r="0" b="0"/>
              <a:pathLst>
                <a:path w="11552" h="29984">
                  <a:moveTo>
                    <a:pt x="11552" y="0"/>
                  </a:moveTo>
                  <a:lnTo>
                    <a:pt x="11552" y="6966"/>
                  </a:lnTo>
                  <a:lnTo>
                    <a:pt x="3242" y="25760"/>
                  </a:lnTo>
                  <a:lnTo>
                    <a:pt x="11552" y="9467"/>
                  </a:lnTo>
                  <a:lnTo>
                    <a:pt x="11552" y="29583"/>
                  </a:lnTo>
                  <a:lnTo>
                    <a:pt x="6127" y="29984"/>
                  </a:lnTo>
                  <a:cubicBezTo>
                    <a:pt x="3235" y="29382"/>
                    <a:pt x="1454" y="28353"/>
                    <a:pt x="1337" y="28269"/>
                  </a:cubicBezTo>
                  <a:cubicBezTo>
                    <a:pt x="367" y="27700"/>
                    <a:pt x="0" y="26497"/>
                    <a:pt x="434" y="25460"/>
                  </a:cubicBezTo>
                  <a:lnTo>
                    <a:pt x="115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0" name="Shape 982">
              <a:extLst>
                <a:ext uri="{FF2B5EF4-FFF2-40B4-BE49-F238E27FC236}">
                  <a16:creationId xmlns:a16="http://schemas.microsoft.com/office/drawing/2014/main" id="{38A4ABE4-DA4B-4E89-9848-2A095015EBEA}"/>
                </a:ext>
              </a:extLst>
            </p:cNvPr>
            <p:cNvSpPr/>
            <p:nvPr/>
          </p:nvSpPr>
          <p:spPr>
            <a:xfrm>
              <a:off x="677853" y="673761"/>
              <a:ext cx="130737" cy="62969"/>
            </a:xfrm>
            <a:custGeom>
              <a:avLst/>
              <a:gdLst/>
              <a:ahLst/>
              <a:cxnLst/>
              <a:rect l="0" t="0" r="0" b="0"/>
              <a:pathLst>
                <a:path w="130737" h="62969">
                  <a:moveTo>
                    <a:pt x="8679" y="436"/>
                  </a:moveTo>
                  <a:cubicBezTo>
                    <a:pt x="20115" y="4983"/>
                    <a:pt x="22457" y="17256"/>
                    <a:pt x="22088" y="24412"/>
                  </a:cubicBezTo>
                  <a:lnTo>
                    <a:pt x="38808" y="31636"/>
                  </a:lnTo>
                  <a:lnTo>
                    <a:pt x="38507" y="30499"/>
                  </a:lnTo>
                  <a:lnTo>
                    <a:pt x="116692" y="2776"/>
                  </a:lnTo>
                  <a:lnTo>
                    <a:pt x="130737" y="33340"/>
                  </a:lnTo>
                  <a:lnTo>
                    <a:pt x="47168" y="62969"/>
                  </a:lnTo>
                  <a:cubicBezTo>
                    <a:pt x="46265" y="61497"/>
                    <a:pt x="45596" y="60895"/>
                    <a:pt x="45563" y="60895"/>
                  </a:cubicBezTo>
                  <a:lnTo>
                    <a:pt x="13727" y="39760"/>
                  </a:lnTo>
                  <a:cubicBezTo>
                    <a:pt x="11253" y="41734"/>
                    <a:pt x="8677" y="43171"/>
                    <a:pt x="6036" y="44109"/>
                  </a:cubicBezTo>
                  <a:lnTo>
                    <a:pt x="6037" y="44109"/>
                  </a:lnTo>
                  <a:lnTo>
                    <a:pt x="0" y="44554"/>
                  </a:lnTo>
                  <a:lnTo>
                    <a:pt x="0" y="24437"/>
                  </a:lnTo>
                  <a:lnTo>
                    <a:pt x="5267" y="14111"/>
                  </a:lnTo>
                  <a:cubicBezTo>
                    <a:pt x="7666" y="7322"/>
                    <a:pt x="8310" y="3142"/>
                    <a:pt x="8310" y="3142"/>
                  </a:cubicBezTo>
                  <a:lnTo>
                    <a:pt x="0" y="21936"/>
                  </a:lnTo>
                  <a:lnTo>
                    <a:pt x="0" y="14970"/>
                  </a:lnTo>
                  <a:lnTo>
                    <a:pt x="5836" y="1605"/>
                  </a:lnTo>
                  <a:cubicBezTo>
                    <a:pt x="6305" y="536"/>
                    <a:pt x="7575" y="0"/>
                    <a:pt x="8679" y="43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1" name="Shape 983">
              <a:extLst>
                <a:ext uri="{FF2B5EF4-FFF2-40B4-BE49-F238E27FC236}">
                  <a16:creationId xmlns:a16="http://schemas.microsoft.com/office/drawing/2014/main" id="{A7D66217-A9E8-4A53-9A8F-7C06877314E8}"/>
                </a:ext>
              </a:extLst>
            </p:cNvPr>
            <p:cNvSpPr/>
            <p:nvPr/>
          </p:nvSpPr>
          <p:spPr>
            <a:xfrm>
              <a:off x="597072" y="732045"/>
              <a:ext cx="11504" cy="8527"/>
            </a:xfrm>
            <a:custGeom>
              <a:avLst/>
              <a:gdLst/>
              <a:ahLst/>
              <a:cxnLst/>
              <a:rect l="0" t="0" r="0" b="0"/>
              <a:pathLst>
                <a:path w="11504" h="8527">
                  <a:moveTo>
                    <a:pt x="5518" y="0"/>
                  </a:moveTo>
                  <a:cubicBezTo>
                    <a:pt x="11036" y="0"/>
                    <a:pt x="11504" y="8527"/>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2" name="Shape 984">
              <a:extLst>
                <a:ext uri="{FF2B5EF4-FFF2-40B4-BE49-F238E27FC236}">
                  <a16:creationId xmlns:a16="http://schemas.microsoft.com/office/drawing/2014/main" id="{C6264046-F152-4E23-B73A-515139488CFE}"/>
                </a:ext>
              </a:extLst>
            </p:cNvPr>
            <p:cNvSpPr/>
            <p:nvPr/>
          </p:nvSpPr>
          <p:spPr>
            <a:xfrm>
              <a:off x="646999" y="707767"/>
              <a:ext cx="11504" cy="8561"/>
            </a:xfrm>
            <a:custGeom>
              <a:avLst/>
              <a:gdLst/>
              <a:ahLst/>
              <a:cxnLst/>
              <a:rect l="0" t="0" r="0" b="0"/>
              <a:pathLst>
                <a:path w="11504" h="8561">
                  <a:moveTo>
                    <a:pt x="5517" y="34"/>
                  </a:moveTo>
                  <a:cubicBezTo>
                    <a:pt x="11035" y="34"/>
                    <a:pt x="11504" y="8561"/>
                    <a:pt x="5986" y="8561"/>
                  </a:cubicBezTo>
                  <a:cubicBezTo>
                    <a:pt x="502" y="8561"/>
                    <a:pt x="0" y="0"/>
                    <a:pt x="5517" y="3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3" name="Shape 985">
              <a:extLst>
                <a:ext uri="{FF2B5EF4-FFF2-40B4-BE49-F238E27FC236}">
                  <a16:creationId xmlns:a16="http://schemas.microsoft.com/office/drawing/2014/main" id="{EB340E2A-E20F-444F-861A-27525140B3F2}"/>
                </a:ext>
              </a:extLst>
            </p:cNvPr>
            <p:cNvSpPr/>
            <p:nvPr/>
          </p:nvSpPr>
          <p:spPr>
            <a:xfrm>
              <a:off x="608475" y="849021"/>
              <a:ext cx="11504" cy="8560"/>
            </a:xfrm>
            <a:custGeom>
              <a:avLst/>
              <a:gdLst/>
              <a:ahLst/>
              <a:cxnLst/>
              <a:rect l="0" t="0" r="0" b="0"/>
              <a:pathLst>
                <a:path w="11504" h="8560">
                  <a:moveTo>
                    <a:pt x="5518" y="33"/>
                  </a:moveTo>
                  <a:cubicBezTo>
                    <a:pt x="11035" y="33"/>
                    <a:pt x="11504" y="8560"/>
                    <a:pt x="5985" y="8560"/>
                  </a:cubicBezTo>
                  <a:cubicBezTo>
                    <a:pt x="502"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4" name="Shape 986">
              <a:extLst>
                <a:ext uri="{FF2B5EF4-FFF2-40B4-BE49-F238E27FC236}">
                  <a16:creationId xmlns:a16="http://schemas.microsoft.com/office/drawing/2014/main" id="{28A9D9CD-FD66-4D78-B4FF-41BC30FA556C}"/>
                </a:ext>
              </a:extLst>
            </p:cNvPr>
            <p:cNvSpPr/>
            <p:nvPr/>
          </p:nvSpPr>
          <p:spPr>
            <a:xfrm>
              <a:off x="672681" y="726327"/>
              <a:ext cx="11504" cy="8527"/>
            </a:xfrm>
            <a:custGeom>
              <a:avLst/>
              <a:gdLst/>
              <a:ahLst/>
              <a:cxnLst/>
              <a:rect l="0" t="0" r="0" b="0"/>
              <a:pathLst>
                <a:path w="11504" h="8527">
                  <a:moveTo>
                    <a:pt x="5518" y="0"/>
                  </a:moveTo>
                  <a:cubicBezTo>
                    <a:pt x="11035" y="0"/>
                    <a:pt x="11504" y="8527"/>
                    <a:pt x="5985" y="8527"/>
                  </a:cubicBezTo>
                  <a:cubicBezTo>
                    <a:pt x="502"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5" name="Shape 987">
              <a:extLst>
                <a:ext uri="{FF2B5EF4-FFF2-40B4-BE49-F238E27FC236}">
                  <a16:creationId xmlns:a16="http://schemas.microsoft.com/office/drawing/2014/main" id="{947E4773-09FF-4B45-BCD0-C64330F71072}"/>
                </a:ext>
              </a:extLst>
            </p:cNvPr>
            <p:cNvSpPr/>
            <p:nvPr/>
          </p:nvSpPr>
          <p:spPr>
            <a:xfrm>
              <a:off x="658436" y="774849"/>
              <a:ext cx="11469" cy="8527"/>
            </a:xfrm>
            <a:custGeom>
              <a:avLst/>
              <a:gdLst/>
              <a:ahLst/>
              <a:cxnLst/>
              <a:rect l="0" t="0" r="0" b="0"/>
              <a:pathLst>
                <a:path w="11469" h="8527">
                  <a:moveTo>
                    <a:pt x="5484" y="0"/>
                  </a:moveTo>
                  <a:cubicBezTo>
                    <a:pt x="11002" y="0"/>
                    <a:pt x="11469" y="8527"/>
                    <a:pt x="5952" y="8527"/>
                  </a:cubicBezTo>
                  <a:cubicBezTo>
                    <a:pt x="467" y="8527"/>
                    <a:pt x="0" y="0"/>
                    <a:pt x="548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6" name="Shape 988">
              <a:extLst>
                <a:ext uri="{FF2B5EF4-FFF2-40B4-BE49-F238E27FC236}">
                  <a16:creationId xmlns:a16="http://schemas.microsoft.com/office/drawing/2014/main" id="{B38E7AE3-22E2-4429-9D42-E7942BC2C9B1}"/>
                </a:ext>
              </a:extLst>
            </p:cNvPr>
            <p:cNvSpPr/>
            <p:nvPr/>
          </p:nvSpPr>
          <p:spPr>
            <a:xfrm>
              <a:off x="634157" y="816215"/>
              <a:ext cx="11504" cy="8528"/>
            </a:xfrm>
            <a:custGeom>
              <a:avLst/>
              <a:gdLst/>
              <a:ahLst/>
              <a:cxnLst/>
              <a:rect l="0" t="0" r="0" b="0"/>
              <a:pathLst>
                <a:path w="11504" h="8528">
                  <a:moveTo>
                    <a:pt x="5518" y="0"/>
                  </a:moveTo>
                  <a:cubicBezTo>
                    <a:pt x="11036" y="0"/>
                    <a:pt x="11504" y="8528"/>
                    <a:pt x="5987" y="8528"/>
                  </a:cubicBezTo>
                  <a:cubicBezTo>
                    <a:pt x="502" y="8528"/>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7" name="Shape 989">
              <a:extLst>
                <a:ext uri="{FF2B5EF4-FFF2-40B4-BE49-F238E27FC236}">
                  <a16:creationId xmlns:a16="http://schemas.microsoft.com/office/drawing/2014/main" id="{EB49A311-FC8B-4C75-9E20-CC377FE04230}"/>
                </a:ext>
              </a:extLst>
            </p:cNvPr>
            <p:cNvSpPr/>
            <p:nvPr/>
          </p:nvSpPr>
          <p:spPr>
            <a:xfrm>
              <a:off x="639876" y="742011"/>
              <a:ext cx="11504" cy="8560"/>
            </a:xfrm>
            <a:custGeom>
              <a:avLst/>
              <a:gdLst/>
              <a:ahLst/>
              <a:cxnLst/>
              <a:rect l="0" t="0" r="0" b="0"/>
              <a:pathLst>
                <a:path w="11504" h="8560">
                  <a:moveTo>
                    <a:pt x="5518" y="33"/>
                  </a:moveTo>
                  <a:cubicBezTo>
                    <a:pt x="11036" y="33"/>
                    <a:pt x="11504" y="8560"/>
                    <a:pt x="5987" y="8560"/>
                  </a:cubicBezTo>
                  <a:cubicBezTo>
                    <a:pt x="469"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8" name="Shape 990">
              <a:extLst>
                <a:ext uri="{FF2B5EF4-FFF2-40B4-BE49-F238E27FC236}">
                  <a16:creationId xmlns:a16="http://schemas.microsoft.com/office/drawing/2014/main" id="{4F6D0D92-62A3-4638-9815-211FE3F049C4}"/>
                </a:ext>
              </a:extLst>
            </p:cNvPr>
            <p:cNvSpPr/>
            <p:nvPr/>
          </p:nvSpPr>
          <p:spPr>
            <a:xfrm>
              <a:off x="608475" y="789095"/>
              <a:ext cx="11504" cy="8561"/>
            </a:xfrm>
            <a:custGeom>
              <a:avLst/>
              <a:gdLst/>
              <a:ahLst/>
              <a:cxnLst/>
              <a:rect l="0" t="0" r="0" b="0"/>
              <a:pathLst>
                <a:path w="11504" h="8561">
                  <a:moveTo>
                    <a:pt x="5518" y="33"/>
                  </a:moveTo>
                  <a:cubicBezTo>
                    <a:pt x="11035" y="33"/>
                    <a:pt x="11504" y="8561"/>
                    <a:pt x="5985" y="8561"/>
                  </a:cubicBezTo>
                  <a:cubicBezTo>
                    <a:pt x="502" y="8561"/>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9" name="Shape 991">
              <a:extLst>
                <a:ext uri="{FF2B5EF4-FFF2-40B4-BE49-F238E27FC236}">
                  <a16:creationId xmlns:a16="http://schemas.microsoft.com/office/drawing/2014/main" id="{ED6CACF5-6DB5-4A6B-8F54-3887864B9CB4}"/>
                </a:ext>
              </a:extLst>
            </p:cNvPr>
            <p:cNvSpPr/>
            <p:nvPr/>
          </p:nvSpPr>
          <p:spPr>
            <a:xfrm>
              <a:off x="689843" y="789095"/>
              <a:ext cx="11471" cy="8561"/>
            </a:xfrm>
            <a:custGeom>
              <a:avLst/>
              <a:gdLst/>
              <a:ahLst/>
              <a:cxnLst/>
              <a:rect l="0" t="0" r="0" b="0"/>
              <a:pathLst>
                <a:path w="11471" h="8561">
                  <a:moveTo>
                    <a:pt x="5518" y="0"/>
                  </a:moveTo>
                  <a:cubicBezTo>
                    <a:pt x="11002" y="0"/>
                    <a:pt x="11471" y="8561"/>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80" name="Shape 992">
              <a:extLst>
                <a:ext uri="{FF2B5EF4-FFF2-40B4-BE49-F238E27FC236}">
                  <a16:creationId xmlns:a16="http://schemas.microsoft.com/office/drawing/2014/main" id="{E25F211D-8E47-4438-9CD8-749A4AC48124}"/>
                </a:ext>
              </a:extLst>
            </p:cNvPr>
            <p:cNvSpPr/>
            <p:nvPr/>
          </p:nvSpPr>
          <p:spPr>
            <a:xfrm>
              <a:off x="695522" y="851897"/>
              <a:ext cx="11502" cy="8527"/>
            </a:xfrm>
            <a:custGeom>
              <a:avLst/>
              <a:gdLst/>
              <a:ahLst/>
              <a:cxnLst/>
              <a:rect l="0" t="0" r="0" b="0"/>
              <a:pathLst>
                <a:path w="11502" h="8527">
                  <a:moveTo>
                    <a:pt x="5517" y="0"/>
                  </a:moveTo>
                  <a:cubicBezTo>
                    <a:pt x="11035" y="0"/>
                    <a:pt x="11502" y="8527"/>
                    <a:pt x="5985" y="8527"/>
                  </a:cubicBezTo>
                  <a:cubicBezTo>
                    <a:pt x="467" y="8527"/>
                    <a:pt x="0" y="0"/>
                    <a:pt x="55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1071156" y="247084"/>
            <a:ext cx="6629894"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lgn="l"/>
            <a:r>
              <a:rPr lang="en-GB" dirty="0"/>
              <a:t>The Romans: Year 4</a:t>
            </a:r>
          </a:p>
        </p:txBody>
      </p:sp>
      <p:sp>
        <p:nvSpPr>
          <p:cNvPr id="245" name="This table shows the knowledge that will be taught in each lesson"/>
          <p:cNvSpPr txBox="1"/>
          <p:nvPr/>
        </p:nvSpPr>
        <p:spPr>
          <a:xfrm>
            <a:off x="576786" y="577459"/>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697258247"/>
              </p:ext>
            </p:extLst>
          </p:nvPr>
        </p:nvGraphicFramePr>
        <p:xfrm>
          <a:off x="417905" y="1801066"/>
          <a:ext cx="10077850" cy="5334000"/>
        </p:xfrm>
        <a:graphic>
          <a:graphicData uri="http://schemas.openxmlformats.org/drawingml/2006/table">
            <a:tbl>
              <a:tblPr>
                <a:tableStyleId>{4C3C2611-4C71-4FC5-86AE-919BDF0F9419}</a:tableStyleId>
              </a:tblPr>
              <a:tblGrid>
                <a:gridCol w="1220064">
                  <a:extLst>
                    <a:ext uri="{9D8B030D-6E8A-4147-A177-3AD203B41FA5}">
                      <a16:colId xmlns:a16="http://schemas.microsoft.com/office/drawing/2014/main" val="20000"/>
                    </a:ext>
                  </a:extLst>
                </a:gridCol>
                <a:gridCol w="1717481">
                  <a:extLst>
                    <a:ext uri="{9D8B030D-6E8A-4147-A177-3AD203B41FA5}">
                      <a16:colId xmlns:a16="http://schemas.microsoft.com/office/drawing/2014/main" val="20001"/>
                    </a:ext>
                  </a:extLst>
                </a:gridCol>
                <a:gridCol w="2449002">
                  <a:extLst>
                    <a:ext uri="{9D8B030D-6E8A-4147-A177-3AD203B41FA5}">
                      <a16:colId xmlns:a16="http://schemas.microsoft.com/office/drawing/2014/main" val="20002"/>
                    </a:ext>
                  </a:extLst>
                </a:gridCol>
                <a:gridCol w="1423284">
                  <a:extLst>
                    <a:ext uri="{9D8B030D-6E8A-4147-A177-3AD203B41FA5}">
                      <a16:colId xmlns:a16="http://schemas.microsoft.com/office/drawing/2014/main" val="20003"/>
                    </a:ext>
                  </a:extLst>
                </a:gridCol>
                <a:gridCol w="1677725">
                  <a:extLst>
                    <a:ext uri="{9D8B030D-6E8A-4147-A177-3AD203B41FA5}">
                      <a16:colId xmlns:a16="http://schemas.microsoft.com/office/drawing/2014/main" val="1168215490"/>
                    </a:ext>
                  </a:extLst>
                </a:gridCol>
                <a:gridCol w="1590294">
                  <a:extLst>
                    <a:ext uri="{9D8B030D-6E8A-4147-A177-3AD203B41FA5}">
                      <a16:colId xmlns:a16="http://schemas.microsoft.com/office/drawing/2014/main" val="1483832941"/>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the Roman Empire.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fall of the Roman Empire.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True or false? Caesar was killed because he wanted too much power and control. Justify your answer using multiple historical sources.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rowSpan="3">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Explain what happened at Pompeii.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Explain why Pompeii can tell us so much about Roman life.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Compare and contrast Herculaneum and Pompeii.</a:t>
                      </a:r>
                    </a:p>
                    <a:p>
                      <a:pPr marL="171450" indent="-171450" algn="l" defTabSz="914400">
                        <a:buFont typeface="Arial" panose="020B0604020202020204" pitchFamily="34" charset="0"/>
                        <a:buChar char="•"/>
                        <a:defRPr sz="1800"/>
                      </a:pPr>
                      <a:r>
                        <a:rPr lang="en-GB" sz="1100" b="1" dirty="0">
                          <a:solidFill>
                            <a:srgbClr val="0070C0"/>
                          </a:solidFill>
                          <a:latin typeface="Calibri" panose="020F0502020204030204" pitchFamily="34" charset="0"/>
                          <a:cs typeface="Calibri" panose="020F0502020204030204" pitchFamily="34" charset="0"/>
                        </a:rPr>
                        <a:t>Do you agree? The remains at Herculaneum are more important than those at Pompeii. Justify your answer.</a:t>
                      </a:r>
                    </a:p>
                    <a:p>
                      <a:pPr marL="171450" indent="-171450" algn="l" defTabSz="914400">
                        <a:buFont typeface="Arial" panose="020B0604020202020204" pitchFamily="34" charset="0"/>
                        <a:buChar char="•"/>
                        <a:defRPr sz="1800"/>
                      </a:pPr>
                      <a:endParaRPr lang="en-GB" sz="1100" b="1" dirty="0">
                        <a:solidFill>
                          <a:srgbClr val="0070C0"/>
                        </a:solidFill>
                        <a:latin typeface="Calibri" panose="020F0502020204030204" pitchFamily="34" charset="0"/>
                        <a:cs typeface="Calibri" panose="020F0502020204030204" pitchFamily="34" charset="0"/>
                        <a:sym typeface="Helvetica Neue"/>
                      </a:endParaRPr>
                    </a:p>
                    <a:p>
                      <a:pPr marL="0" indent="0" algn="l" defTabSz="914400">
                        <a:buFont typeface="Arial" panose="020B0604020202020204" pitchFamily="34" charset="0"/>
                        <a:buNone/>
                        <a:defRPr sz="1800"/>
                      </a:pPr>
                      <a:r>
                        <a:rPr lang="en-GB" sz="1100" b="1" i="1" dirty="0">
                          <a:solidFill>
                            <a:schemeClr val="accent6">
                              <a:lumMod val="75000"/>
                            </a:schemeClr>
                          </a:solidFill>
                          <a:latin typeface="Calibri" panose="020F0502020204030204" pitchFamily="34" charset="0"/>
                          <a:cs typeface="Calibri" panose="020F0502020204030204" pitchFamily="34" charset="0"/>
                          <a:sym typeface="Helvetica Neue"/>
                        </a:rPr>
                        <a:t>Additional focus to be planned where appropriate and time allowing. </a:t>
                      </a:r>
                      <a:endParaRPr sz="1100" b="1" i="1" dirty="0">
                        <a:solidFill>
                          <a:schemeClr val="accent6">
                            <a:lumMod val="75000"/>
                          </a:schemeClr>
                        </a:solidFill>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Explain the myth of the founding of Rome.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Why did people enjoy watching violent events at the Colosseum?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Compare and contrast the Colosseum to the Theatre of Dionysus in Athens.</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a:t>
                      </a:r>
                      <a:r>
                        <a:rPr lang="en-GB" sz="1100" b="1" dirty="0">
                          <a:solidFill>
                            <a:srgbClr val="0070C0"/>
                          </a:solidFill>
                          <a:latin typeface="Calibri" panose="020F0502020204030204" pitchFamily="34" charset="0"/>
                          <a:cs typeface="Calibri" panose="020F0502020204030204" pitchFamily="34" charset="0"/>
                        </a:rPr>
                        <a:t>Investigate some famous Roman buildings like the Colosseum.</a:t>
                      </a:r>
                      <a:endParaRPr sz="1100" b="1" dirty="0">
                        <a:solidFill>
                          <a:srgbClr val="0070C0"/>
                        </a:solidFill>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Explain the changes in how the Roman Empire was governed.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using historical vocabulary, the impact and influence of the Romans on Britain. </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the invasions of Britain in 55 BCE and 54 BCE with the invasion of 43 CE.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some of the reasons why the Romans left Britain.</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Find out how it was possible for only 1,200 Roman soldiers to beat almost 80,000 Iceni tribespeople. What observations can you make about accounts from the battle?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life of Queen Boudicca.</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vMerge="1">
                  <a:txBody>
                    <a:bodyPr/>
                    <a:lstStyle/>
                    <a:p>
                      <a:pPr marL="171450" indent="-171450" algn="l" defTabSz="914400">
                        <a:buFont typeface="Arial" panose="020B0604020202020204" pitchFamily="34" charset="0"/>
                        <a:buChar char="•"/>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3</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how far the Roman Empire spread.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the Punic Wars. </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vMerge="1">
                  <a:txBody>
                    <a:bodyPr/>
                    <a:lstStyle/>
                    <a:p>
                      <a:pPr marL="171450" indent="-171450" algn="l" defTabSz="914400">
                        <a:buFont typeface="Arial" panose="020B0604020202020204" pitchFamily="34" charset="0"/>
                        <a:buChar char="•"/>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daily life in Rome with that in Roman Britain.</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Ides of March.</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296388402"/>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4023669" y="1523942"/>
            <a:ext cx="50908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Conflict</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371915" y="894081"/>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277440" y="1535677"/>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8873276" y="1535677"/>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5394601" y="1523942"/>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94" name="Group 93">
            <a:extLst>
              <a:ext uri="{FF2B5EF4-FFF2-40B4-BE49-F238E27FC236}">
                <a16:creationId xmlns:a16="http://schemas.microsoft.com/office/drawing/2014/main" id="{3147CDB7-685F-478E-92F2-601763BCB2E2}"/>
              </a:ext>
            </a:extLst>
          </p:cNvPr>
          <p:cNvGrpSpPr/>
          <p:nvPr/>
        </p:nvGrpSpPr>
        <p:grpSpPr>
          <a:xfrm>
            <a:off x="9173584" y="824485"/>
            <a:ext cx="696912" cy="69945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5684446" y="895457"/>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179" name="Techniques">
            <a:extLst>
              <a:ext uri="{FF2B5EF4-FFF2-40B4-BE49-F238E27FC236}">
                <a16:creationId xmlns:a16="http://schemas.microsoft.com/office/drawing/2014/main" id="{F0B82B86-93B0-463F-AE65-2732A790F2EF}"/>
              </a:ext>
            </a:extLst>
          </p:cNvPr>
          <p:cNvSpPr txBox="1"/>
          <p:nvPr/>
        </p:nvSpPr>
        <p:spPr>
          <a:xfrm>
            <a:off x="7223991" y="1561265"/>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Culture and Pastimes</a:t>
            </a:r>
            <a:endParaRPr dirty="0"/>
          </a:p>
        </p:txBody>
      </p:sp>
      <p:grpSp>
        <p:nvGrpSpPr>
          <p:cNvPr id="196" name="Group 195">
            <a:extLst>
              <a:ext uri="{FF2B5EF4-FFF2-40B4-BE49-F238E27FC236}">
                <a16:creationId xmlns:a16="http://schemas.microsoft.com/office/drawing/2014/main" id="{CC82BFC8-C177-4BC7-9554-754F777C9EB9}"/>
              </a:ext>
            </a:extLst>
          </p:cNvPr>
          <p:cNvGrpSpPr/>
          <p:nvPr/>
        </p:nvGrpSpPr>
        <p:grpSpPr>
          <a:xfrm>
            <a:off x="3938541" y="829706"/>
            <a:ext cx="704520" cy="701778"/>
            <a:chOff x="0" y="0"/>
            <a:chExt cx="1393992" cy="1331996"/>
          </a:xfrm>
        </p:grpSpPr>
        <p:sp>
          <p:nvSpPr>
            <p:cNvPr id="197" name="Shape 1110">
              <a:extLst>
                <a:ext uri="{FF2B5EF4-FFF2-40B4-BE49-F238E27FC236}">
                  <a16:creationId xmlns:a16="http://schemas.microsoft.com/office/drawing/2014/main" id="{0CF2857F-828B-40D3-BDB8-3025A15D99B3}"/>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98" name="Shape 1112">
              <a:extLst>
                <a:ext uri="{FF2B5EF4-FFF2-40B4-BE49-F238E27FC236}">
                  <a16:creationId xmlns:a16="http://schemas.microsoft.com/office/drawing/2014/main" id="{CD49B440-F5C8-480B-AB77-12EFFB8B771F}"/>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1113">
              <a:extLst>
                <a:ext uri="{FF2B5EF4-FFF2-40B4-BE49-F238E27FC236}">
                  <a16:creationId xmlns:a16="http://schemas.microsoft.com/office/drawing/2014/main" id="{494C9648-A572-485B-A367-58818696D0F5}"/>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114">
              <a:extLst>
                <a:ext uri="{FF2B5EF4-FFF2-40B4-BE49-F238E27FC236}">
                  <a16:creationId xmlns:a16="http://schemas.microsoft.com/office/drawing/2014/main" id="{3C553FA8-8EB1-49C8-BB3B-E9BE63CCC949}"/>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1115">
              <a:extLst>
                <a:ext uri="{FF2B5EF4-FFF2-40B4-BE49-F238E27FC236}">
                  <a16:creationId xmlns:a16="http://schemas.microsoft.com/office/drawing/2014/main" id="{E6AA7CD2-D128-4B9F-A600-B29334BA74B0}"/>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1116">
              <a:extLst>
                <a:ext uri="{FF2B5EF4-FFF2-40B4-BE49-F238E27FC236}">
                  <a16:creationId xmlns:a16="http://schemas.microsoft.com/office/drawing/2014/main" id="{03740FB1-369E-4ED8-8D10-6FB58251126A}"/>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1117">
              <a:extLst>
                <a:ext uri="{FF2B5EF4-FFF2-40B4-BE49-F238E27FC236}">
                  <a16:creationId xmlns:a16="http://schemas.microsoft.com/office/drawing/2014/main" id="{20B0FDA9-FBD1-438A-B889-326D0DD18B77}"/>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1118">
              <a:extLst>
                <a:ext uri="{FF2B5EF4-FFF2-40B4-BE49-F238E27FC236}">
                  <a16:creationId xmlns:a16="http://schemas.microsoft.com/office/drawing/2014/main" id="{94DFE197-714D-47F9-975E-E407B16EAE67}"/>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1119">
              <a:extLst>
                <a:ext uri="{FF2B5EF4-FFF2-40B4-BE49-F238E27FC236}">
                  <a16:creationId xmlns:a16="http://schemas.microsoft.com/office/drawing/2014/main" id="{E27DBFC9-DB63-4615-B363-EA61E26CE712}"/>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120">
              <a:extLst>
                <a:ext uri="{FF2B5EF4-FFF2-40B4-BE49-F238E27FC236}">
                  <a16:creationId xmlns:a16="http://schemas.microsoft.com/office/drawing/2014/main" id="{9C7E3896-616E-494F-BD98-9E19EAEAFB02}"/>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1121">
              <a:extLst>
                <a:ext uri="{FF2B5EF4-FFF2-40B4-BE49-F238E27FC236}">
                  <a16:creationId xmlns:a16="http://schemas.microsoft.com/office/drawing/2014/main" id="{966AA979-CA64-43FB-9AEB-356021F5ADAD}"/>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122">
              <a:extLst>
                <a:ext uri="{FF2B5EF4-FFF2-40B4-BE49-F238E27FC236}">
                  <a16:creationId xmlns:a16="http://schemas.microsoft.com/office/drawing/2014/main" id="{4213BB90-A1B0-4EA9-A663-22FB3709EBFB}"/>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1123">
              <a:extLst>
                <a:ext uri="{FF2B5EF4-FFF2-40B4-BE49-F238E27FC236}">
                  <a16:creationId xmlns:a16="http://schemas.microsoft.com/office/drawing/2014/main" id="{8254C529-99DD-4000-AF61-B28A15F6F15D}"/>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1124">
              <a:extLst>
                <a:ext uri="{FF2B5EF4-FFF2-40B4-BE49-F238E27FC236}">
                  <a16:creationId xmlns:a16="http://schemas.microsoft.com/office/drawing/2014/main" id="{A799BE9B-0A86-48E6-A6B4-356A4DD5B1B8}"/>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1125">
              <a:extLst>
                <a:ext uri="{FF2B5EF4-FFF2-40B4-BE49-F238E27FC236}">
                  <a16:creationId xmlns:a16="http://schemas.microsoft.com/office/drawing/2014/main" id="{36D6BDF3-2DA3-46C0-A53E-CAB7D07D37E7}"/>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1126">
              <a:extLst>
                <a:ext uri="{FF2B5EF4-FFF2-40B4-BE49-F238E27FC236}">
                  <a16:creationId xmlns:a16="http://schemas.microsoft.com/office/drawing/2014/main" id="{1ED1BE22-D969-4596-BB98-CF991A1CB7FF}"/>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1127">
              <a:extLst>
                <a:ext uri="{FF2B5EF4-FFF2-40B4-BE49-F238E27FC236}">
                  <a16:creationId xmlns:a16="http://schemas.microsoft.com/office/drawing/2014/main" id="{81CB32E1-490B-4E7F-AF3E-1922C6A0D9B0}"/>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14" name="Group 213">
            <a:extLst>
              <a:ext uri="{FF2B5EF4-FFF2-40B4-BE49-F238E27FC236}">
                <a16:creationId xmlns:a16="http://schemas.microsoft.com/office/drawing/2014/main" id="{672EEF18-2004-4D9D-BF73-149E3F0E1486}"/>
              </a:ext>
            </a:extLst>
          </p:cNvPr>
          <p:cNvGrpSpPr/>
          <p:nvPr/>
        </p:nvGrpSpPr>
        <p:grpSpPr>
          <a:xfrm>
            <a:off x="7494420" y="858931"/>
            <a:ext cx="709706" cy="664192"/>
            <a:chOff x="0" y="0"/>
            <a:chExt cx="1393992" cy="1331996"/>
          </a:xfrm>
        </p:grpSpPr>
        <p:sp>
          <p:nvSpPr>
            <p:cNvPr id="215" name="Shape 571">
              <a:extLst>
                <a:ext uri="{FF2B5EF4-FFF2-40B4-BE49-F238E27FC236}">
                  <a16:creationId xmlns:a16="http://schemas.microsoft.com/office/drawing/2014/main" id="{7C77A245-0ED7-4C39-9FD5-62BAD6B5A779}"/>
                </a:ext>
              </a:extLst>
            </p:cNvPr>
            <p:cNvSpPr/>
            <p:nvPr/>
          </p:nvSpPr>
          <p:spPr>
            <a:xfrm>
              <a:off x="0" y="0"/>
              <a:ext cx="1393992" cy="1331996"/>
            </a:xfrm>
            <a:custGeom>
              <a:avLst/>
              <a:gdLst/>
              <a:ahLst/>
              <a:cxnLst/>
              <a:rect l="0" t="0" r="0" b="0"/>
              <a:pathLst>
                <a:path w="1393992" h="1331996">
                  <a:moveTo>
                    <a:pt x="696996" y="0"/>
                  </a:moveTo>
                  <a:cubicBezTo>
                    <a:pt x="859506" y="0"/>
                    <a:pt x="1022017" y="61996"/>
                    <a:pt x="1146008" y="185988"/>
                  </a:cubicBezTo>
                  <a:cubicBezTo>
                    <a:pt x="1393992" y="433971"/>
                    <a:pt x="1393992" y="836030"/>
                    <a:pt x="1146008" y="1084013"/>
                  </a:cubicBezTo>
                  <a:cubicBezTo>
                    <a:pt x="898026" y="1331996"/>
                    <a:pt x="495967" y="1331996"/>
                    <a:pt x="247984" y="1084013"/>
                  </a:cubicBezTo>
                  <a:cubicBezTo>
                    <a:pt x="0" y="836030"/>
                    <a:pt x="0" y="433971"/>
                    <a:pt x="247984" y="185988"/>
                  </a:cubicBezTo>
                  <a:cubicBezTo>
                    <a:pt x="371975" y="61996"/>
                    <a:pt x="534486"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16" name="Shape 572">
              <a:extLst>
                <a:ext uri="{FF2B5EF4-FFF2-40B4-BE49-F238E27FC236}">
                  <a16:creationId xmlns:a16="http://schemas.microsoft.com/office/drawing/2014/main" id="{EE337705-34C0-438A-9B81-FEDD34B801B6}"/>
                </a:ext>
              </a:extLst>
            </p:cNvPr>
            <p:cNvSpPr/>
            <p:nvPr/>
          </p:nvSpPr>
          <p:spPr>
            <a:xfrm>
              <a:off x="907323" y="595393"/>
              <a:ext cx="70477" cy="71313"/>
            </a:xfrm>
            <a:custGeom>
              <a:avLst/>
              <a:gdLst/>
              <a:ahLst/>
              <a:cxnLst/>
              <a:rect l="0" t="0" r="0" b="0"/>
              <a:pathLst>
                <a:path w="70477" h="71313">
                  <a:moveTo>
                    <a:pt x="28292" y="0"/>
                  </a:moveTo>
                  <a:lnTo>
                    <a:pt x="70477" y="42688"/>
                  </a:lnTo>
                  <a:lnTo>
                    <a:pt x="47477" y="71313"/>
                  </a:lnTo>
                  <a:lnTo>
                    <a:pt x="0" y="23335"/>
                  </a:lnTo>
                  <a:lnTo>
                    <a:pt x="282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573">
              <a:extLst>
                <a:ext uri="{FF2B5EF4-FFF2-40B4-BE49-F238E27FC236}">
                  <a16:creationId xmlns:a16="http://schemas.microsoft.com/office/drawing/2014/main" id="{57F62323-166E-4090-AA25-390A32601913}"/>
                </a:ext>
              </a:extLst>
            </p:cNvPr>
            <p:cNvSpPr/>
            <p:nvPr/>
          </p:nvSpPr>
          <p:spPr>
            <a:xfrm>
              <a:off x="945928" y="454475"/>
              <a:ext cx="179623" cy="172828"/>
            </a:xfrm>
            <a:custGeom>
              <a:avLst/>
              <a:gdLst/>
              <a:ahLst/>
              <a:cxnLst/>
              <a:rect l="0" t="0" r="0" b="0"/>
              <a:pathLst>
                <a:path w="179623" h="172828">
                  <a:moveTo>
                    <a:pt x="176411" y="0"/>
                  </a:moveTo>
                  <a:lnTo>
                    <a:pt x="179623" y="1358"/>
                  </a:lnTo>
                  <a:lnTo>
                    <a:pt x="179623" y="1581"/>
                  </a:lnTo>
                  <a:lnTo>
                    <a:pt x="170200" y="57771"/>
                  </a:lnTo>
                  <a:cubicBezTo>
                    <a:pt x="164993" y="76152"/>
                    <a:pt x="157711" y="93930"/>
                    <a:pt x="148287" y="110552"/>
                  </a:cubicBezTo>
                  <a:cubicBezTo>
                    <a:pt x="132517" y="138507"/>
                    <a:pt x="104761" y="162144"/>
                    <a:pt x="70812" y="160773"/>
                  </a:cubicBezTo>
                  <a:cubicBezTo>
                    <a:pt x="64483" y="160438"/>
                    <a:pt x="58289" y="159233"/>
                    <a:pt x="52631" y="157358"/>
                  </a:cubicBezTo>
                  <a:lnTo>
                    <a:pt x="40446" y="172828"/>
                  </a:lnTo>
                  <a:lnTo>
                    <a:pt x="0" y="132551"/>
                  </a:lnTo>
                  <a:lnTo>
                    <a:pt x="15267" y="120029"/>
                  </a:lnTo>
                  <a:cubicBezTo>
                    <a:pt x="13560" y="114872"/>
                    <a:pt x="12355" y="109215"/>
                    <a:pt x="12019" y="103389"/>
                  </a:cubicBezTo>
                  <a:cubicBezTo>
                    <a:pt x="10145" y="69774"/>
                    <a:pt x="29497" y="37399"/>
                    <a:pt x="59496" y="22466"/>
                  </a:cubicBezTo>
                  <a:cubicBezTo>
                    <a:pt x="78345" y="13024"/>
                    <a:pt x="97898" y="12857"/>
                    <a:pt x="118456" y="13895"/>
                  </a:cubicBezTo>
                  <a:cubicBezTo>
                    <a:pt x="138342" y="14932"/>
                    <a:pt x="161478" y="14932"/>
                    <a:pt x="17641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574">
              <a:extLst>
                <a:ext uri="{FF2B5EF4-FFF2-40B4-BE49-F238E27FC236}">
                  <a16:creationId xmlns:a16="http://schemas.microsoft.com/office/drawing/2014/main" id="{0D57F079-26DA-405E-A8B3-4467433896F3}"/>
                </a:ext>
              </a:extLst>
            </p:cNvPr>
            <p:cNvSpPr/>
            <p:nvPr/>
          </p:nvSpPr>
          <p:spPr>
            <a:xfrm>
              <a:off x="745146" y="703426"/>
              <a:ext cx="195681" cy="206713"/>
            </a:xfrm>
            <a:custGeom>
              <a:avLst/>
              <a:gdLst/>
              <a:ahLst/>
              <a:cxnLst/>
              <a:rect l="0" t="0" r="0" b="0"/>
              <a:pathLst>
                <a:path w="195681" h="206713">
                  <a:moveTo>
                    <a:pt x="195681" y="0"/>
                  </a:moveTo>
                  <a:lnTo>
                    <a:pt x="195681" y="35592"/>
                  </a:lnTo>
                  <a:lnTo>
                    <a:pt x="192679" y="35257"/>
                  </a:lnTo>
                  <a:cubicBezTo>
                    <a:pt x="173327" y="36998"/>
                    <a:pt x="159098" y="53973"/>
                    <a:pt x="160806" y="73157"/>
                  </a:cubicBezTo>
                  <a:cubicBezTo>
                    <a:pt x="162111" y="87546"/>
                    <a:pt x="171986" y="99147"/>
                    <a:pt x="184936" y="103327"/>
                  </a:cubicBezTo>
                  <a:lnTo>
                    <a:pt x="195681" y="104525"/>
                  </a:lnTo>
                  <a:lnTo>
                    <a:pt x="195681" y="161563"/>
                  </a:lnTo>
                  <a:lnTo>
                    <a:pt x="173803" y="176057"/>
                  </a:lnTo>
                  <a:cubicBezTo>
                    <a:pt x="144760" y="191475"/>
                    <a:pt x="112237" y="201448"/>
                    <a:pt x="77475" y="204503"/>
                  </a:cubicBezTo>
                  <a:cubicBezTo>
                    <a:pt x="50757" y="206713"/>
                    <a:pt x="24675" y="204838"/>
                    <a:pt x="0" y="199181"/>
                  </a:cubicBezTo>
                  <a:cubicBezTo>
                    <a:pt x="14229" y="184616"/>
                    <a:pt x="29664" y="171224"/>
                    <a:pt x="45099" y="157865"/>
                  </a:cubicBezTo>
                  <a:cubicBezTo>
                    <a:pt x="52331" y="165901"/>
                    <a:pt x="62944" y="170721"/>
                    <a:pt x="74428" y="169684"/>
                  </a:cubicBezTo>
                  <a:cubicBezTo>
                    <a:pt x="93613" y="167943"/>
                    <a:pt x="107842" y="150968"/>
                    <a:pt x="106134" y="131783"/>
                  </a:cubicBezTo>
                  <a:cubicBezTo>
                    <a:pt x="105432" y="123379"/>
                    <a:pt x="101849" y="116014"/>
                    <a:pt x="96358" y="110356"/>
                  </a:cubicBezTo>
                  <a:cubicBezTo>
                    <a:pt x="101681" y="105066"/>
                    <a:pt x="106972" y="99742"/>
                    <a:pt x="112295" y="94251"/>
                  </a:cubicBezTo>
                  <a:lnTo>
                    <a:pt x="19568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575">
              <a:extLst>
                <a:ext uri="{FF2B5EF4-FFF2-40B4-BE49-F238E27FC236}">
                  <a16:creationId xmlns:a16="http://schemas.microsoft.com/office/drawing/2014/main" id="{DA302F6C-2DE0-467C-BDA5-7FB8DDBF74AF}"/>
                </a:ext>
              </a:extLst>
            </p:cNvPr>
            <p:cNvSpPr/>
            <p:nvPr/>
          </p:nvSpPr>
          <p:spPr>
            <a:xfrm>
              <a:off x="940826" y="625555"/>
              <a:ext cx="119555" cy="239434"/>
            </a:xfrm>
            <a:custGeom>
              <a:avLst/>
              <a:gdLst/>
              <a:ahLst/>
              <a:cxnLst/>
              <a:rect l="0" t="0" r="0" b="0"/>
              <a:pathLst>
                <a:path w="119555" h="239434">
                  <a:moveTo>
                    <a:pt x="111170" y="0"/>
                  </a:moveTo>
                  <a:cubicBezTo>
                    <a:pt x="111539" y="2578"/>
                    <a:pt x="111874" y="5324"/>
                    <a:pt x="112042" y="7902"/>
                  </a:cubicBezTo>
                  <a:lnTo>
                    <a:pt x="112039" y="7903"/>
                  </a:lnTo>
                  <a:cubicBezTo>
                    <a:pt x="119555" y="94990"/>
                    <a:pt x="82053" y="175660"/>
                    <a:pt x="18921" y="226900"/>
                  </a:cubicBezTo>
                  <a:lnTo>
                    <a:pt x="0" y="239434"/>
                  </a:lnTo>
                  <a:lnTo>
                    <a:pt x="0" y="182396"/>
                  </a:lnTo>
                  <a:lnTo>
                    <a:pt x="3026" y="182734"/>
                  </a:lnTo>
                  <a:cubicBezTo>
                    <a:pt x="22211" y="181027"/>
                    <a:pt x="36440" y="164052"/>
                    <a:pt x="34899" y="145002"/>
                  </a:cubicBezTo>
                  <a:cubicBezTo>
                    <a:pt x="33594" y="130487"/>
                    <a:pt x="23719" y="118855"/>
                    <a:pt x="10769" y="114666"/>
                  </a:cubicBezTo>
                  <a:lnTo>
                    <a:pt x="0" y="113463"/>
                  </a:lnTo>
                  <a:lnTo>
                    <a:pt x="0" y="77871"/>
                  </a:lnTo>
                  <a:lnTo>
                    <a:pt x="28373" y="45801"/>
                  </a:lnTo>
                  <a:cubicBezTo>
                    <a:pt x="33529" y="48046"/>
                    <a:pt x="39355" y="49216"/>
                    <a:pt x="45515" y="48715"/>
                  </a:cubicBezTo>
                  <a:cubicBezTo>
                    <a:pt x="64700" y="46973"/>
                    <a:pt x="78929" y="29999"/>
                    <a:pt x="77221" y="10814"/>
                  </a:cubicBezTo>
                  <a:cubicBezTo>
                    <a:pt x="77221" y="10479"/>
                    <a:pt x="77053" y="9944"/>
                    <a:pt x="77053" y="9609"/>
                  </a:cubicBezTo>
                  <a:cubicBezTo>
                    <a:pt x="89241" y="8737"/>
                    <a:pt x="100725" y="5324"/>
                    <a:pt x="1111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576">
              <a:extLst>
                <a:ext uri="{FF2B5EF4-FFF2-40B4-BE49-F238E27FC236}">
                  <a16:creationId xmlns:a16="http://schemas.microsoft.com/office/drawing/2014/main" id="{0F50C4DE-64B6-4842-A7E5-7AECEC13F374}"/>
                </a:ext>
              </a:extLst>
            </p:cNvPr>
            <p:cNvSpPr/>
            <p:nvPr/>
          </p:nvSpPr>
          <p:spPr>
            <a:xfrm>
              <a:off x="268443" y="468661"/>
              <a:ext cx="163635" cy="384202"/>
            </a:xfrm>
            <a:custGeom>
              <a:avLst/>
              <a:gdLst/>
              <a:ahLst/>
              <a:cxnLst/>
              <a:rect l="0" t="0" r="0" b="0"/>
              <a:pathLst>
                <a:path w="163635" h="384202">
                  <a:moveTo>
                    <a:pt x="163635" y="0"/>
                  </a:moveTo>
                  <a:lnTo>
                    <a:pt x="163635" y="132419"/>
                  </a:lnTo>
                  <a:lnTo>
                    <a:pt x="159107" y="131686"/>
                  </a:lnTo>
                  <a:cubicBezTo>
                    <a:pt x="132188" y="134600"/>
                    <a:pt x="111798" y="151741"/>
                    <a:pt x="113842" y="169921"/>
                  </a:cubicBezTo>
                  <a:lnTo>
                    <a:pt x="113840" y="169921"/>
                  </a:lnTo>
                  <a:cubicBezTo>
                    <a:pt x="114777" y="179011"/>
                    <a:pt x="120821" y="183858"/>
                    <a:pt x="130015" y="186064"/>
                  </a:cubicBezTo>
                  <a:lnTo>
                    <a:pt x="163635" y="186348"/>
                  </a:lnTo>
                  <a:lnTo>
                    <a:pt x="163635" y="384202"/>
                  </a:lnTo>
                  <a:lnTo>
                    <a:pt x="132295" y="352968"/>
                  </a:lnTo>
                  <a:cubicBezTo>
                    <a:pt x="90181" y="305780"/>
                    <a:pt x="53709" y="243503"/>
                    <a:pt x="26715" y="171824"/>
                  </a:cubicBezTo>
                  <a:cubicBezTo>
                    <a:pt x="18914" y="151269"/>
                    <a:pt x="13130" y="130446"/>
                    <a:pt x="8740" y="109747"/>
                  </a:cubicBezTo>
                  <a:lnTo>
                    <a:pt x="0" y="53987"/>
                  </a:lnTo>
                  <a:lnTo>
                    <a:pt x="0" y="45690"/>
                  </a:lnTo>
                  <a:lnTo>
                    <a:pt x="4450" y="31778"/>
                  </a:lnTo>
                  <a:cubicBezTo>
                    <a:pt x="6860" y="29033"/>
                    <a:pt x="9941" y="26991"/>
                    <a:pt x="13189" y="25786"/>
                  </a:cubicBezTo>
                  <a:cubicBezTo>
                    <a:pt x="15599" y="24915"/>
                    <a:pt x="17977" y="24413"/>
                    <a:pt x="20387" y="24413"/>
                  </a:cubicBezTo>
                  <a:cubicBezTo>
                    <a:pt x="60519" y="23509"/>
                    <a:pt x="97161" y="20101"/>
                    <a:pt x="147494" y="5444"/>
                  </a:cubicBezTo>
                  <a:lnTo>
                    <a:pt x="1636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577">
              <a:extLst>
                <a:ext uri="{FF2B5EF4-FFF2-40B4-BE49-F238E27FC236}">
                  <a16:creationId xmlns:a16="http://schemas.microsoft.com/office/drawing/2014/main" id="{E1B2A581-C6E8-4600-8EE6-B3DDBE3CB350}"/>
                </a:ext>
              </a:extLst>
            </p:cNvPr>
            <p:cNvSpPr/>
            <p:nvPr/>
          </p:nvSpPr>
          <p:spPr>
            <a:xfrm>
              <a:off x="432077" y="401457"/>
              <a:ext cx="149518" cy="514262"/>
            </a:xfrm>
            <a:custGeom>
              <a:avLst/>
              <a:gdLst/>
              <a:ahLst/>
              <a:cxnLst/>
              <a:rect l="0" t="0" r="0" b="0"/>
              <a:pathLst>
                <a:path w="149518" h="514262">
                  <a:moveTo>
                    <a:pt x="149518" y="0"/>
                  </a:moveTo>
                  <a:lnTo>
                    <a:pt x="149518" y="163932"/>
                  </a:lnTo>
                  <a:lnTo>
                    <a:pt x="148853" y="166230"/>
                  </a:lnTo>
                  <a:cubicBezTo>
                    <a:pt x="148049" y="172989"/>
                    <a:pt x="148269" y="179744"/>
                    <a:pt x="149332" y="185753"/>
                  </a:cubicBezTo>
                  <a:lnTo>
                    <a:pt x="149518" y="186258"/>
                  </a:lnTo>
                  <a:lnTo>
                    <a:pt x="149518" y="362363"/>
                  </a:lnTo>
                  <a:lnTo>
                    <a:pt x="126568" y="367389"/>
                  </a:lnTo>
                  <a:cubicBezTo>
                    <a:pt x="98328" y="369706"/>
                    <a:pt x="70618" y="361796"/>
                    <a:pt x="51986" y="355243"/>
                  </a:cubicBezTo>
                  <a:cubicBezTo>
                    <a:pt x="50111" y="354740"/>
                    <a:pt x="48035" y="355075"/>
                    <a:pt x="46496" y="356280"/>
                  </a:cubicBezTo>
                  <a:cubicBezTo>
                    <a:pt x="44955" y="357654"/>
                    <a:pt x="44286" y="359561"/>
                    <a:pt x="44453" y="361603"/>
                  </a:cubicBezTo>
                  <a:cubicBezTo>
                    <a:pt x="45491" y="368801"/>
                    <a:pt x="47032" y="376000"/>
                    <a:pt x="49776" y="383198"/>
                  </a:cubicBezTo>
                  <a:cubicBezTo>
                    <a:pt x="65346" y="424355"/>
                    <a:pt x="102214" y="446584"/>
                    <a:pt x="142811" y="446454"/>
                  </a:cubicBezTo>
                  <a:lnTo>
                    <a:pt x="149518" y="445198"/>
                  </a:lnTo>
                  <a:lnTo>
                    <a:pt x="149518" y="514262"/>
                  </a:lnTo>
                  <a:lnTo>
                    <a:pt x="108098" y="510790"/>
                  </a:lnTo>
                  <a:cubicBezTo>
                    <a:pt x="70924" y="502294"/>
                    <a:pt x="34767" y="482114"/>
                    <a:pt x="1244" y="452647"/>
                  </a:cubicBezTo>
                  <a:lnTo>
                    <a:pt x="0" y="451406"/>
                  </a:lnTo>
                  <a:lnTo>
                    <a:pt x="0" y="253553"/>
                  </a:lnTo>
                  <a:lnTo>
                    <a:pt x="1465" y="253565"/>
                  </a:lnTo>
                  <a:cubicBezTo>
                    <a:pt x="28383" y="250485"/>
                    <a:pt x="51853" y="261634"/>
                    <a:pt x="49810" y="243454"/>
                  </a:cubicBezTo>
                  <a:cubicBezTo>
                    <a:pt x="48280" y="229819"/>
                    <a:pt x="33716" y="209931"/>
                    <a:pt x="15103" y="202068"/>
                  </a:cubicBezTo>
                  <a:lnTo>
                    <a:pt x="0" y="199624"/>
                  </a:lnTo>
                  <a:lnTo>
                    <a:pt x="0" y="67205"/>
                  </a:lnTo>
                  <a:lnTo>
                    <a:pt x="39394" y="53918"/>
                  </a:lnTo>
                  <a:cubicBezTo>
                    <a:pt x="80275" y="38501"/>
                    <a:pt x="110483" y="24063"/>
                    <a:pt x="135593" y="9194"/>
                  </a:cubicBezTo>
                  <a:lnTo>
                    <a:pt x="14951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578">
              <a:extLst>
                <a:ext uri="{FF2B5EF4-FFF2-40B4-BE49-F238E27FC236}">
                  <a16:creationId xmlns:a16="http://schemas.microsoft.com/office/drawing/2014/main" id="{26CAE22A-0281-4216-9675-F56FD91839EF}"/>
                </a:ext>
              </a:extLst>
            </p:cNvPr>
            <p:cNvSpPr/>
            <p:nvPr/>
          </p:nvSpPr>
          <p:spPr>
            <a:xfrm>
              <a:off x="581596" y="358015"/>
              <a:ext cx="215845" cy="558425"/>
            </a:xfrm>
            <a:custGeom>
              <a:avLst/>
              <a:gdLst/>
              <a:ahLst/>
              <a:cxnLst/>
              <a:rect l="0" t="0" r="0" b="0"/>
              <a:pathLst>
                <a:path w="215845" h="558425">
                  <a:moveTo>
                    <a:pt x="68463" y="503"/>
                  </a:moveTo>
                  <a:cubicBezTo>
                    <a:pt x="74456" y="1340"/>
                    <a:pt x="79947" y="4620"/>
                    <a:pt x="83362" y="9576"/>
                  </a:cubicBezTo>
                  <a:lnTo>
                    <a:pt x="83360" y="9576"/>
                  </a:lnTo>
                  <a:cubicBezTo>
                    <a:pt x="106328" y="42652"/>
                    <a:pt x="128425" y="79347"/>
                    <a:pt x="143826" y="120495"/>
                  </a:cubicBezTo>
                  <a:cubicBezTo>
                    <a:pt x="215845" y="311630"/>
                    <a:pt x="193046" y="497116"/>
                    <a:pt x="58986" y="547506"/>
                  </a:cubicBezTo>
                  <a:cubicBezTo>
                    <a:pt x="42228" y="553805"/>
                    <a:pt x="25388" y="557374"/>
                    <a:pt x="8606" y="558425"/>
                  </a:cubicBezTo>
                  <a:lnTo>
                    <a:pt x="0" y="557704"/>
                  </a:lnTo>
                  <a:lnTo>
                    <a:pt x="0" y="488640"/>
                  </a:lnTo>
                  <a:lnTo>
                    <a:pt x="34481" y="482185"/>
                  </a:lnTo>
                  <a:lnTo>
                    <a:pt x="34479" y="482185"/>
                  </a:lnTo>
                  <a:cubicBezTo>
                    <a:pt x="89353" y="461597"/>
                    <a:pt x="119352" y="406753"/>
                    <a:pt x="98360" y="351878"/>
                  </a:cubicBezTo>
                  <a:cubicBezTo>
                    <a:pt x="95614" y="344679"/>
                    <a:pt x="92199" y="338150"/>
                    <a:pt x="88082" y="332157"/>
                  </a:cubicBezTo>
                  <a:cubicBezTo>
                    <a:pt x="87077" y="330450"/>
                    <a:pt x="85168" y="329580"/>
                    <a:pt x="83126" y="329580"/>
                  </a:cubicBezTo>
                  <a:cubicBezTo>
                    <a:pt x="81084" y="329580"/>
                    <a:pt x="79376" y="330785"/>
                    <a:pt x="78338" y="332492"/>
                  </a:cubicBezTo>
                  <a:cubicBezTo>
                    <a:pt x="65482" y="355493"/>
                    <a:pt x="42008" y="390783"/>
                    <a:pt x="5149" y="404676"/>
                  </a:cubicBezTo>
                  <a:lnTo>
                    <a:pt x="0" y="405804"/>
                  </a:lnTo>
                  <a:lnTo>
                    <a:pt x="0" y="229700"/>
                  </a:lnTo>
                  <a:lnTo>
                    <a:pt x="5353" y="244241"/>
                  </a:lnTo>
                  <a:cubicBezTo>
                    <a:pt x="15632" y="259475"/>
                    <a:pt x="26245" y="235836"/>
                    <a:pt x="48711" y="220570"/>
                  </a:cubicBezTo>
                  <a:cubicBezTo>
                    <a:pt x="71177" y="205336"/>
                    <a:pt x="87448" y="190068"/>
                    <a:pt x="77203" y="174836"/>
                  </a:cubicBezTo>
                  <a:cubicBezTo>
                    <a:pt x="72047" y="167202"/>
                    <a:pt x="62831" y="163427"/>
                    <a:pt x="52096" y="163469"/>
                  </a:cubicBezTo>
                  <a:cubicBezTo>
                    <a:pt x="41361" y="163510"/>
                    <a:pt x="29108" y="167369"/>
                    <a:pt x="17875" y="175002"/>
                  </a:cubicBezTo>
                  <a:cubicBezTo>
                    <a:pt x="12258" y="178810"/>
                    <a:pt x="8025" y="184098"/>
                    <a:pt x="4995" y="190124"/>
                  </a:cubicBezTo>
                  <a:lnTo>
                    <a:pt x="0" y="207374"/>
                  </a:lnTo>
                  <a:lnTo>
                    <a:pt x="0" y="43442"/>
                  </a:lnTo>
                  <a:lnTo>
                    <a:pt x="20614" y="29832"/>
                  </a:lnTo>
                  <a:cubicBezTo>
                    <a:pt x="31318" y="22005"/>
                    <a:pt x="41444" y="13895"/>
                    <a:pt x="51689" y="5324"/>
                  </a:cubicBezTo>
                  <a:cubicBezTo>
                    <a:pt x="53563" y="3750"/>
                    <a:pt x="55773" y="2578"/>
                    <a:pt x="58017" y="1708"/>
                  </a:cubicBezTo>
                  <a:cubicBezTo>
                    <a:pt x="61264" y="503"/>
                    <a:pt x="64847" y="0"/>
                    <a:pt x="68463" y="50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579">
              <a:extLst>
                <a:ext uri="{FF2B5EF4-FFF2-40B4-BE49-F238E27FC236}">
                  <a16:creationId xmlns:a16="http://schemas.microsoft.com/office/drawing/2014/main" id="{EE64BD91-4639-4CB9-81FB-FB3FA2EBFE2E}"/>
                </a:ext>
              </a:extLst>
            </p:cNvPr>
            <p:cNvSpPr/>
            <p:nvPr/>
          </p:nvSpPr>
          <p:spPr>
            <a:xfrm>
              <a:off x="677112" y="626935"/>
              <a:ext cx="269117" cy="298113"/>
            </a:xfrm>
            <a:custGeom>
              <a:avLst/>
              <a:gdLst/>
              <a:ahLst/>
              <a:cxnLst/>
              <a:rect l="0" t="0" r="0" b="0"/>
              <a:pathLst>
                <a:path w="269117" h="298113">
                  <a:moveTo>
                    <a:pt x="221305" y="0"/>
                  </a:moveTo>
                  <a:lnTo>
                    <a:pt x="269117" y="48518"/>
                  </a:lnTo>
                  <a:cubicBezTo>
                    <a:pt x="213576" y="106972"/>
                    <a:pt x="41650" y="298113"/>
                    <a:pt x="19184" y="291250"/>
                  </a:cubicBezTo>
                  <a:cubicBezTo>
                    <a:pt x="13693" y="289509"/>
                    <a:pt x="5826" y="283014"/>
                    <a:pt x="1707" y="279063"/>
                  </a:cubicBezTo>
                  <a:cubicBezTo>
                    <a:pt x="1205" y="278394"/>
                    <a:pt x="502" y="277858"/>
                    <a:pt x="0" y="277189"/>
                  </a:cubicBezTo>
                  <a:cubicBezTo>
                    <a:pt x="63410" y="248398"/>
                    <a:pt x="99401" y="187193"/>
                    <a:pt x="110215" y="109384"/>
                  </a:cubicBezTo>
                  <a:cubicBezTo>
                    <a:pt x="153942" y="65153"/>
                    <a:pt x="198002" y="22465"/>
                    <a:pt x="2213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580">
              <a:extLst>
                <a:ext uri="{FF2B5EF4-FFF2-40B4-BE49-F238E27FC236}">
                  <a16:creationId xmlns:a16="http://schemas.microsoft.com/office/drawing/2014/main" id="{B7D58C93-D87E-4EE1-B4A3-84BD9E2AD381}"/>
                </a:ext>
              </a:extLst>
            </p:cNvPr>
            <p:cNvSpPr/>
            <p:nvPr/>
          </p:nvSpPr>
          <p:spPr>
            <a:xfrm>
              <a:off x="723213" y="404528"/>
              <a:ext cx="89830" cy="302823"/>
            </a:xfrm>
            <a:custGeom>
              <a:avLst/>
              <a:gdLst/>
              <a:ahLst/>
              <a:cxnLst/>
              <a:rect l="0" t="0" r="0" b="0"/>
              <a:pathLst>
                <a:path w="89830" h="302823">
                  <a:moveTo>
                    <a:pt x="89830" y="0"/>
                  </a:moveTo>
                  <a:lnTo>
                    <a:pt x="89830" y="28167"/>
                  </a:lnTo>
                  <a:lnTo>
                    <a:pt x="80296" y="28841"/>
                  </a:lnTo>
                  <a:cubicBezTo>
                    <a:pt x="66870" y="32583"/>
                    <a:pt x="56273" y="44046"/>
                    <a:pt x="54339" y="58710"/>
                  </a:cubicBezTo>
                  <a:cubicBezTo>
                    <a:pt x="51796" y="78263"/>
                    <a:pt x="65656" y="96243"/>
                    <a:pt x="85210" y="98821"/>
                  </a:cubicBezTo>
                  <a:lnTo>
                    <a:pt x="89830" y="98529"/>
                  </a:lnTo>
                  <a:lnTo>
                    <a:pt x="89830" y="281487"/>
                  </a:lnTo>
                  <a:lnTo>
                    <a:pt x="66862" y="302823"/>
                  </a:lnTo>
                  <a:cubicBezTo>
                    <a:pt x="70778" y="234752"/>
                    <a:pt x="57253" y="156578"/>
                    <a:pt x="27422" y="77396"/>
                  </a:cubicBezTo>
                  <a:cubicBezTo>
                    <a:pt x="19721" y="56838"/>
                    <a:pt x="10279" y="37454"/>
                    <a:pt x="0" y="18939"/>
                  </a:cubicBezTo>
                  <a:cubicBezTo>
                    <a:pt x="12690" y="11037"/>
                    <a:pt x="31038" y="4709"/>
                    <a:pt x="57085" y="759"/>
                  </a:cubicBezTo>
                  <a:lnTo>
                    <a:pt x="57089" y="760"/>
                  </a:lnTo>
                  <a:lnTo>
                    <a:pt x="8983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581">
              <a:extLst>
                <a:ext uri="{FF2B5EF4-FFF2-40B4-BE49-F238E27FC236}">
                  <a16:creationId xmlns:a16="http://schemas.microsoft.com/office/drawing/2014/main" id="{4EB4FE98-94BF-4B28-91E7-8B38C7C7EE41}"/>
                </a:ext>
              </a:extLst>
            </p:cNvPr>
            <p:cNvSpPr/>
            <p:nvPr/>
          </p:nvSpPr>
          <p:spPr>
            <a:xfrm>
              <a:off x="813043" y="403982"/>
              <a:ext cx="166939" cy="282032"/>
            </a:xfrm>
            <a:custGeom>
              <a:avLst/>
              <a:gdLst/>
              <a:ahLst/>
              <a:cxnLst/>
              <a:rect l="0" t="0" r="0" b="0"/>
              <a:pathLst>
                <a:path w="166939" h="282032">
                  <a:moveTo>
                    <a:pt x="23493" y="0"/>
                  </a:moveTo>
                  <a:cubicBezTo>
                    <a:pt x="78361" y="5727"/>
                    <a:pt x="128394" y="31722"/>
                    <a:pt x="166939" y="70544"/>
                  </a:cubicBezTo>
                  <a:cubicBezTo>
                    <a:pt x="155957" y="78612"/>
                    <a:pt x="146884" y="88723"/>
                    <a:pt x="139686" y="100039"/>
                  </a:cubicBezTo>
                  <a:cubicBezTo>
                    <a:pt x="134027" y="86313"/>
                    <a:pt x="119965" y="77239"/>
                    <a:pt x="104363" y="78612"/>
                  </a:cubicBezTo>
                  <a:cubicBezTo>
                    <a:pt x="85011" y="80353"/>
                    <a:pt x="70782" y="97328"/>
                    <a:pt x="72489" y="116512"/>
                  </a:cubicBezTo>
                  <a:cubicBezTo>
                    <a:pt x="74230" y="135697"/>
                    <a:pt x="91205" y="149926"/>
                    <a:pt x="110389" y="148219"/>
                  </a:cubicBezTo>
                  <a:cubicBezTo>
                    <a:pt x="115345" y="147716"/>
                    <a:pt x="119798" y="146344"/>
                    <a:pt x="123916" y="144101"/>
                  </a:cubicBezTo>
                  <a:cubicBezTo>
                    <a:pt x="123079" y="150128"/>
                    <a:pt x="122912" y="156120"/>
                    <a:pt x="123246" y="162113"/>
                  </a:cubicBezTo>
                  <a:cubicBezTo>
                    <a:pt x="123413" y="165395"/>
                    <a:pt x="123782" y="168476"/>
                    <a:pt x="124285" y="171556"/>
                  </a:cubicBezTo>
                  <a:cubicBezTo>
                    <a:pt x="92742" y="193652"/>
                    <a:pt x="64954" y="220403"/>
                    <a:pt x="37364" y="247322"/>
                  </a:cubicBezTo>
                  <a:lnTo>
                    <a:pt x="0" y="282032"/>
                  </a:lnTo>
                  <a:lnTo>
                    <a:pt x="0" y="99075"/>
                  </a:lnTo>
                  <a:lnTo>
                    <a:pt x="9533" y="98474"/>
                  </a:lnTo>
                  <a:cubicBezTo>
                    <a:pt x="22959" y="94800"/>
                    <a:pt x="33556" y="83287"/>
                    <a:pt x="35490" y="68496"/>
                  </a:cubicBezTo>
                  <a:cubicBezTo>
                    <a:pt x="38034" y="48943"/>
                    <a:pt x="24172" y="30964"/>
                    <a:pt x="4620" y="28386"/>
                  </a:cubicBezTo>
                  <a:lnTo>
                    <a:pt x="0" y="28712"/>
                  </a:lnTo>
                  <a:lnTo>
                    <a:pt x="0" y="546"/>
                  </a:lnTo>
                  <a:lnTo>
                    <a:pt x="234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352094159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424BDA-5FF1-458E-83FE-5C32CB5F28FF}"/>
              </a:ext>
            </a:extLst>
          </p:cNvPr>
          <p:cNvPicPr>
            <a:picLocks noChangeAspect="1"/>
          </p:cNvPicPr>
          <p:nvPr/>
        </p:nvPicPr>
        <p:blipFill rotWithShape="1">
          <a:blip r:embed="rId2"/>
          <a:srcRect l="17102" t="17591" r="22046" b="7461"/>
          <a:stretch/>
        </p:blipFill>
        <p:spPr>
          <a:xfrm>
            <a:off x="265814" y="350874"/>
            <a:ext cx="10132828" cy="6996224"/>
          </a:xfrm>
          <a:prstGeom prst="rect">
            <a:avLst/>
          </a:prstGeom>
        </p:spPr>
      </p:pic>
    </p:spTree>
    <p:extLst>
      <p:ext uri="{BB962C8B-B14F-4D97-AF65-F5344CB8AC3E}">
        <p14:creationId xmlns:p14="http://schemas.microsoft.com/office/powerpoint/2010/main" val="2695514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F8887-787B-40BA-9562-DDB5B6315BDC}"/>
              </a:ext>
            </a:extLst>
          </p:cNvPr>
          <p:cNvPicPr>
            <a:picLocks noChangeAspect="1"/>
          </p:cNvPicPr>
          <p:nvPr/>
        </p:nvPicPr>
        <p:blipFill rotWithShape="1">
          <a:blip r:embed="rId2"/>
          <a:srcRect l="17699" t="18297" r="22145" b="7108"/>
          <a:stretch/>
        </p:blipFill>
        <p:spPr>
          <a:xfrm>
            <a:off x="361507" y="404037"/>
            <a:ext cx="10058400" cy="6911163"/>
          </a:xfrm>
          <a:prstGeom prst="rect">
            <a:avLst/>
          </a:prstGeom>
        </p:spPr>
      </p:pic>
    </p:spTree>
    <p:extLst>
      <p:ext uri="{BB962C8B-B14F-4D97-AF65-F5344CB8AC3E}">
        <p14:creationId xmlns:p14="http://schemas.microsoft.com/office/powerpoint/2010/main" val="19189189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BC39F7-7D01-4907-9AED-6E9F94200D32}"/>
              </a:ext>
            </a:extLst>
          </p:cNvPr>
          <p:cNvPicPr>
            <a:picLocks noChangeAspect="1"/>
          </p:cNvPicPr>
          <p:nvPr/>
        </p:nvPicPr>
        <p:blipFill rotWithShape="1">
          <a:blip r:embed="rId2"/>
          <a:srcRect l="17301" t="17944" r="22543" b="6754"/>
          <a:stretch/>
        </p:blipFill>
        <p:spPr>
          <a:xfrm>
            <a:off x="297712" y="340242"/>
            <a:ext cx="10132827" cy="6911163"/>
          </a:xfrm>
          <a:prstGeom prst="rect">
            <a:avLst/>
          </a:prstGeom>
        </p:spPr>
      </p:pic>
    </p:spTree>
    <p:extLst>
      <p:ext uri="{BB962C8B-B14F-4D97-AF65-F5344CB8AC3E}">
        <p14:creationId xmlns:p14="http://schemas.microsoft.com/office/powerpoint/2010/main" val="107548865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750558" y="247084"/>
            <a:ext cx="2105676"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Anglo-Saxons</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14AA23C1-74F3-4D64-9C1D-58AD6FD7622A}"/>
              </a:ext>
            </a:extLst>
          </p:cNvPr>
          <p:cNvPicPr>
            <a:picLocks noChangeAspect="1"/>
          </p:cNvPicPr>
          <p:nvPr/>
        </p:nvPicPr>
        <p:blipFill rotWithShape="1">
          <a:blip r:embed="rId2"/>
          <a:srcRect l="17102" t="17767" r="22345" b="6400"/>
          <a:stretch/>
        </p:blipFill>
        <p:spPr>
          <a:xfrm>
            <a:off x="350875" y="1269789"/>
            <a:ext cx="10185990" cy="5875290"/>
          </a:xfrm>
          <a:prstGeom prst="rect">
            <a:avLst/>
          </a:prstGeom>
        </p:spPr>
      </p:pic>
    </p:spTree>
    <p:extLst>
      <p:ext uri="{BB962C8B-B14F-4D97-AF65-F5344CB8AC3E}">
        <p14:creationId xmlns:p14="http://schemas.microsoft.com/office/powerpoint/2010/main" val="166518660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750558" y="247084"/>
            <a:ext cx="8595812"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lgn="l"/>
            <a:r>
              <a:rPr lang="en-GB" dirty="0"/>
              <a:t>The Anglo-Saxons: Year 3</a:t>
            </a:r>
          </a:p>
        </p:txBody>
      </p:sp>
      <p:sp>
        <p:nvSpPr>
          <p:cNvPr id="245" name="This table shows the knowledge that will be taught in each lesson"/>
          <p:cNvSpPr txBox="1"/>
          <p:nvPr/>
        </p:nvSpPr>
        <p:spPr>
          <a:xfrm>
            <a:off x="602603" y="678878"/>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3775665062"/>
              </p:ext>
            </p:extLst>
          </p:nvPr>
        </p:nvGraphicFramePr>
        <p:xfrm>
          <a:off x="394452" y="2078254"/>
          <a:ext cx="10077850" cy="4664451"/>
        </p:xfrm>
        <a:graphic>
          <a:graphicData uri="http://schemas.openxmlformats.org/drawingml/2006/table">
            <a:tbl>
              <a:tblPr>
                <a:tableStyleId>{4C3C2611-4C71-4FC5-86AE-919BDF0F9419}</a:tableStyleId>
              </a:tblPr>
              <a:tblGrid>
                <a:gridCol w="1823962">
                  <a:extLst>
                    <a:ext uri="{9D8B030D-6E8A-4147-A177-3AD203B41FA5}">
                      <a16:colId xmlns:a16="http://schemas.microsoft.com/office/drawing/2014/main" val="20000"/>
                    </a:ext>
                  </a:extLst>
                </a:gridCol>
                <a:gridCol w="20872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2366484">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some of the reasons why the </a:t>
                      </a:r>
                      <a:r>
                        <a:rPr lang="en-GB" sz="1100" dirty="0" err="1">
                          <a:latin typeface="Calibri" panose="020F0502020204030204" pitchFamily="34" charset="0"/>
                          <a:cs typeface="Calibri" panose="020F0502020204030204" pitchFamily="34" charset="0"/>
                        </a:rPr>
                        <a:t>AngloSaxons</a:t>
                      </a:r>
                      <a:r>
                        <a:rPr lang="en-GB" sz="1100" dirty="0">
                          <a:latin typeface="Calibri" panose="020F0502020204030204" pitchFamily="34" charset="0"/>
                          <a:cs typeface="Calibri" panose="020F0502020204030204" pitchFamily="34" charset="0"/>
                        </a:rPr>
                        <a:t> came to England.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Where in the world were the Anglo-Saxons originally from?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Name some Anglo-Saxon kingdoms.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is meant by the word 'descendants’.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the four main Anglo-Saxon kingdoms in the ninth century.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Label a timeline with events of this era. </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the names of the tribes that settled in Britain after the Roman army left.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Who brought Christianity to England?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132291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was the name of the king who fought back against the Vikings in the ninth century?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events brought Anglo-Saxon rule to an end?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is meant by the word 'Bretwalda'.</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975055">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3</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the values in the Anglo-Saxon heroic code.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was the name of the famous poem written in the year 700?</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does the burial site at Sutton-</a:t>
                      </a:r>
                      <a:r>
                        <a:rPr lang="en-GB" sz="1100" dirty="0" err="1">
                          <a:latin typeface="Calibri" panose="020F0502020204030204" pitchFamily="34" charset="0"/>
                          <a:cs typeface="Calibri" panose="020F0502020204030204" pitchFamily="34" charset="0"/>
                        </a:rPr>
                        <a:t>Hoo</a:t>
                      </a:r>
                      <a:r>
                        <a:rPr lang="en-GB" sz="1100" dirty="0">
                          <a:latin typeface="Calibri" panose="020F0502020204030204" pitchFamily="34" charset="0"/>
                          <a:cs typeface="Calibri" panose="020F0502020204030204" pitchFamily="34" charset="0"/>
                        </a:rPr>
                        <a:t> tell us about Anglo-Saxon beliefs?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had Saint Augustine of Canterbury travelled from?</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2555965178"/>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9106320" y="1670763"/>
            <a:ext cx="457790"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Beliefs</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806721" y="1075612"/>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739503" y="1828197"/>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637005" y="1790886"/>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Conflict</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699091" y="1753294"/>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Culture and Pastimes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3" name="Group 82">
            <a:extLst>
              <a:ext uri="{FF2B5EF4-FFF2-40B4-BE49-F238E27FC236}">
                <a16:creationId xmlns:a16="http://schemas.microsoft.com/office/drawing/2014/main" id="{F70AB165-72F6-419D-B3B9-B8B2F281E3CE}"/>
              </a:ext>
            </a:extLst>
          </p:cNvPr>
          <p:cNvGrpSpPr/>
          <p:nvPr/>
        </p:nvGrpSpPr>
        <p:grpSpPr>
          <a:xfrm>
            <a:off x="6981221" y="1023073"/>
            <a:ext cx="709706" cy="664192"/>
            <a:chOff x="0" y="0"/>
            <a:chExt cx="1393992" cy="1331996"/>
          </a:xfrm>
        </p:grpSpPr>
        <p:sp>
          <p:nvSpPr>
            <p:cNvPr id="84" name="Shape 571">
              <a:extLst>
                <a:ext uri="{FF2B5EF4-FFF2-40B4-BE49-F238E27FC236}">
                  <a16:creationId xmlns:a16="http://schemas.microsoft.com/office/drawing/2014/main" id="{37BB94E8-B9DD-4CC8-B3DB-2F05DD89812B}"/>
                </a:ext>
              </a:extLst>
            </p:cNvPr>
            <p:cNvSpPr/>
            <p:nvPr/>
          </p:nvSpPr>
          <p:spPr>
            <a:xfrm>
              <a:off x="0" y="0"/>
              <a:ext cx="1393992" cy="1331996"/>
            </a:xfrm>
            <a:custGeom>
              <a:avLst/>
              <a:gdLst/>
              <a:ahLst/>
              <a:cxnLst/>
              <a:rect l="0" t="0" r="0" b="0"/>
              <a:pathLst>
                <a:path w="1393992" h="1331996">
                  <a:moveTo>
                    <a:pt x="696996" y="0"/>
                  </a:moveTo>
                  <a:cubicBezTo>
                    <a:pt x="859506" y="0"/>
                    <a:pt x="1022017" y="61996"/>
                    <a:pt x="1146008" y="185988"/>
                  </a:cubicBezTo>
                  <a:cubicBezTo>
                    <a:pt x="1393992" y="433971"/>
                    <a:pt x="1393992" y="836030"/>
                    <a:pt x="1146008" y="1084013"/>
                  </a:cubicBezTo>
                  <a:cubicBezTo>
                    <a:pt x="898026" y="1331996"/>
                    <a:pt x="495967" y="1331996"/>
                    <a:pt x="247984" y="1084013"/>
                  </a:cubicBezTo>
                  <a:cubicBezTo>
                    <a:pt x="0" y="836030"/>
                    <a:pt x="0" y="433971"/>
                    <a:pt x="247984" y="185988"/>
                  </a:cubicBezTo>
                  <a:cubicBezTo>
                    <a:pt x="371975" y="61996"/>
                    <a:pt x="534486"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85" name="Shape 572">
              <a:extLst>
                <a:ext uri="{FF2B5EF4-FFF2-40B4-BE49-F238E27FC236}">
                  <a16:creationId xmlns:a16="http://schemas.microsoft.com/office/drawing/2014/main" id="{2C8F1876-503B-42DE-B659-FD7E802AA040}"/>
                </a:ext>
              </a:extLst>
            </p:cNvPr>
            <p:cNvSpPr/>
            <p:nvPr/>
          </p:nvSpPr>
          <p:spPr>
            <a:xfrm>
              <a:off x="907323" y="595393"/>
              <a:ext cx="70477" cy="71313"/>
            </a:xfrm>
            <a:custGeom>
              <a:avLst/>
              <a:gdLst/>
              <a:ahLst/>
              <a:cxnLst/>
              <a:rect l="0" t="0" r="0" b="0"/>
              <a:pathLst>
                <a:path w="70477" h="71313">
                  <a:moveTo>
                    <a:pt x="28292" y="0"/>
                  </a:moveTo>
                  <a:lnTo>
                    <a:pt x="70477" y="42688"/>
                  </a:lnTo>
                  <a:lnTo>
                    <a:pt x="47477" y="71313"/>
                  </a:lnTo>
                  <a:lnTo>
                    <a:pt x="0" y="23335"/>
                  </a:lnTo>
                  <a:lnTo>
                    <a:pt x="282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6" name="Shape 573">
              <a:extLst>
                <a:ext uri="{FF2B5EF4-FFF2-40B4-BE49-F238E27FC236}">
                  <a16:creationId xmlns:a16="http://schemas.microsoft.com/office/drawing/2014/main" id="{CF019E84-34CE-47B1-BBC9-3F03153F7D4E}"/>
                </a:ext>
              </a:extLst>
            </p:cNvPr>
            <p:cNvSpPr/>
            <p:nvPr/>
          </p:nvSpPr>
          <p:spPr>
            <a:xfrm>
              <a:off x="945928" y="454475"/>
              <a:ext cx="179623" cy="172828"/>
            </a:xfrm>
            <a:custGeom>
              <a:avLst/>
              <a:gdLst/>
              <a:ahLst/>
              <a:cxnLst/>
              <a:rect l="0" t="0" r="0" b="0"/>
              <a:pathLst>
                <a:path w="179623" h="172828">
                  <a:moveTo>
                    <a:pt x="176411" y="0"/>
                  </a:moveTo>
                  <a:lnTo>
                    <a:pt x="179623" y="1358"/>
                  </a:lnTo>
                  <a:lnTo>
                    <a:pt x="179623" y="1581"/>
                  </a:lnTo>
                  <a:lnTo>
                    <a:pt x="170200" y="57771"/>
                  </a:lnTo>
                  <a:cubicBezTo>
                    <a:pt x="164993" y="76152"/>
                    <a:pt x="157711" y="93930"/>
                    <a:pt x="148287" y="110552"/>
                  </a:cubicBezTo>
                  <a:cubicBezTo>
                    <a:pt x="132517" y="138507"/>
                    <a:pt x="104761" y="162144"/>
                    <a:pt x="70812" y="160773"/>
                  </a:cubicBezTo>
                  <a:cubicBezTo>
                    <a:pt x="64483" y="160438"/>
                    <a:pt x="58289" y="159233"/>
                    <a:pt x="52631" y="157358"/>
                  </a:cubicBezTo>
                  <a:lnTo>
                    <a:pt x="40446" y="172828"/>
                  </a:lnTo>
                  <a:lnTo>
                    <a:pt x="0" y="132551"/>
                  </a:lnTo>
                  <a:lnTo>
                    <a:pt x="15267" y="120029"/>
                  </a:lnTo>
                  <a:cubicBezTo>
                    <a:pt x="13560" y="114872"/>
                    <a:pt x="12355" y="109215"/>
                    <a:pt x="12019" y="103389"/>
                  </a:cubicBezTo>
                  <a:cubicBezTo>
                    <a:pt x="10145" y="69774"/>
                    <a:pt x="29497" y="37399"/>
                    <a:pt x="59496" y="22466"/>
                  </a:cubicBezTo>
                  <a:cubicBezTo>
                    <a:pt x="78345" y="13024"/>
                    <a:pt x="97898" y="12857"/>
                    <a:pt x="118456" y="13895"/>
                  </a:cubicBezTo>
                  <a:cubicBezTo>
                    <a:pt x="138342" y="14932"/>
                    <a:pt x="161478" y="14932"/>
                    <a:pt x="17641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7" name="Shape 574">
              <a:extLst>
                <a:ext uri="{FF2B5EF4-FFF2-40B4-BE49-F238E27FC236}">
                  <a16:creationId xmlns:a16="http://schemas.microsoft.com/office/drawing/2014/main" id="{1248DD49-4FA0-4FE4-9622-C24DAC7CF30C}"/>
                </a:ext>
              </a:extLst>
            </p:cNvPr>
            <p:cNvSpPr/>
            <p:nvPr/>
          </p:nvSpPr>
          <p:spPr>
            <a:xfrm>
              <a:off x="745146" y="703426"/>
              <a:ext cx="195681" cy="206713"/>
            </a:xfrm>
            <a:custGeom>
              <a:avLst/>
              <a:gdLst/>
              <a:ahLst/>
              <a:cxnLst/>
              <a:rect l="0" t="0" r="0" b="0"/>
              <a:pathLst>
                <a:path w="195681" h="206713">
                  <a:moveTo>
                    <a:pt x="195681" y="0"/>
                  </a:moveTo>
                  <a:lnTo>
                    <a:pt x="195681" y="35592"/>
                  </a:lnTo>
                  <a:lnTo>
                    <a:pt x="192679" y="35257"/>
                  </a:lnTo>
                  <a:cubicBezTo>
                    <a:pt x="173327" y="36998"/>
                    <a:pt x="159098" y="53973"/>
                    <a:pt x="160806" y="73157"/>
                  </a:cubicBezTo>
                  <a:cubicBezTo>
                    <a:pt x="162111" y="87546"/>
                    <a:pt x="171986" y="99147"/>
                    <a:pt x="184936" y="103327"/>
                  </a:cubicBezTo>
                  <a:lnTo>
                    <a:pt x="195681" y="104525"/>
                  </a:lnTo>
                  <a:lnTo>
                    <a:pt x="195681" y="161563"/>
                  </a:lnTo>
                  <a:lnTo>
                    <a:pt x="173803" y="176057"/>
                  </a:lnTo>
                  <a:cubicBezTo>
                    <a:pt x="144760" y="191475"/>
                    <a:pt x="112237" y="201448"/>
                    <a:pt x="77475" y="204503"/>
                  </a:cubicBezTo>
                  <a:cubicBezTo>
                    <a:pt x="50757" y="206713"/>
                    <a:pt x="24675" y="204838"/>
                    <a:pt x="0" y="199181"/>
                  </a:cubicBezTo>
                  <a:cubicBezTo>
                    <a:pt x="14229" y="184616"/>
                    <a:pt x="29664" y="171224"/>
                    <a:pt x="45099" y="157865"/>
                  </a:cubicBezTo>
                  <a:cubicBezTo>
                    <a:pt x="52331" y="165901"/>
                    <a:pt x="62944" y="170721"/>
                    <a:pt x="74428" y="169684"/>
                  </a:cubicBezTo>
                  <a:cubicBezTo>
                    <a:pt x="93613" y="167943"/>
                    <a:pt x="107842" y="150968"/>
                    <a:pt x="106134" y="131783"/>
                  </a:cubicBezTo>
                  <a:cubicBezTo>
                    <a:pt x="105432" y="123379"/>
                    <a:pt x="101849" y="116014"/>
                    <a:pt x="96358" y="110356"/>
                  </a:cubicBezTo>
                  <a:cubicBezTo>
                    <a:pt x="101681" y="105066"/>
                    <a:pt x="106972" y="99742"/>
                    <a:pt x="112295" y="94251"/>
                  </a:cubicBezTo>
                  <a:lnTo>
                    <a:pt x="19568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8" name="Shape 575">
              <a:extLst>
                <a:ext uri="{FF2B5EF4-FFF2-40B4-BE49-F238E27FC236}">
                  <a16:creationId xmlns:a16="http://schemas.microsoft.com/office/drawing/2014/main" id="{9622D05F-2173-4F81-9A49-D7B2350D3DDB}"/>
                </a:ext>
              </a:extLst>
            </p:cNvPr>
            <p:cNvSpPr/>
            <p:nvPr/>
          </p:nvSpPr>
          <p:spPr>
            <a:xfrm>
              <a:off x="940826" y="625555"/>
              <a:ext cx="119555" cy="239434"/>
            </a:xfrm>
            <a:custGeom>
              <a:avLst/>
              <a:gdLst/>
              <a:ahLst/>
              <a:cxnLst/>
              <a:rect l="0" t="0" r="0" b="0"/>
              <a:pathLst>
                <a:path w="119555" h="239434">
                  <a:moveTo>
                    <a:pt x="111170" y="0"/>
                  </a:moveTo>
                  <a:cubicBezTo>
                    <a:pt x="111539" y="2578"/>
                    <a:pt x="111874" y="5324"/>
                    <a:pt x="112042" y="7902"/>
                  </a:cubicBezTo>
                  <a:lnTo>
                    <a:pt x="112039" y="7903"/>
                  </a:lnTo>
                  <a:cubicBezTo>
                    <a:pt x="119555" y="94990"/>
                    <a:pt x="82053" y="175660"/>
                    <a:pt x="18921" y="226900"/>
                  </a:cubicBezTo>
                  <a:lnTo>
                    <a:pt x="0" y="239434"/>
                  </a:lnTo>
                  <a:lnTo>
                    <a:pt x="0" y="182396"/>
                  </a:lnTo>
                  <a:lnTo>
                    <a:pt x="3026" y="182734"/>
                  </a:lnTo>
                  <a:cubicBezTo>
                    <a:pt x="22211" y="181027"/>
                    <a:pt x="36440" y="164052"/>
                    <a:pt x="34899" y="145002"/>
                  </a:cubicBezTo>
                  <a:cubicBezTo>
                    <a:pt x="33594" y="130487"/>
                    <a:pt x="23719" y="118855"/>
                    <a:pt x="10769" y="114666"/>
                  </a:cubicBezTo>
                  <a:lnTo>
                    <a:pt x="0" y="113463"/>
                  </a:lnTo>
                  <a:lnTo>
                    <a:pt x="0" y="77871"/>
                  </a:lnTo>
                  <a:lnTo>
                    <a:pt x="28373" y="45801"/>
                  </a:lnTo>
                  <a:cubicBezTo>
                    <a:pt x="33529" y="48046"/>
                    <a:pt x="39355" y="49216"/>
                    <a:pt x="45515" y="48715"/>
                  </a:cubicBezTo>
                  <a:cubicBezTo>
                    <a:pt x="64700" y="46973"/>
                    <a:pt x="78929" y="29999"/>
                    <a:pt x="77221" y="10814"/>
                  </a:cubicBezTo>
                  <a:cubicBezTo>
                    <a:pt x="77221" y="10479"/>
                    <a:pt x="77053" y="9944"/>
                    <a:pt x="77053" y="9609"/>
                  </a:cubicBezTo>
                  <a:cubicBezTo>
                    <a:pt x="89241" y="8737"/>
                    <a:pt x="100725" y="5324"/>
                    <a:pt x="1111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9" name="Shape 576">
              <a:extLst>
                <a:ext uri="{FF2B5EF4-FFF2-40B4-BE49-F238E27FC236}">
                  <a16:creationId xmlns:a16="http://schemas.microsoft.com/office/drawing/2014/main" id="{45591E2B-D27C-43B1-9DB9-101022B85CD2}"/>
                </a:ext>
              </a:extLst>
            </p:cNvPr>
            <p:cNvSpPr/>
            <p:nvPr/>
          </p:nvSpPr>
          <p:spPr>
            <a:xfrm>
              <a:off x="268443" y="468661"/>
              <a:ext cx="163635" cy="384202"/>
            </a:xfrm>
            <a:custGeom>
              <a:avLst/>
              <a:gdLst/>
              <a:ahLst/>
              <a:cxnLst/>
              <a:rect l="0" t="0" r="0" b="0"/>
              <a:pathLst>
                <a:path w="163635" h="384202">
                  <a:moveTo>
                    <a:pt x="163635" y="0"/>
                  </a:moveTo>
                  <a:lnTo>
                    <a:pt x="163635" y="132419"/>
                  </a:lnTo>
                  <a:lnTo>
                    <a:pt x="159107" y="131686"/>
                  </a:lnTo>
                  <a:cubicBezTo>
                    <a:pt x="132188" y="134600"/>
                    <a:pt x="111798" y="151741"/>
                    <a:pt x="113842" y="169921"/>
                  </a:cubicBezTo>
                  <a:lnTo>
                    <a:pt x="113840" y="169921"/>
                  </a:lnTo>
                  <a:cubicBezTo>
                    <a:pt x="114777" y="179011"/>
                    <a:pt x="120821" y="183858"/>
                    <a:pt x="130015" y="186064"/>
                  </a:cubicBezTo>
                  <a:lnTo>
                    <a:pt x="163635" y="186348"/>
                  </a:lnTo>
                  <a:lnTo>
                    <a:pt x="163635" y="384202"/>
                  </a:lnTo>
                  <a:lnTo>
                    <a:pt x="132295" y="352968"/>
                  </a:lnTo>
                  <a:cubicBezTo>
                    <a:pt x="90181" y="305780"/>
                    <a:pt x="53709" y="243503"/>
                    <a:pt x="26715" y="171824"/>
                  </a:cubicBezTo>
                  <a:cubicBezTo>
                    <a:pt x="18914" y="151269"/>
                    <a:pt x="13130" y="130446"/>
                    <a:pt x="8740" y="109747"/>
                  </a:cubicBezTo>
                  <a:lnTo>
                    <a:pt x="0" y="53987"/>
                  </a:lnTo>
                  <a:lnTo>
                    <a:pt x="0" y="45690"/>
                  </a:lnTo>
                  <a:lnTo>
                    <a:pt x="4450" y="31778"/>
                  </a:lnTo>
                  <a:cubicBezTo>
                    <a:pt x="6860" y="29033"/>
                    <a:pt x="9941" y="26991"/>
                    <a:pt x="13189" y="25786"/>
                  </a:cubicBezTo>
                  <a:cubicBezTo>
                    <a:pt x="15599" y="24915"/>
                    <a:pt x="17977" y="24413"/>
                    <a:pt x="20387" y="24413"/>
                  </a:cubicBezTo>
                  <a:cubicBezTo>
                    <a:pt x="60519" y="23509"/>
                    <a:pt x="97161" y="20101"/>
                    <a:pt x="147494" y="5444"/>
                  </a:cubicBezTo>
                  <a:lnTo>
                    <a:pt x="1636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0" name="Shape 577">
              <a:extLst>
                <a:ext uri="{FF2B5EF4-FFF2-40B4-BE49-F238E27FC236}">
                  <a16:creationId xmlns:a16="http://schemas.microsoft.com/office/drawing/2014/main" id="{2A09A4FA-CE68-4460-B520-9193F4DB2CDF}"/>
                </a:ext>
              </a:extLst>
            </p:cNvPr>
            <p:cNvSpPr/>
            <p:nvPr/>
          </p:nvSpPr>
          <p:spPr>
            <a:xfrm>
              <a:off x="432077" y="401457"/>
              <a:ext cx="149518" cy="514262"/>
            </a:xfrm>
            <a:custGeom>
              <a:avLst/>
              <a:gdLst/>
              <a:ahLst/>
              <a:cxnLst/>
              <a:rect l="0" t="0" r="0" b="0"/>
              <a:pathLst>
                <a:path w="149518" h="514262">
                  <a:moveTo>
                    <a:pt x="149518" y="0"/>
                  </a:moveTo>
                  <a:lnTo>
                    <a:pt x="149518" y="163932"/>
                  </a:lnTo>
                  <a:lnTo>
                    <a:pt x="148853" y="166230"/>
                  </a:lnTo>
                  <a:cubicBezTo>
                    <a:pt x="148049" y="172989"/>
                    <a:pt x="148269" y="179744"/>
                    <a:pt x="149332" y="185753"/>
                  </a:cubicBezTo>
                  <a:lnTo>
                    <a:pt x="149518" y="186258"/>
                  </a:lnTo>
                  <a:lnTo>
                    <a:pt x="149518" y="362363"/>
                  </a:lnTo>
                  <a:lnTo>
                    <a:pt x="126568" y="367389"/>
                  </a:lnTo>
                  <a:cubicBezTo>
                    <a:pt x="98328" y="369706"/>
                    <a:pt x="70618" y="361796"/>
                    <a:pt x="51986" y="355243"/>
                  </a:cubicBezTo>
                  <a:cubicBezTo>
                    <a:pt x="50111" y="354740"/>
                    <a:pt x="48035" y="355075"/>
                    <a:pt x="46496" y="356280"/>
                  </a:cubicBezTo>
                  <a:cubicBezTo>
                    <a:pt x="44955" y="357654"/>
                    <a:pt x="44286" y="359561"/>
                    <a:pt x="44453" y="361603"/>
                  </a:cubicBezTo>
                  <a:cubicBezTo>
                    <a:pt x="45491" y="368801"/>
                    <a:pt x="47032" y="376000"/>
                    <a:pt x="49776" y="383198"/>
                  </a:cubicBezTo>
                  <a:cubicBezTo>
                    <a:pt x="65346" y="424355"/>
                    <a:pt x="102214" y="446584"/>
                    <a:pt x="142811" y="446454"/>
                  </a:cubicBezTo>
                  <a:lnTo>
                    <a:pt x="149518" y="445198"/>
                  </a:lnTo>
                  <a:lnTo>
                    <a:pt x="149518" y="514262"/>
                  </a:lnTo>
                  <a:lnTo>
                    <a:pt x="108098" y="510790"/>
                  </a:lnTo>
                  <a:cubicBezTo>
                    <a:pt x="70924" y="502294"/>
                    <a:pt x="34767" y="482114"/>
                    <a:pt x="1244" y="452647"/>
                  </a:cubicBezTo>
                  <a:lnTo>
                    <a:pt x="0" y="451406"/>
                  </a:lnTo>
                  <a:lnTo>
                    <a:pt x="0" y="253553"/>
                  </a:lnTo>
                  <a:lnTo>
                    <a:pt x="1465" y="253565"/>
                  </a:lnTo>
                  <a:cubicBezTo>
                    <a:pt x="28383" y="250485"/>
                    <a:pt x="51853" y="261634"/>
                    <a:pt x="49810" y="243454"/>
                  </a:cubicBezTo>
                  <a:cubicBezTo>
                    <a:pt x="48280" y="229819"/>
                    <a:pt x="33716" y="209931"/>
                    <a:pt x="15103" y="202068"/>
                  </a:cubicBezTo>
                  <a:lnTo>
                    <a:pt x="0" y="199624"/>
                  </a:lnTo>
                  <a:lnTo>
                    <a:pt x="0" y="67205"/>
                  </a:lnTo>
                  <a:lnTo>
                    <a:pt x="39394" y="53918"/>
                  </a:lnTo>
                  <a:cubicBezTo>
                    <a:pt x="80275" y="38501"/>
                    <a:pt x="110483" y="24063"/>
                    <a:pt x="135593" y="9194"/>
                  </a:cubicBezTo>
                  <a:lnTo>
                    <a:pt x="14951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1" name="Shape 578">
              <a:extLst>
                <a:ext uri="{FF2B5EF4-FFF2-40B4-BE49-F238E27FC236}">
                  <a16:creationId xmlns:a16="http://schemas.microsoft.com/office/drawing/2014/main" id="{6E5BB00E-AB3A-4430-AFE0-43087679DD59}"/>
                </a:ext>
              </a:extLst>
            </p:cNvPr>
            <p:cNvSpPr/>
            <p:nvPr/>
          </p:nvSpPr>
          <p:spPr>
            <a:xfrm>
              <a:off x="581596" y="358015"/>
              <a:ext cx="215845" cy="558425"/>
            </a:xfrm>
            <a:custGeom>
              <a:avLst/>
              <a:gdLst/>
              <a:ahLst/>
              <a:cxnLst/>
              <a:rect l="0" t="0" r="0" b="0"/>
              <a:pathLst>
                <a:path w="215845" h="558425">
                  <a:moveTo>
                    <a:pt x="68463" y="503"/>
                  </a:moveTo>
                  <a:cubicBezTo>
                    <a:pt x="74456" y="1340"/>
                    <a:pt x="79947" y="4620"/>
                    <a:pt x="83362" y="9576"/>
                  </a:cubicBezTo>
                  <a:lnTo>
                    <a:pt x="83360" y="9576"/>
                  </a:lnTo>
                  <a:cubicBezTo>
                    <a:pt x="106328" y="42652"/>
                    <a:pt x="128425" y="79347"/>
                    <a:pt x="143826" y="120495"/>
                  </a:cubicBezTo>
                  <a:cubicBezTo>
                    <a:pt x="215845" y="311630"/>
                    <a:pt x="193046" y="497116"/>
                    <a:pt x="58986" y="547506"/>
                  </a:cubicBezTo>
                  <a:cubicBezTo>
                    <a:pt x="42228" y="553805"/>
                    <a:pt x="25388" y="557374"/>
                    <a:pt x="8606" y="558425"/>
                  </a:cubicBezTo>
                  <a:lnTo>
                    <a:pt x="0" y="557704"/>
                  </a:lnTo>
                  <a:lnTo>
                    <a:pt x="0" y="488640"/>
                  </a:lnTo>
                  <a:lnTo>
                    <a:pt x="34481" y="482185"/>
                  </a:lnTo>
                  <a:lnTo>
                    <a:pt x="34479" y="482185"/>
                  </a:lnTo>
                  <a:cubicBezTo>
                    <a:pt x="89353" y="461597"/>
                    <a:pt x="119352" y="406753"/>
                    <a:pt x="98360" y="351878"/>
                  </a:cubicBezTo>
                  <a:cubicBezTo>
                    <a:pt x="95614" y="344679"/>
                    <a:pt x="92199" y="338150"/>
                    <a:pt x="88082" y="332157"/>
                  </a:cubicBezTo>
                  <a:cubicBezTo>
                    <a:pt x="87077" y="330450"/>
                    <a:pt x="85168" y="329580"/>
                    <a:pt x="83126" y="329580"/>
                  </a:cubicBezTo>
                  <a:cubicBezTo>
                    <a:pt x="81084" y="329580"/>
                    <a:pt x="79376" y="330785"/>
                    <a:pt x="78338" y="332492"/>
                  </a:cubicBezTo>
                  <a:cubicBezTo>
                    <a:pt x="65482" y="355493"/>
                    <a:pt x="42008" y="390783"/>
                    <a:pt x="5149" y="404676"/>
                  </a:cubicBezTo>
                  <a:lnTo>
                    <a:pt x="0" y="405804"/>
                  </a:lnTo>
                  <a:lnTo>
                    <a:pt x="0" y="229700"/>
                  </a:lnTo>
                  <a:lnTo>
                    <a:pt x="5353" y="244241"/>
                  </a:lnTo>
                  <a:cubicBezTo>
                    <a:pt x="15632" y="259475"/>
                    <a:pt x="26245" y="235836"/>
                    <a:pt x="48711" y="220570"/>
                  </a:cubicBezTo>
                  <a:cubicBezTo>
                    <a:pt x="71177" y="205336"/>
                    <a:pt x="87448" y="190068"/>
                    <a:pt x="77203" y="174836"/>
                  </a:cubicBezTo>
                  <a:cubicBezTo>
                    <a:pt x="72047" y="167202"/>
                    <a:pt x="62831" y="163427"/>
                    <a:pt x="52096" y="163469"/>
                  </a:cubicBezTo>
                  <a:cubicBezTo>
                    <a:pt x="41361" y="163510"/>
                    <a:pt x="29108" y="167369"/>
                    <a:pt x="17875" y="175002"/>
                  </a:cubicBezTo>
                  <a:cubicBezTo>
                    <a:pt x="12258" y="178810"/>
                    <a:pt x="8025" y="184098"/>
                    <a:pt x="4995" y="190124"/>
                  </a:cubicBezTo>
                  <a:lnTo>
                    <a:pt x="0" y="207374"/>
                  </a:lnTo>
                  <a:lnTo>
                    <a:pt x="0" y="43442"/>
                  </a:lnTo>
                  <a:lnTo>
                    <a:pt x="20614" y="29832"/>
                  </a:lnTo>
                  <a:cubicBezTo>
                    <a:pt x="31318" y="22005"/>
                    <a:pt x="41444" y="13895"/>
                    <a:pt x="51689" y="5324"/>
                  </a:cubicBezTo>
                  <a:cubicBezTo>
                    <a:pt x="53563" y="3750"/>
                    <a:pt x="55773" y="2578"/>
                    <a:pt x="58017" y="1708"/>
                  </a:cubicBezTo>
                  <a:cubicBezTo>
                    <a:pt x="61264" y="503"/>
                    <a:pt x="64847" y="0"/>
                    <a:pt x="68463" y="50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2" name="Shape 579">
              <a:extLst>
                <a:ext uri="{FF2B5EF4-FFF2-40B4-BE49-F238E27FC236}">
                  <a16:creationId xmlns:a16="http://schemas.microsoft.com/office/drawing/2014/main" id="{C816FBD9-47A5-4601-9ACE-D4CE850035D5}"/>
                </a:ext>
              </a:extLst>
            </p:cNvPr>
            <p:cNvSpPr/>
            <p:nvPr/>
          </p:nvSpPr>
          <p:spPr>
            <a:xfrm>
              <a:off x="677112" y="626935"/>
              <a:ext cx="269117" cy="298113"/>
            </a:xfrm>
            <a:custGeom>
              <a:avLst/>
              <a:gdLst/>
              <a:ahLst/>
              <a:cxnLst/>
              <a:rect l="0" t="0" r="0" b="0"/>
              <a:pathLst>
                <a:path w="269117" h="298113">
                  <a:moveTo>
                    <a:pt x="221305" y="0"/>
                  </a:moveTo>
                  <a:lnTo>
                    <a:pt x="269117" y="48518"/>
                  </a:lnTo>
                  <a:cubicBezTo>
                    <a:pt x="213576" y="106972"/>
                    <a:pt x="41650" y="298113"/>
                    <a:pt x="19184" y="291250"/>
                  </a:cubicBezTo>
                  <a:cubicBezTo>
                    <a:pt x="13693" y="289509"/>
                    <a:pt x="5826" y="283014"/>
                    <a:pt x="1707" y="279063"/>
                  </a:cubicBezTo>
                  <a:cubicBezTo>
                    <a:pt x="1205" y="278394"/>
                    <a:pt x="502" y="277858"/>
                    <a:pt x="0" y="277189"/>
                  </a:cubicBezTo>
                  <a:cubicBezTo>
                    <a:pt x="63410" y="248398"/>
                    <a:pt x="99401" y="187193"/>
                    <a:pt x="110215" y="109384"/>
                  </a:cubicBezTo>
                  <a:cubicBezTo>
                    <a:pt x="153942" y="65153"/>
                    <a:pt x="198002" y="22465"/>
                    <a:pt x="2213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580">
              <a:extLst>
                <a:ext uri="{FF2B5EF4-FFF2-40B4-BE49-F238E27FC236}">
                  <a16:creationId xmlns:a16="http://schemas.microsoft.com/office/drawing/2014/main" id="{EAB2944A-8C68-4B88-B66E-A6DC9572F719}"/>
                </a:ext>
              </a:extLst>
            </p:cNvPr>
            <p:cNvSpPr/>
            <p:nvPr/>
          </p:nvSpPr>
          <p:spPr>
            <a:xfrm>
              <a:off x="723213" y="404528"/>
              <a:ext cx="89830" cy="302823"/>
            </a:xfrm>
            <a:custGeom>
              <a:avLst/>
              <a:gdLst/>
              <a:ahLst/>
              <a:cxnLst/>
              <a:rect l="0" t="0" r="0" b="0"/>
              <a:pathLst>
                <a:path w="89830" h="302823">
                  <a:moveTo>
                    <a:pt x="89830" y="0"/>
                  </a:moveTo>
                  <a:lnTo>
                    <a:pt x="89830" y="28167"/>
                  </a:lnTo>
                  <a:lnTo>
                    <a:pt x="80296" y="28841"/>
                  </a:lnTo>
                  <a:cubicBezTo>
                    <a:pt x="66870" y="32583"/>
                    <a:pt x="56273" y="44046"/>
                    <a:pt x="54339" y="58710"/>
                  </a:cubicBezTo>
                  <a:cubicBezTo>
                    <a:pt x="51796" y="78263"/>
                    <a:pt x="65656" y="96243"/>
                    <a:pt x="85210" y="98821"/>
                  </a:cubicBezTo>
                  <a:lnTo>
                    <a:pt x="89830" y="98529"/>
                  </a:lnTo>
                  <a:lnTo>
                    <a:pt x="89830" y="281487"/>
                  </a:lnTo>
                  <a:lnTo>
                    <a:pt x="66862" y="302823"/>
                  </a:lnTo>
                  <a:cubicBezTo>
                    <a:pt x="70778" y="234752"/>
                    <a:pt x="57253" y="156578"/>
                    <a:pt x="27422" y="77396"/>
                  </a:cubicBezTo>
                  <a:cubicBezTo>
                    <a:pt x="19721" y="56838"/>
                    <a:pt x="10279" y="37454"/>
                    <a:pt x="0" y="18939"/>
                  </a:cubicBezTo>
                  <a:cubicBezTo>
                    <a:pt x="12690" y="11037"/>
                    <a:pt x="31038" y="4709"/>
                    <a:pt x="57085" y="759"/>
                  </a:cubicBezTo>
                  <a:lnTo>
                    <a:pt x="57089" y="760"/>
                  </a:lnTo>
                  <a:lnTo>
                    <a:pt x="8983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581">
              <a:extLst>
                <a:ext uri="{FF2B5EF4-FFF2-40B4-BE49-F238E27FC236}">
                  <a16:creationId xmlns:a16="http://schemas.microsoft.com/office/drawing/2014/main" id="{69580903-4EAE-4807-81D1-AC9D20B408C7}"/>
                </a:ext>
              </a:extLst>
            </p:cNvPr>
            <p:cNvSpPr/>
            <p:nvPr/>
          </p:nvSpPr>
          <p:spPr>
            <a:xfrm>
              <a:off x="813043" y="403982"/>
              <a:ext cx="166939" cy="282032"/>
            </a:xfrm>
            <a:custGeom>
              <a:avLst/>
              <a:gdLst/>
              <a:ahLst/>
              <a:cxnLst/>
              <a:rect l="0" t="0" r="0" b="0"/>
              <a:pathLst>
                <a:path w="166939" h="282032">
                  <a:moveTo>
                    <a:pt x="23493" y="0"/>
                  </a:moveTo>
                  <a:cubicBezTo>
                    <a:pt x="78361" y="5727"/>
                    <a:pt x="128394" y="31722"/>
                    <a:pt x="166939" y="70544"/>
                  </a:cubicBezTo>
                  <a:cubicBezTo>
                    <a:pt x="155957" y="78612"/>
                    <a:pt x="146884" y="88723"/>
                    <a:pt x="139686" y="100039"/>
                  </a:cubicBezTo>
                  <a:cubicBezTo>
                    <a:pt x="134027" y="86313"/>
                    <a:pt x="119965" y="77239"/>
                    <a:pt x="104363" y="78612"/>
                  </a:cubicBezTo>
                  <a:cubicBezTo>
                    <a:pt x="85011" y="80353"/>
                    <a:pt x="70782" y="97328"/>
                    <a:pt x="72489" y="116512"/>
                  </a:cubicBezTo>
                  <a:cubicBezTo>
                    <a:pt x="74230" y="135697"/>
                    <a:pt x="91205" y="149926"/>
                    <a:pt x="110389" y="148219"/>
                  </a:cubicBezTo>
                  <a:cubicBezTo>
                    <a:pt x="115345" y="147716"/>
                    <a:pt x="119798" y="146344"/>
                    <a:pt x="123916" y="144101"/>
                  </a:cubicBezTo>
                  <a:cubicBezTo>
                    <a:pt x="123079" y="150128"/>
                    <a:pt x="122912" y="156120"/>
                    <a:pt x="123246" y="162113"/>
                  </a:cubicBezTo>
                  <a:cubicBezTo>
                    <a:pt x="123413" y="165395"/>
                    <a:pt x="123782" y="168476"/>
                    <a:pt x="124285" y="171556"/>
                  </a:cubicBezTo>
                  <a:cubicBezTo>
                    <a:pt x="92742" y="193652"/>
                    <a:pt x="64954" y="220403"/>
                    <a:pt x="37364" y="247322"/>
                  </a:cubicBezTo>
                  <a:lnTo>
                    <a:pt x="0" y="282032"/>
                  </a:lnTo>
                  <a:lnTo>
                    <a:pt x="0" y="99075"/>
                  </a:lnTo>
                  <a:lnTo>
                    <a:pt x="9533" y="98474"/>
                  </a:lnTo>
                  <a:cubicBezTo>
                    <a:pt x="22959" y="94800"/>
                    <a:pt x="33556" y="83287"/>
                    <a:pt x="35490" y="68496"/>
                  </a:cubicBezTo>
                  <a:cubicBezTo>
                    <a:pt x="38034" y="48943"/>
                    <a:pt x="24172" y="30964"/>
                    <a:pt x="4620" y="28386"/>
                  </a:cubicBezTo>
                  <a:lnTo>
                    <a:pt x="0" y="28712"/>
                  </a:lnTo>
                  <a:lnTo>
                    <a:pt x="0" y="546"/>
                  </a:lnTo>
                  <a:lnTo>
                    <a:pt x="234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95" name="Group 94">
            <a:extLst>
              <a:ext uri="{FF2B5EF4-FFF2-40B4-BE49-F238E27FC236}">
                <a16:creationId xmlns:a16="http://schemas.microsoft.com/office/drawing/2014/main" id="{B3D63C1D-3B11-42B4-A06B-30B2FA15912F}"/>
              </a:ext>
            </a:extLst>
          </p:cNvPr>
          <p:cNvGrpSpPr/>
          <p:nvPr/>
        </p:nvGrpSpPr>
        <p:grpSpPr>
          <a:xfrm>
            <a:off x="4963582" y="1030795"/>
            <a:ext cx="704520" cy="712970"/>
            <a:chOff x="0" y="0"/>
            <a:chExt cx="1393992" cy="1331996"/>
          </a:xfrm>
        </p:grpSpPr>
        <p:sp>
          <p:nvSpPr>
            <p:cNvPr id="96" name="Shape 1110">
              <a:extLst>
                <a:ext uri="{FF2B5EF4-FFF2-40B4-BE49-F238E27FC236}">
                  <a16:creationId xmlns:a16="http://schemas.microsoft.com/office/drawing/2014/main" id="{E946BB06-BB04-4181-86EC-799FDE2D4983}"/>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7" name="Shape 1112">
              <a:extLst>
                <a:ext uri="{FF2B5EF4-FFF2-40B4-BE49-F238E27FC236}">
                  <a16:creationId xmlns:a16="http://schemas.microsoft.com/office/drawing/2014/main" id="{937DA58B-48B5-4E06-B7DA-68FDC0E343E3}"/>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13">
              <a:extLst>
                <a:ext uri="{FF2B5EF4-FFF2-40B4-BE49-F238E27FC236}">
                  <a16:creationId xmlns:a16="http://schemas.microsoft.com/office/drawing/2014/main" id="{185B9D57-6BFC-4EFD-895A-4468074248AD}"/>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14">
              <a:extLst>
                <a:ext uri="{FF2B5EF4-FFF2-40B4-BE49-F238E27FC236}">
                  <a16:creationId xmlns:a16="http://schemas.microsoft.com/office/drawing/2014/main" id="{44683310-1A08-4A51-A226-AAD8C23390FA}"/>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15">
              <a:extLst>
                <a:ext uri="{FF2B5EF4-FFF2-40B4-BE49-F238E27FC236}">
                  <a16:creationId xmlns:a16="http://schemas.microsoft.com/office/drawing/2014/main" id="{AD4D5166-8AFB-42F2-A963-64C82CDC8165}"/>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1116">
              <a:extLst>
                <a:ext uri="{FF2B5EF4-FFF2-40B4-BE49-F238E27FC236}">
                  <a16:creationId xmlns:a16="http://schemas.microsoft.com/office/drawing/2014/main" id="{907023B5-0AB6-4AA9-9D37-EEF44688737D}"/>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17">
              <a:extLst>
                <a:ext uri="{FF2B5EF4-FFF2-40B4-BE49-F238E27FC236}">
                  <a16:creationId xmlns:a16="http://schemas.microsoft.com/office/drawing/2014/main" id="{6A1C0D4C-EDA9-4AC4-9398-9810A3095C30}"/>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18">
              <a:extLst>
                <a:ext uri="{FF2B5EF4-FFF2-40B4-BE49-F238E27FC236}">
                  <a16:creationId xmlns:a16="http://schemas.microsoft.com/office/drawing/2014/main" id="{D9D34D72-BF7D-4FE7-8114-2B3C1FCA40BD}"/>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19">
              <a:extLst>
                <a:ext uri="{FF2B5EF4-FFF2-40B4-BE49-F238E27FC236}">
                  <a16:creationId xmlns:a16="http://schemas.microsoft.com/office/drawing/2014/main" id="{D0801693-F13B-4195-AFF0-DDAF881361A7}"/>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1120">
              <a:extLst>
                <a:ext uri="{FF2B5EF4-FFF2-40B4-BE49-F238E27FC236}">
                  <a16:creationId xmlns:a16="http://schemas.microsoft.com/office/drawing/2014/main" id="{8DCCFC52-48B0-4986-997D-789573EC2EEE}"/>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1121">
              <a:extLst>
                <a:ext uri="{FF2B5EF4-FFF2-40B4-BE49-F238E27FC236}">
                  <a16:creationId xmlns:a16="http://schemas.microsoft.com/office/drawing/2014/main" id="{1ACC40C8-70DF-4F26-A6A1-CC69FE2FABA1}"/>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22">
              <a:extLst>
                <a:ext uri="{FF2B5EF4-FFF2-40B4-BE49-F238E27FC236}">
                  <a16:creationId xmlns:a16="http://schemas.microsoft.com/office/drawing/2014/main" id="{91A56D38-0454-41AB-96C4-B0FFBEC77BF1}"/>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23">
              <a:extLst>
                <a:ext uri="{FF2B5EF4-FFF2-40B4-BE49-F238E27FC236}">
                  <a16:creationId xmlns:a16="http://schemas.microsoft.com/office/drawing/2014/main" id="{5F5696D6-1EB2-48F2-B73F-C7A0D006CD3B}"/>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124">
              <a:extLst>
                <a:ext uri="{FF2B5EF4-FFF2-40B4-BE49-F238E27FC236}">
                  <a16:creationId xmlns:a16="http://schemas.microsoft.com/office/drawing/2014/main" id="{0E09C3AF-A269-47AA-AB4F-CDD89CC216C8}"/>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25">
              <a:extLst>
                <a:ext uri="{FF2B5EF4-FFF2-40B4-BE49-F238E27FC236}">
                  <a16:creationId xmlns:a16="http://schemas.microsoft.com/office/drawing/2014/main" id="{307EDC25-7135-4DE1-99C9-63F9571FA819}"/>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26">
              <a:extLst>
                <a:ext uri="{FF2B5EF4-FFF2-40B4-BE49-F238E27FC236}">
                  <a16:creationId xmlns:a16="http://schemas.microsoft.com/office/drawing/2014/main" id="{A4319872-75E1-4F4B-B3C4-22568A95A926}"/>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27">
              <a:extLst>
                <a:ext uri="{FF2B5EF4-FFF2-40B4-BE49-F238E27FC236}">
                  <a16:creationId xmlns:a16="http://schemas.microsoft.com/office/drawing/2014/main" id="{65A03998-9448-48A1-B5A8-0DA44106EA58}"/>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13" name="Group 112">
            <a:extLst>
              <a:ext uri="{FF2B5EF4-FFF2-40B4-BE49-F238E27FC236}">
                <a16:creationId xmlns:a16="http://schemas.microsoft.com/office/drawing/2014/main" id="{9942F5EF-1707-4131-BA39-32B5A47B64F9}"/>
              </a:ext>
            </a:extLst>
          </p:cNvPr>
          <p:cNvGrpSpPr/>
          <p:nvPr/>
        </p:nvGrpSpPr>
        <p:grpSpPr>
          <a:xfrm>
            <a:off x="8971343" y="942508"/>
            <a:ext cx="716782" cy="646351"/>
            <a:chOff x="0" y="0"/>
            <a:chExt cx="1393992" cy="1331996"/>
          </a:xfrm>
        </p:grpSpPr>
        <p:sp>
          <p:nvSpPr>
            <p:cNvPr id="114" name="Shape 558">
              <a:extLst>
                <a:ext uri="{FF2B5EF4-FFF2-40B4-BE49-F238E27FC236}">
                  <a16:creationId xmlns:a16="http://schemas.microsoft.com/office/drawing/2014/main" id="{4CB1FCEF-1007-4E49-8E05-93168E5D7FA0}"/>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15" name="Shape 559">
              <a:extLst>
                <a:ext uri="{FF2B5EF4-FFF2-40B4-BE49-F238E27FC236}">
                  <a16:creationId xmlns:a16="http://schemas.microsoft.com/office/drawing/2014/main" id="{20001692-F981-47D9-9ECA-7BE3098A3447}"/>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560">
              <a:extLst>
                <a:ext uri="{FF2B5EF4-FFF2-40B4-BE49-F238E27FC236}">
                  <a16:creationId xmlns:a16="http://schemas.microsoft.com/office/drawing/2014/main" id="{6DE8B902-FBDF-42B5-8672-D5F7C5DE5060}"/>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561">
              <a:extLst>
                <a:ext uri="{FF2B5EF4-FFF2-40B4-BE49-F238E27FC236}">
                  <a16:creationId xmlns:a16="http://schemas.microsoft.com/office/drawing/2014/main" id="{46AADC8A-ECB1-48A2-BB65-51A6657A6630}"/>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562">
              <a:extLst>
                <a:ext uri="{FF2B5EF4-FFF2-40B4-BE49-F238E27FC236}">
                  <a16:creationId xmlns:a16="http://schemas.microsoft.com/office/drawing/2014/main" id="{BE27A20A-4F34-41C2-BAA1-A5BBF83B93D3}"/>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563">
              <a:extLst>
                <a:ext uri="{FF2B5EF4-FFF2-40B4-BE49-F238E27FC236}">
                  <a16:creationId xmlns:a16="http://schemas.microsoft.com/office/drawing/2014/main" id="{E05631A9-B83C-4251-99D9-F27ABAEC4CB3}"/>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564">
              <a:extLst>
                <a:ext uri="{FF2B5EF4-FFF2-40B4-BE49-F238E27FC236}">
                  <a16:creationId xmlns:a16="http://schemas.microsoft.com/office/drawing/2014/main" id="{7BD4FEBE-D332-4A12-94A7-509DA7BE8B0E}"/>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565">
              <a:extLst>
                <a:ext uri="{FF2B5EF4-FFF2-40B4-BE49-F238E27FC236}">
                  <a16:creationId xmlns:a16="http://schemas.microsoft.com/office/drawing/2014/main" id="{1B4E9639-3367-4EA5-9EA8-41C923889611}"/>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566">
              <a:extLst>
                <a:ext uri="{FF2B5EF4-FFF2-40B4-BE49-F238E27FC236}">
                  <a16:creationId xmlns:a16="http://schemas.microsoft.com/office/drawing/2014/main" id="{103CEFF8-9197-4009-857F-E81C40AF9470}"/>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567">
              <a:extLst>
                <a:ext uri="{FF2B5EF4-FFF2-40B4-BE49-F238E27FC236}">
                  <a16:creationId xmlns:a16="http://schemas.microsoft.com/office/drawing/2014/main" id="{60E25939-6E5D-46E6-9DCA-F06E9AF66450}"/>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568">
              <a:extLst>
                <a:ext uri="{FF2B5EF4-FFF2-40B4-BE49-F238E27FC236}">
                  <a16:creationId xmlns:a16="http://schemas.microsoft.com/office/drawing/2014/main" id="{1E161187-D2C4-44BF-9D52-2DECB8788E52}"/>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66645320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758351" y="158065"/>
            <a:ext cx="8595812"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lgn="l"/>
            <a:r>
              <a:rPr lang="en-GB" dirty="0"/>
              <a:t>The Anglo-Saxons: Year 4</a:t>
            </a:r>
          </a:p>
        </p:txBody>
      </p:sp>
      <p:sp>
        <p:nvSpPr>
          <p:cNvPr id="245" name="This table shows the knowledge that will be taught in each lesson"/>
          <p:cNvSpPr txBox="1"/>
          <p:nvPr/>
        </p:nvSpPr>
        <p:spPr>
          <a:xfrm>
            <a:off x="611774" y="543866"/>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608801831"/>
              </p:ext>
            </p:extLst>
          </p:nvPr>
        </p:nvGraphicFramePr>
        <p:xfrm>
          <a:off x="408337" y="1825942"/>
          <a:ext cx="10077850" cy="5501640"/>
        </p:xfrm>
        <a:graphic>
          <a:graphicData uri="http://schemas.openxmlformats.org/drawingml/2006/table">
            <a:tbl>
              <a:tblPr>
                <a:tableStyleId>{4C3C2611-4C71-4FC5-86AE-919BDF0F9419}</a:tableStyleId>
              </a:tblPr>
              <a:tblGrid>
                <a:gridCol w="885708">
                  <a:extLst>
                    <a:ext uri="{9D8B030D-6E8A-4147-A177-3AD203B41FA5}">
                      <a16:colId xmlns:a16="http://schemas.microsoft.com/office/drawing/2014/main" val="20000"/>
                    </a:ext>
                  </a:extLst>
                </a:gridCol>
                <a:gridCol w="2902226">
                  <a:extLst>
                    <a:ext uri="{9D8B030D-6E8A-4147-A177-3AD203B41FA5}">
                      <a16:colId xmlns:a16="http://schemas.microsoft.com/office/drawing/2014/main" val="20001"/>
                    </a:ext>
                  </a:extLst>
                </a:gridCol>
                <a:gridCol w="2329732">
                  <a:extLst>
                    <a:ext uri="{9D8B030D-6E8A-4147-A177-3AD203B41FA5}">
                      <a16:colId xmlns:a16="http://schemas.microsoft.com/office/drawing/2014/main" val="20002"/>
                    </a:ext>
                  </a:extLst>
                </a:gridCol>
                <a:gridCol w="2305879">
                  <a:extLst>
                    <a:ext uri="{9D8B030D-6E8A-4147-A177-3AD203B41FA5}">
                      <a16:colId xmlns:a16="http://schemas.microsoft.com/office/drawing/2014/main" val="20003"/>
                    </a:ext>
                  </a:extLst>
                </a:gridCol>
                <a:gridCol w="1654305">
                  <a:extLst>
                    <a:ext uri="{9D8B030D-6E8A-4147-A177-3AD203B41FA5}">
                      <a16:colId xmlns:a16="http://schemas.microsoft.com/office/drawing/2014/main" val="1168215490"/>
                    </a:ext>
                  </a:extLst>
                </a:gridCol>
              </a:tblGrid>
              <a:tr h="777240">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some of the reasons why the Anglo-Saxons came to Britain.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Give an overview of the changes in Britain from the Stone Age to Anglo-Saxon times.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the Anglo-Saxon invasions of Britain with the Roman ones.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Research and then compare events in England at this time with those in other places around the world. Use a timeline and historical vocabulary to help you.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a:sym typeface="Helvetica Neue"/>
                        </a:defRPr>
                      </a:pPr>
                      <a:r>
                        <a:rPr lang="en-GB" sz="1100" dirty="0">
                          <a:latin typeface="Calibri" panose="020F0502020204030204" pitchFamily="34" charset="0"/>
                          <a:cs typeface="Calibri" panose="020F0502020204030204" pitchFamily="34" charset="0"/>
                        </a:rPr>
                        <a:t>Explain what happened after the Roman army left Britain.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how many Anglo-Saxon kingdoms there were. What do you notice?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b="1" dirty="0">
                          <a:solidFill>
                            <a:srgbClr val="0070C0"/>
                          </a:solidFill>
                          <a:latin typeface="Calibri" panose="020F0502020204030204" pitchFamily="34" charset="0"/>
                          <a:cs typeface="Calibri" panose="020F0502020204030204" pitchFamily="34" charset="0"/>
                        </a:rPr>
                        <a:t>True or false? The Anglo-Saxons brought Christianity to England.</a:t>
                      </a:r>
                      <a:endParaRPr sz="1100" b="1" dirty="0">
                        <a:solidFill>
                          <a:srgbClr val="0070C0"/>
                        </a:solidFill>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Suggest reasons why the Anglo-Saxons united their kingdoms into the Kingdom of England.</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Summarise the significant changes in the social, ethnic, cultural and religious diversity of Britain during Anglo-Saxon times.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Create a map to show where the main kingdoms of Anglo-Saxon times were. Use key dates to show how these kingdoms changed over time.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how rule over England changed during Anglo-Saxon times.</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a:t>
                      </a:r>
                      <a:r>
                        <a:rPr lang="en-GB" sz="1100" b="1" dirty="0">
                          <a:solidFill>
                            <a:srgbClr val="0070C0"/>
                          </a:solidFill>
                          <a:latin typeface="Calibri" panose="020F0502020204030204" pitchFamily="34" charset="0"/>
                          <a:cs typeface="Calibri" panose="020F0502020204030204" pitchFamily="34" charset="0"/>
                        </a:rPr>
                        <a:t>Investigate the battles of Edington and Stamford Bridge. What made them so significant?</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3</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Identify the main characteristics of Anglo Saxon Britain.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the Anglo-Saxon heroic code.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do you think it became important for people to try and follow this code?</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True of false? The epic poem Beowulf was a story told just for entertainment. Justify your answer.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the beliefs of the Anglo-Saxons when they first arrived in Britain with their beliefs at the start of the tenth century.</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burial site at Sutton-</a:t>
                      </a:r>
                      <a:r>
                        <a:rPr lang="en-GB" sz="1100" b="1" dirty="0" err="1">
                          <a:solidFill>
                            <a:srgbClr val="0070C0"/>
                          </a:solidFill>
                          <a:latin typeface="Calibri" panose="020F0502020204030204" pitchFamily="34" charset="0"/>
                          <a:cs typeface="Calibri" panose="020F0502020204030204" pitchFamily="34" charset="0"/>
                        </a:rPr>
                        <a:t>Hoo</a:t>
                      </a:r>
                      <a:r>
                        <a:rPr lang="en-GB" sz="1100" b="1" dirty="0">
                          <a:solidFill>
                            <a:srgbClr val="0070C0"/>
                          </a:solidFill>
                          <a:latin typeface="Calibri" panose="020F0502020204030204" pitchFamily="34" charset="0"/>
                          <a:cs typeface="Calibri" panose="020F0502020204030204" pitchFamily="34" charset="0"/>
                        </a:rPr>
                        <a:t>.</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2555965178"/>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9106320" y="1471334"/>
            <a:ext cx="457790"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Beliefs</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843113" y="865502"/>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739755" y="1542438"/>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574534" y="1589350"/>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Conflict</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712438" y="1561772"/>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Culture and Pastimes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3" name="Group 82">
            <a:extLst>
              <a:ext uri="{FF2B5EF4-FFF2-40B4-BE49-F238E27FC236}">
                <a16:creationId xmlns:a16="http://schemas.microsoft.com/office/drawing/2014/main" id="{F70AB165-72F6-419D-B3B9-B8B2F281E3CE}"/>
              </a:ext>
            </a:extLst>
          </p:cNvPr>
          <p:cNvGrpSpPr/>
          <p:nvPr/>
        </p:nvGrpSpPr>
        <p:grpSpPr>
          <a:xfrm>
            <a:off x="7005734" y="865502"/>
            <a:ext cx="709706" cy="664192"/>
            <a:chOff x="0" y="0"/>
            <a:chExt cx="1393992" cy="1331996"/>
          </a:xfrm>
        </p:grpSpPr>
        <p:sp>
          <p:nvSpPr>
            <p:cNvPr id="84" name="Shape 571">
              <a:extLst>
                <a:ext uri="{FF2B5EF4-FFF2-40B4-BE49-F238E27FC236}">
                  <a16:creationId xmlns:a16="http://schemas.microsoft.com/office/drawing/2014/main" id="{37BB94E8-B9DD-4CC8-B3DB-2F05DD89812B}"/>
                </a:ext>
              </a:extLst>
            </p:cNvPr>
            <p:cNvSpPr/>
            <p:nvPr/>
          </p:nvSpPr>
          <p:spPr>
            <a:xfrm>
              <a:off x="0" y="0"/>
              <a:ext cx="1393992" cy="1331996"/>
            </a:xfrm>
            <a:custGeom>
              <a:avLst/>
              <a:gdLst/>
              <a:ahLst/>
              <a:cxnLst/>
              <a:rect l="0" t="0" r="0" b="0"/>
              <a:pathLst>
                <a:path w="1393992" h="1331996">
                  <a:moveTo>
                    <a:pt x="696996" y="0"/>
                  </a:moveTo>
                  <a:cubicBezTo>
                    <a:pt x="859506" y="0"/>
                    <a:pt x="1022017" y="61996"/>
                    <a:pt x="1146008" y="185988"/>
                  </a:cubicBezTo>
                  <a:cubicBezTo>
                    <a:pt x="1393992" y="433971"/>
                    <a:pt x="1393992" y="836030"/>
                    <a:pt x="1146008" y="1084013"/>
                  </a:cubicBezTo>
                  <a:cubicBezTo>
                    <a:pt x="898026" y="1331996"/>
                    <a:pt x="495967" y="1331996"/>
                    <a:pt x="247984" y="1084013"/>
                  </a:cubicBezTo>
                  <a:cubicBezTo>
                    <a:pt x="0" y="836030"/>
                    <a:pt x="0" y="433971"/>
                    <a:pt x="247984" y="185988"/>
                  </a:cubicBezTo>
                  <a:cubicBezTo>
                    <a:pt x="371975" y="61996"/>
                    <a:pt x="534486"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85" name="Shape 572">
              <a:extLst>
                <a:ext uri="{FF2B5EF4-FFF2-40B4-BE49-F238E27FC236}">
                  <a16:creationId xmlns:a16="http://schemas.microsoft.com/office/drawing/2014/main" id="{2C8F1876-503B-42DE-B659-FD7E802AA040}"/>
                </a:ext>
              </a:extLst>
            </p:cNvPr>
            <p:cNvSpPr/>
            <p:nvPr/>
          </p:nvSpPr>
          <p:spPr>
            <a:xfrm>
              <a:off x="907323" y="595393"/>
              <a:ext cx="70477" cy="71313"/>
            </a:xfrm>
            <a:custGeom>
              <a:avLst/>
              <a:gdLst/>
              <a:ahLst/>
              <a:cxnLst/>
              <a:rect l="0" t="0" r="0" b="0"/>
              <a:pathLst>
                <a:path w="70477" h="71313">
                  <a:moveTo>
                    <a:pt x="28292" y="0"/>
                  </a:moveTo>
                  <a:lnTo>
                    <a:pt x="70477" y="42688"/>
                  </a:lnTo>
                  <a:lnTo>
                    <a:pt x="47477" y="71313"/>
                  </a:lnTo>
                  <a:lnTo>
                    <a:pt x="0" y="23335"/>
                  </a:lnTo>
                  <a:lnTo>
                    <a:pt x="282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6" name="Shape 573">
              <a:extLst>
                <a:ext uri="{FF2B5EF4-FFF2-40B4-BE49-F238E27FC236}">
                  <a16:creationId xmlns:a16="http://schemas.microsoft.com/office/drawing/2014/main" id="{CF019E84-34CE-47B1-BBC9-3F03153F7D4E}"/>
                </a:ext>
              </a:extLst>
            </p:cNvPr>
            <p:cNvSpPr/>
            <p:nvPr/>
          </p:nvSpPr>
          <p:spPr>
            <a:xfrm>
              <a:off x="945928" y="454475"/>
              <a:ext cx="179623" cy="172828"/>
            </a:xfrm>
            <a:custGeom>
              <a:avLst/>
              <a:gdLst/>
              <a:ahLst/>
              <a:cxnLst/>
              <a:rect l="0" t="0" r="0" b="0"/>
              <a:pathLst>
                <a:path w="179623" h="172828">
                  <a:moveTo>
                    <a:pt x="176411" y="0"/>
                  </a:moveTo>
                  <a:lnTo>
                    <a:pt x="179623" y="1358"/>
                  </a:lnTo>
                  <a:lnTo>
                    <a:pt x="179623" y="1581"/>
                  </a:lnTo>
                  <a:lnTo>
                    <a:pt x="170200" y="57771"/>
                  </a:lnTo>
                  <a:cubicBezTo>
                    <a:pt x="164993" y="76152"/>
                    <a:pt x="157711" y="93930"/>
                    <a:pt x="148287" y="110552"/>
                  </a:cubicBezTo>
                  <a:cubicBezTo>
                    <a:pt x="132517" y="138507"/>
                    <a:pt x="104761" y="162144"/>
                    <a:pt x="70812" y="160773"/>
                  </a:cubicBezTo>
                  <a:cubicBezTo>
                    <a:pt x="64483" y="160438"/>
                    <a:pt x="58289" y="159233"/>
                    <a:pt x="52631" y="157358"/>
                  </a:cubicBezTo>
                  <a:lnTo>
                    <a:pt x="40446" y="172828"/>
                  </a:lnTo>
                  <a:lnTo>
                    <a:pt x="0" y="132551"/>
                  </a:lnTo>
                  <a:lnTo>
                    <a:pt x="15267" y="120029"/>
                  </a:lnTo>
                  <a:cubicBezTo>
                    <a:pt x="13560" y="114872"/>
                    <a:pt x="12355" y="109215"/>
                    <a:pt x="12019" y="103389"/>
                  </a:cubicBezTo>
                  <a:cubicBezTo>
                    <a:pt x="10145" y="69774"/>
                    <a:pt x="29497" y="37399"/>
                    <a:pt x="59496" y="22466"/>
                  </a:cubicBezTo>
                  <a:cubicBezTo>
                    <a:pt x="78345" y="13024"/>
                    <a:pt x="97898" y="12857"/>
                    <a:pt x="118456" y="13895"/>
                  </a:cubicBezTo>
                  <a:cubicBezTo>
                    <a:pt x="138342" y="14932"/>
                    <a:pt x="161478" y="14932"/>
                    <a:pt x="17641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7" name="Shape 574">
              <a:extLst>
                <a:ext uri="{FF2B5EF4-FFF2-40B4-BE49-F238E27FC236}">
                  <a16:creationId xmlns:a16="http://schemas.microsoft.com/office/drawing/2014/main" id="{1248DD49-4FA0-4FE4-9622-C24DAC7CF30C}"/>
                </a:ext>
              </a:extLst>
            </p:cNvPr>
            <p:cNvSpPr/>
            <p:nvPr/>
          </p:nvSpPr>
          <p:spPr>
            <a:xfrm>
              <a:off x="745146" y="703426"/>
              <a:ext cx="195681" cy="206713"/>
            </a:xfrm>
            <a:custGeom>
              <a:avLst/>
              <a:gdLst/>
              <a:ahLst/>
              <a:cxnLst/>
              <a:rect l="0" t="0" r="0" b="0"/>
              <a:pathLst>
                <a:path w="195681" h="206713">
                  <a:moveTo>
                    <a:pt x="195681" y="0"/>
                  </a:moveTo>
                  <a:lnTo>
                    <a:pt x="195681" y="35592"/>
                  </a:lnTo>
                  <a:lnTo>
                    <a:pt x="192679" y="35257"/>
                  </a:lnTo>
                  <a:cubicBezTo>
                    <a:pt x="173327" y="36998"/>
                    <a:pt x="159098" y="53973"/>
                    <a:pt x="160806" y="73157"/>
                  </a:cubicBezTo>
                  <a:cubicBezTo>
                    <a:pt x="162111" y="87546"/>
                    <a:pt x="171986" y="99147"/>
                    <a:pt x="184936" y="103327"/>
                  </a:cubicBezTo>
                  <a:lnTo>
                    <a:pt x="195681" y="104525"/>
                  </a:lnTo>
                  <a:lnTo>
                    <a:pt x="195681" y="161563"/>
                  </a:lnTo>
                  <a:lnTo>
                    <a:pt x="173803" y="176057"/>
                  </a:lnTo>
                  <a:cubicBezTo>
                    <a:pt x="144760" y="191475"/>
                    <a:pt x="112237" y="201448"/>
                    <a:pt x="77475" y="204503"/>
                  </a:cubicBezTo>
                  <a:cubicBezTo>
                    <a:pt x="50757" y="206713"/>
                    <a:pt x="24675" y="204838"/>
                    <a:pt x="0" y="199181"/>
                  </a:cubicBezTo>
                  <a:cubicBezTo>
                    <a:pt x="14229" y="184616"/>
                    <a:pt x="29664" y="171224"/>
                    <a:pt x="45099" y="157865"/>
                  </a:cubicBezTo>
                  <a:cubicBezTo>
                    <a:pt x="52331" y="165901"/>
                    <a:pt x="62944" y="170721"/>
                    <a:pt x="74428" y="169684"/>
                  </a:cubicBezTo>
                  <a:cubicBezTo>
                    <a:pt x="93613" y="167943"/>
                    <a:pt x="107842" y="150968"/>
                    <a:pt x="106134" y="131783"/>
                  </a:cubicBezTo>
                  <a:cubicBezTo>
                    <a:pt x="105432" y="123379"/>
                    <a:pt x="101849" y="116014"/>
                    <a:pt x="96358" y="110356"/>
                  </a:cubicBezTo>
                  <a:cubicBezTo>
                    <a:pt x="101681" y="105066"/>
                    <a:pt x="106972" y="99742"/>
                    <a:pt x="112295" y="94251"/>
                  </a:cubicBezTo>
                  <a:lnTo>
                    <a:pt x="19568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8" name="Shape 575">
              <a:extLst>
                <a:ext uri="{FF2B5EF4-FFF2-40B4-BE49-F238E27FC236}">
                  <a16:creationId xmlns:a16="http://schemas.microsoft.com/office/drawing/2014/main" id="{9622D05F-2173-4F81-9A49-D7B2350D3DDB}"/>
                </a:ext>
              </a:extLst>
            </p:cNvPr>
            <p:cNvSpPr/>
            <p:nvPr/>
          </p:nvSpPr>
          <p:spPr>
            <a:xfrm>
              <a:off x="940826" y="625555"/>
              <a:ext cx="119555" cy="239434"/>
            </a:xfrm>
            <a:custGeom>
              <a:avLst/>
              <a:gdLst/>
              <a:ahLst/>
              <a:cxnLst/>
              <a:rect l="0" t="0" r="0" b="0"/>
              <a:pathLst>
                <a:path w="119555" h="239434">
                  <a:moveTo>
                    <a:pt x="111170" y="0"/>
                  </a:moveTo>
                  <a:cubicBezTo>
                    <a:pt x="111539" y="2578"/>
                    <a:pt x="111874" y="5324"/>
                    <a:pt x="112042" y="7902"/>
                  </a:cubicBezTo>
                  <a:lnTo>
                    <a:pt x="112039" y="7903"/>
                  </a:lnTo>
                  <a:cubicBezTo>
                    <a:pt x="119555" y="94990"/>
                    <a:pt x="82053" y="175660"/>
                    <a:pt x="18921" y="226900"/>
                  </a:cubicBezTo>
                  <a:lnTo>
                    <a:pt x="0" y="239434"/>
                  </a:lnTo>
                  <a:lnTo>
                    <a:pt x="0" y="182396"/>
                  </a:lnTo>
                  <a:lnTo>
                    <a:pt x="3026" y="182734"/>
                  </a:lnTo>
                  <a:cubicBezTo>
                    <a:pt x="22211" y="181027"/>
                    <a:pt x="36440" y="164052"/>
                    <a:pt x="34899" y="145002"/>
                  </a:cubicBezTo>
                  <a:cubicBezTo>
                    <a:pt x="33594" y="130487"/>
                    <a:pt x="23719" y="118855"/>
                    <a:pt x="10769" y="114666"/>
                  </a:cubicBezTo>
                  <a:lnTo>
                    <a:pt x="0" y="113463"/>
                  </a:lnTo>
                  <a:lnTo>
                    <a:pt x="0" y="77871"/>
                  </a:lnTo>
                  <a:lnTo>
                    <a:pt x="28373" y="45801"/>
                  </a:lnTo>
                  <a:cubicBezTo>
                    <a:pt x="33529" y="48046"/>
                    <a:pt x="39355" y="49216"/>
                    <a:pt x="45515" y="48715"/>
                  </a:cubicBezTo>
                  <a:cubicBezTo>
                    <a:pt x="64700" y="46973"/>
                    <a:pt x="78929" y="29999"/>
                    <a:pt x="77221" y="10814"/>
                  </a:cubicBezTo>
                  <a:cubicBezTo>
                    <a:pt x="77221" y="10479"/>
                    <a:pt x="77053" y="9944"/>
                    <a:pt x="77053" y="9609"/>
                  </a:cubicBezTo>
                  <a:cubicBezTo>
                    <a:pt x="89241" y="8737"/>
                    <a:pt x="100725" y="5324"/>
                    <a:pt x="1111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9" name="Shape 576">
              <a:extLst>
                <a:ext uri="{FF2B5EF4-FFF2-40B4-BE49-F238E27FC236}">
                  <a16:creationId xmlns:a16="http://schemas.microsoft.com/office/drawing/2014/main" id="{45591E2B-D27C-43B1-9DB9-101022B85CD2}"/>
                </a:ext>
              </a:extLst>
            </p:cNvPr>
            <p:cNvSpPr/>
            <p:nvPr/>
          </p:nvSpPr>
          <p:spPr>
            <a:xfrm>
              <a:off x="268443" y="468661"/>
              <a:ext cx="163635" cy="384202"/>
            </a:xfrm>
            <a:custGeom>
              <a:avLst/>
              <a:gdLst/>
              <a:ahLst/>
              <a:cxnLst/>
              <a:rect l="0" t="0" r="0" b="0"/>
              <a:pathLst>
                <a:path w="163635" h="384202">
                  <a:moveTo>
                    <a:pt x="163635" y="0"/>
                  </a:moveTo>
                  <a:lnTo>
                    <a:pt x="163635" y="132419"/>
                  </a:lnTo>
                  <a:lnTo>
                    <a:pt x="159107" y="131686"/>
                  </a:lnTo>
                  <a:cubicBezTo>
                    <a:pt x="132188" y="134600"/>
                    <a:pt x="111798" y="151741"/>
                    <a:pt x="113842" y="169921"/>
                  </a:cubicBezTo>
                  <a:lnTo>
                    <a:pt x="113840" y="169921"/>
                  </a:lnTo>
                  <a:cubicBezTo>
                    <a:pt x="114777" y="179011"/>
                    <a:pt x="120821" y="183858"/>
                    <a:pt x="130015" y="186064"/>
                  </a:cubicBezTo>
                  <a:lnTo>
                    <a:pt x="163635" y="186348"/>
                  </a:lnTo>
                  <a:lnTo>
                    <a:pt x="163635" y="384202"/>
                  </a:lnTo>
                  <a:lnTo>
                    <a:pt x="132295" y="352968"/>
                  </a:lnTo>
                  <a:cubicBezTo>
                    <a:pt x="90181" y="305780"/>
                    <a:pt x="53709" y="243503"/>
                    <a:pt x="26715" y="171824"/>
                  </a:cubicBezTo>
                  <a:cubicBezTo>
                    <a:pt x="18914" y="151269"/>
                    <a:pt x="13130" y="130446"/>
                    <a:pt x="8740" y="109747"/>
                  </a:cubicBezTo>
                  <a:lnTo>
                    <a:pt x="0" y="53987"/>
                  </a:lnTo>
                  <a:lnTo>
                    <a:pt x="0" y="45690"/>
                  </a:lnTo>
                  <a:lnTo>
                    <a:pt x="4450" y="31778"/>
                  </a:lnTo>
                  <a:cubicBezTo>
                    <a:pt x="6860" y="29033"/>
                    <a:pt x="9941" y="26991"/>
                    <a:pt x="13189" y="25786"/>
                  </a:cubicBezTo>
                  <a:cubicBezTo>
                    <a:pt x="15599" y="24915"/>
                    <a:pt x="17977" y="24413"/>
                    <a:pt x="20387" y="24413"/>
                  </a:cubicBezTo>
                  <a:cubicBezTo>
                    <a:pt x="60519" y="23509"/>
                    <a:pt x="97161" y="20101"/>
                    <a:pt x="147494" y="5444"/>
                  </a:cubicBezTo>
                  <a:lnTo>
                    <a:pt x="1636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0" name="Shape 577">
              <a:extLst>
                <a:ext uri="{FF2B5EF4-FFF2-40B4-BE49-F238E27FC236}">
                  <a16:creationId xmlns:a16="http://schemas.microsoft.com/office/drawing/2014/main" id="{2A09A4FA-CE68-4460-B520-9193F4DB2CDF}"/>
                </a:ext>
              </a:extLst>
            </p:cNvPr>
            <p:cNvSpPr/>
            <p:nvPr/>
          </p:nvSpPr>
          <p:spPr>
            <a:xfrm>
              <a:off x="432077" y="401457"/>
              <a:ext cx="149518" cy="514262"/>
            </a:xfrm>
            <a:custGeom>
              <a:avLst/>
              <a:gdLst/>
              <a:ahLst/>
              <a:cxnLst/>
              <a:rect l="0" t="0" r="0" b="0"/>
              <a:pathLst>
                <a:path w="149518" h="514262">
                  <a:moveTo>
                    <a:pt x="149518" y="0"/>
                  </a:moveTo>
                  <a:lnTo>
                    <a:pt x="149518" y="163932"/>
                  </a:lnTo>
                  <a:lnTo>
                    <a:pt x="148853" y="166230"/>
                  </a:lnTo>
                  <a:cubicBezTo>
                    <a:pt x="148049" y="172989"/>
                    <a:pt x="148269" y="179744"/>
                    <a:pt x="149332" y="185753"/>
                  </a:cubicBezTo>
                  <a:lnTo>
                    <a:pt x="149518" y="186258"/>
                  </a:lnTo>
                  <a:lnTo>
                    <a:pt x="149518" y="362363"/>
                  </a:lnTo>
                  <a:lnTo>
                    <a:pt x="126568" y="367389"/>
                  </a:lnTo>
                  <a:cubicBezTo>
                    <a:pt x="98328" y="369706"/>
                    <a:pt x="70618" y="361796"/>
                    <a:pt x="51986" y="355243"/>
                  </a:cubicBezTo>
                  <a:cubicBezTo>
                    <a:pt x="50111" y="354740"/>
                    <a:pt x="48035" y="355075"/>
                    <a:pt x="46496" y="356280"/>
                  </a:cubicBezTo>
                  <a:cubicBezTo>
                    <a:pt x="44955" y="357654"/>
                    <a:pt x="44286" y="359561"/>
                    <a:pt x="44453" y="361603"/>
                  </a:cubicBezTo>
                  <a:cubicBezTo>
                    <a:pt x="45491" y="368801"/>
                    <a:pt x="47032" y="376000"/>
                    <a:pt x="49776" y="383198"/>
                  </a:cubicBezTo>
                  <a:cubicBezTo>
                    <a:pt x="65346" y="424355"/>
                    <a:pt x="102214" y="446584"/>
                    <a:pt x="142811" y="446454"/>
                  </a:cubicBezTo>
                  <a:lnTo>
                    <a:pt x="149518" y="445198"/>
                  </a:lnTo>
                  <a:lnTo>
                    <a:pt x="149518" y="514262"/>
                  </a:lnTo>
                  <a:lnTo>
                    <a:pt x="108098" y="510790"/>
                  </a:lnTo>
                  <a:cubicBezTo>
                    <a:pt x="70924" y="502294"/>
                    <a:pt x="34767" y="482114"/>
                    <a:pt x="1244" y="452647"/>
                  </a:cubicBezTo>
                  <a:lnTo>
                    <a:pt x="0" y="451406"/>
                  </a:lnTo>
                  <a:lnTo>
                    <a:pt x="0" y="253553"/>
                  </a:lnTo>
                  <a:lnTo>
                    <a:pt x="1465" y="253565"/>
                  </a:lnTo>
                  <a:cubicBezTo>
                    <a:pt x="28383" y="250485"/>
                    <a:pt x="51853" y="261634"/>
                    <a:pt x="49810" y="243454"/>
                  </a:cubicBezTo>
                  <a:cubicBezTo>
                    <a:pt x="48280" y="229819"/>
                    <a:pt x="33716" y="209931"/>
                    <a:pt x="15103" y="202068"/>
                  </a:cubicBezTo>
                  <a:lnTo>
                    <a:pt x="0" y="199624"/>
                  </a:lnTo>
                  <a:lnTo>
                    <a:pt x="0" y="67205"/>
                  </a:lnTo>
                  <a:lnTo>
                    <a:pt x="39394" y="53918"/>
                  </a:lnTo>
                  <a:cubicBezTo>
                    <a:pt x="80275" y="38501"/>
                    <a:pt x="110483" y="24063"/>
                    <a:pt x="135593" y="9194"/>
                  </a:cubicBezTo>
                  <a:lnTo>
                    <a:pt x="14951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1" name="Shape 578">
              <a:extLst>
                <a:ext uri="{FF2B5EF4-FFF2-40B4-BE49-F238E27FC236}">
                  <a16:creationId xmlns:a16="http://schemas.microsoft.com/office/drawing/2014/main" id="{6E5BB00E-AB3A-4430-AFE0-43087679DD59}"/>
                </a:ext>
              </a:extLst>
            </p:cNvPr>
            <p:cNvSpPr/>
            <p:nvPr/>
          </p:nvSpPr>
          <p:spPr>
            <a:xfrm>
              <a:off x="581596" y="358015"/>
              <a:ext cx="215845" cy="558425"/>
            </a:xfrm>
            <a:custGeom>
              <a:avLst/>
              <a:gdLst/>
              <a:ahLst/>
              <a:cxnLst/>
              <a:rect l="0" t="0" r="0" b="0"/>
              <a:pathLst>
                <a:path w="215845" h="558425">
                  <a:moveTo>
                    <a:pt x="68463" y="503"/>
                  </a:moveTo>
                  <a:cubicBezTo>
                    <a:pt x="74456" y="1340"/>
                    <a:pt x="79947" y="4620"/>
                    <a:pt x="83362" y="9576"/>
                  </a:cubicBezTo>
                  <a:lnTo>
                    <a:pt x="83360" y="9576"/>
                  </a:lnTo>
                  <a:cubicBezTo>
                    <a:pt x="106328" y="42652"/>
                    <a:pt x="128425" y="79347"/>
                    <a:pt x="143826" y="120495"/>
                  </a:cubicBezTo>
                  <a:cubicBezTo>
                    <a:pt x="215845" y="311630"/>
                    <a:pt x="193046" y="497116"/>
                    <a:pt x="58986" y="547506"/>
                  </a:cubicBezTo>
                  <a:cubicBezTo>
                    <a:pt x="42228" y="553805"/>
                    <a:pt x="25388" y="557374"/>
                    <a:pt x="8606" y="558425"/>
                  </a:cubicBezTo>
                  <a:lnTo>
                    <a:pt x="0" y="557704"/>
                  </a:lnTo>
                  <a:lnTo>
                    <a:pt x="0" y="488640"/>
                  </a:lnTo>
                  <a:lnTo>
                    <a:pt x="34481" y="482185"/>
                  </a:lnTo>
                  <a:lnTo>
                    <a:pt x="34479" y="482185"/>
                  </a:lnTo>
                  <a:cubicBezTo>
                    <a:pt x="89353" y="461597"/>
                    <a:pt x="119352" y="406753"/>
                    <a:pt x="98360" y="351878"/>
                  </a:cubicBezTo>
                  <a:cubicBezTo>
                    <a:pt x="95614" y="344679"/>
                    <a:pt x="92199" y="338150"/>
                    <a:pt x="88082" y="332157"/>
                  </a:cubicBezTo>
                  <a:cubicBezTo>
                    <a:pt x="87077" y="330450"/>
                    <a:pt x="85168" y="329580"/>
                    <a:pt x="83126" y="329580"/>
                  </a:cubicBezTo>
                  <a:cubicBezTo>
                    <a:pt x="81084" y="329580"/>
                    <a:pt x="79376" y="330785"/>
                    <a:pt x="78338" y="332492"/>
                  </a:cubicBezTo>
                  <a:cubicBezTo>
                    <a:pt x="65482" y="355493"/>
                    <a:pt x="42008" y="390783"/>
                    <a:pt x="5149" y="404676"/>
                  </a:cubicBezTo>
                  <a:lnTo>
                    <a:pt x="0" y="405804"/>
                  </a:lnTo>
                  <a:lnTo>
                    <a:pt x="0" y="229700"/>
                  </a:lnTo>
                  <a:lnTo>
                    <a:pt x="5353" y="244241"/>
                  </a:lnTo>
                  <a:cubicBezTo>
                    <a:pt x="15632" y="259475"/>
                    <a:pt x="26245" y="235836"/>
                    <a:pt x="48711" y="220570"/>
                  </a:cubicBezTo>
                  <a:cubicBezTo>
                    <a:pt x="71177" y="205336"/>
                    <a:pt x="87448" y="190068"/>
                    <a:pt x="77203" y="174836"/>
                  </a:cubicBezTo>
                  <a:cubicBezTo>
                    <a:pt x="72047" y="167202"/>
                    <a:pt x="62831" y="163427"/>
                    <a:pt x="52096" y="163469"/>
                  </a:cubicBezTo>
                  <a:cubicBezTo>
                    <a:pt x="41361" y="163510"/>
                    <a:pt x="29108" y="167369"/>
                    <a:pt x="17875" y="175002"/>
                  </a:cubicBezTo>
                  <a:cubicBezTo>
                    <a:pt x="12258" y="178810"/>
                    <a:pt x="8025" y="184098"/>
                    <a:pt x="4995" y="190124"/>
                  </a:cubicBezTo>
                  <a:lnTo>
                    <a:pt x="0" y="207374"/>
                  </a:lnTo>
                  <a:lnTo>
                    <a:pt x="0" y="43442"/>
                  </a:lnTo>
                  <a:lnTo>
                    <a:pt x="20614" y="29832"/>
                  </a:lnTo>
                  <a:cubicBezTo>
                    <a:pt x="31318" y="22005"/>
                    <a:pt x="41444" y="13895"/>
                    <a:pt x="51689" y="5324"/>
                  </a:cubicBezTo>
                  <a:cubicBezTo>
                    <a:pt x="53563" y="3750"/>
                    <a:pt x="55773" y="2578"/>
                    <a:pt x="58017" y="1708"/>
                  </a:cubicBezTo>
                  <a:cubicBezTo>
                    <a:pt x="61264" y="503"/>
                    <a:pt x="64847" y="0"/>
                    <a:pt x="68463" y="50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2" name="Shape 579">
              <a:extLst>
                <a:ext uri="{FF2B5EF4-FFF2-40B4-BE49-F238E27FC236}">
                  <a16:creationId xmlns:a16="http://schemas.microsoft.com/office/drawing/2014/main" id="{C816FBD9-47A5-4601-9ACE-D4CE850035D5}"/>
                </a:ext>
              </a:extLst>
            </p:cNvPr>
            <p:cNvSpPr/>
            <p:nvPr/>
          </p:nvSpPr>
          <p:spPr>
            <a:xfrm>
              <a:off x="677112" y="626935"/>
              <a:ext cx="269117" cy="298113"/>
            </a:xfrm>
            <a:custGeom>
              <a:avLst/>
              <a:gdLst/>
              <a:ahLst/>
              <a:cxnLst/>
              <a:rect l="0" t="0" r="0" b="0"/>
              <a:pathLst>
                <a:path w="269117" h="298113">
                  <a:moveTo>
                    <a:pt x="221305" y="0"/>
                  </a:moveTo>
                  <a:lnTo>
                    <a:pt x="269117" y="48518"/>
                  </a:lnTo>
                  <a:cubicBezTo>
                    <a:pt x="213576" y="106972"/>
                    <a:pt x="41650" y="298113"/>
                    <a:pt x="19184" y="291250"/>
                  </a:cubicBezTo>
                  <a:cubicBezTo>
                    <a:pt x="13693" y="289509"/>
                    <a:pt x="5826" y="283014"/>
                    <a:pt x="1707" y="279063"/>
                  </a:cubicBezTo>
                  <a:cubicBezTo>
                    <a:pt x="1205" y="278394"/>
                    <a:pt x="502" y="277858"/>
                    <a:pt x="0" y="277189"/>
                  </a:cubicBezTo>
                  <a:cubicBezTo>
                    <a:pt x="63410" y="248398"/>
                    <a:pt x="99401" y="187193"/>
                    <a:pt x="110215" y="109384"/>
                  </a:cubicBezTo>
                  <a:cubicBezTo>
                    <a:pt x="153942" y="65153"/>
                    <a:pt x="198002" y="22465"/>
                    <a:pt x="2213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580">
              <a:extLst>
                <a:ext uri="{FF2B5EF4-FFF2-40B4-BE49-F238E27FC236}">
                  <a16:creationId xmlns:a16="http://schemas.microsoft.com/office/drawing/2014/main" id="{EAB2944A-8C68-4B88-B66E-A6DC9572F719}"/>
                </a:ext>
              </a:extLst>
            </p:cNvPr>
            <p:cNvSpPr/>
            <p:nvPr/>
          </p:nvSpPr>
          <p:spPr>
            <a:xfrm>
              <a:off x="723213" y="404528"/>
              <a:ext cx="89830" cy="302823"/>
            </a:xfrm>
            <a:custGeom>
              <a:avLst/>
              <a:gdLst/>
              <a:ahLst/>
              <a:cxnLst/>
              <a:rect l="0" t="0" r="0" b="0"/>
              <a:pathLst>
                <a:path w="89830" h="302823">
                  <a:moveTo>
                    <a:pt x="89830" y="0"/>
                  </a:moveTo>
                  <a:lnTo>
                    <a:pt x="89830" y="28167"/>
                  </a:lnTo>
                  <a:lnTo>
                    <a:pt x="80296" y="28841"/>
                  </a:lnTo>
                  <a:cubicBezTo>
                    <a:pt x="66870" y="32583"/>
                    <a:pt x="56273" y="44046"/>
                    <a:pt x="54339" y="58710"/>
                  </a:cubicBezTo>
                  <a:cubicBezTo>
                    <a:pt x="51796" y="78263"/>
                    <a:pt x="65656" y="96243"/>
                    <a:pt x="85210" y="98821"/>
                  </a:cubicBezTo>
                  <a:lnTo>
                    <a:pt x="89830" y="98529"/>
                  </a:lnTo>
                  <a:lnTo>
                    <a:pt x="89830" y="281487"/>
                  </a:lnTo>
                  <a:lnTo>
                    <a:pt x="66862" y="302823"/>
                  </a:lnTo>
                  <a:cubicBezTo>
                    <a:pt x="70778" y="234752"/>
                    <a:pt x="57253" y="156578"/>
                    <a:pt x="27422" y="77396"/>
                  </a:cubicBezTo>
                  <a:cubicBezTo>
                    <a:pt x="19721" y="56838"/>
                    <a:pt x="10279" y="37454"/>
                    <a:pt x="0" y="18939"/>
                  </a:cubicBezTo>
                  <a:cubicBezTo>
                    <a:pt x="12690" y="11037"/>
                    <a:pt x="31038" y="4709"/>
                    <a:pt x="57085" y="759"/>
                  </a:cubicBezTo>
                  <a:lnTo>
                    <a:pt x="57089" y="760"/>
                  </a:lnTo>
                  <a:lnTo>
                    <a:pt x="8983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581">
              <a:extLst>
                <a:ext uri="{FF2B5EF4-FFF2-40B4-BE49-F238E27FC236}">
                  <a16:creationId xmlns:a16="http://schemas.microsoft.com/office/drawing/2014/main" id="{69580903-4EAE-4807-81D1-AC9D20B408C7}"/>
                </a:ext>
              </a:extLst>
            </p:cNvPr>
            <p:cNvSpPr/>
            <p:nvPr/>
          </p:nvSpPr>
          <p:spPr>
            <a:xfrm>
              <a:off x="813043" y="403982"/>
              <a:ext cx="166939" cy="282032"/>
            </a:xfrm>
            <a:custGeom>
              <a:avLst/>
              <a:gdLst/>
              <a:ahLst/>
              <a:cxnLst/>
              <a:rect l="0" t="0" r="0" b="0"/>
              <a:pathLst>
                <a:path w="166939" h="282032">
                  <a:moveTo>
                    <a:pt x="23493" y="0"/>
                  </a:moveTo>
                  <a:cubicBezTo>
                    <a:pt x="78361" y="5727"/>
                    <a:pt x="128394" y="31722"/>
                    <a:pt x="166939" y="70544"/>
                  </a:cubicBezTo>
                  <a:cubicBezTo>
                    <a:pt x="155957" y="78612"/>
                    <a:pt x="146884" y="88723"/>
                    <a:pt x="139686" y="100039"/>
                  </a:cubicBezTo>
                  <a:cubicBezTo>
                    <a:pt x="134027" y="86313"/>
                    <a:pt x="119965" y="77239"/>
                    <a:pt x="104363" y="78612"/>
                  </a:cubicBezTo>
                  <a:cubicBezTo>
                    <a:pt x="85011" y="80353"/>
                    <a:pt x="70782" y="97328"/>
                    <a:pt x="72489" y="116512"/>
                  </a:cubicBezTo>
                  <a:cubicBezTo>
                    <a:pt x="74230" y="135697"/>
                    <a:pt x="91205" y="149926"/>
                    <a:pt x="110389" y="148219"/>
                  </a:cubicBezTo>
                  <a:cubicBezTo>
                    <a:pt x="115345" y="147716"/>
                    <a:pt x="119798" y="146344"/>
                    <a:pt x="123916" y="144101"/>
                  </a:cubicBezTo>
                  <a:cubicBezTo>
                    <a:pt x="123079" y="150128"/>
                    <a:pt x="122912" y="156120"/>
                    <a:pt x="123246" y="162113"/>
                  </a:cubicBezTo>
                  <a:cubicBezTo>
                    <a:pt x="123413" y="165395"/>
                    <a:pt x="123782" y="168476"/>
                    <a:pt x="124285" y="171556"/>
                  </a:cubicBezTo>
                  <a:cubicBezTo>
                    <a:pt x="92742" y="193652"/>
                    <a:pt x="64954" y="220403"/>
                    <a:pt x="37364" y="247322"/>
                  </a:cubicBezTo>
                  <a:lnTo>
                    <a:pt x="0" y="282032"/>
                  </a:lnTo>
                  <a:lnTo>
                    <a:pt x="0" y="99075"/>
                  </a:lnTo>
                  <a:lnTo>
                    <a:pt x="9533" y="98474"/>
                  </a:lnTo>
                  <a:cubicBezTo>
                    <a:pt x="22959" y="94800"/>
                    <a:pt x="33556" y="83287"/>
                    <a:pt x="35490" y="68496"/>
                  </a:cubicBezTo>
                  <a:cubicBezTo>
                    <a:pt x="38034" y="48943"/>
                    <a:pt x="24172" y="30964"/>
                    <a:pt x="4620" y="28386"/>
                  </a:cubicBezTo>
                  <a:lnTo>
                    <a:pt x="0" y="28712"/>
                  </a:lnTo>
                  <a:lnTo>
                    <a:pt x="0" y="546"/>
                  </a:lnTo>
                  <a:lnTo>
                    <a:pt x="234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95" name="Group 94">
            <a:extLst>
              <a:ext uri="{FF2B5EF4-FFF2-40B4-BE49-F238E27FC236}">
                <a16:creationId xmlns:a16="http://schemas.microsoft.com/office/drawing/2014/main" id="{B3D63C1D-3B11-42B4-A06B-30B2FA15912F}"/>
              </a:ext>
            </a:extLst>
          </p:cNvPr>
          <p:cNvGrpSpPr/>
          <p:nvPr/>
        </p:nvGrpSpPr>
        <p:grpSpPr>
          <a:xfrm>
            <a:off x="4883771" y="895240"/>
            <a:ext cx="704520" cy="712970"/>
            <a:chOff x="0" y="0"/>
            <a:chExt cx="1393992" cy="1331996"/>
          </a:xfrm>
        </p:grpSpPr>
        <p:sp>
          <p:nvSpPr>
            <p:cNvPr id="96" name="Shape 1110">
              <a:extLst>
                <a:ext uri="{FF2B5EF4-FFF2-40B4-BE49-F238E27FC236}">
                  <a16:creationId xmlns:a16="http://schemas.microsoft.com/office/drawing/2014/main" id="{E946BB06-BB04-4181-86EC-799FDE2D4983}"/>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7" name="Shape 1112">
              <a:extLst>
                <a:ext uri="{FF2B5EF4-FFF2-40B4-BE49-F238E27FC236}">
                  <a16:creationId xmlns:a16="http://schemas.microsoft.com/office/drawing/2014/main" id="{937DA58B-48B5-4E06-B7DA-68FDC0E343E3}"/>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13">
              <a:extLst>
                <a:ext uri="{FF2B5EF4-FFF2-40B4-BE49-F238E27FC236}">
                  <a16:creationId xmlns:a16="http://schemas.microsoft.com/office/drawing/2014/main" id="{185B9D57-6BFC-4EFD-895A-4468074248AD}"/>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14">
              <a:extLst>
                <a:ext uri="{FF2B5EF4-FFF2-40B4-BE49-F238E27FC236}">
                  <a16:creationId xmlns:a16="http://schemas.microsoft.com/office/drawing/2014/main" id="{44683310-1A08-4A51-A226-AAD8C23390FA}"/>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15">
              <a:extLst>
                <a:ext uri="{FF2B5EF4-FFF2-40B4-BE49-F238E27FC236}">
                  <a16:creationId xmlns:a16="http://schemas.microsoft.com/office/drawing/2014/main" id="{AD4D5166-8AFB-42F2-A963-64C82CDC8165}"/>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1116">
              <a:extLst>
                <a:ext uri="{FF2B5EF4-FFF2-40B4-BE49-F238E27FC236}">
                  <a16:creationId xmlns:a16="http://schemas.microsoft.com/office/drawing/2014/main" id="{907023B5-0AB6-4AA9-9D37-EEF44688737D}"/>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17">
              <a:extLst>
                <a:ext uri="{FF2B5EF4-FFF2-40B4-BE49-F238E27FC236}">
                  <a16:creationId xmlns:a16="http://schemas.microsoft.com/office/drawing/2014/main" id="{6A1C0D4C-EDA9-4AC4-9398-9810A3095C30}"/>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18">
              <a:extLst>
                <a:ext uri="{FF2B5EF4-FFF2-40B4-BE49-F238E27FC236}">
                  <a16:creationId xmlns:a16="http://schemas.microsoft.com/office/drawing/2014/main" id="{D9D34D72-BF7D-4FE7-8114-2B3C1FCA40BD}"/>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19">
              <a:extLst>
                <a:ext uri="{FF2B5EF4-FFF2-40B4-BE49-F238E27FC236}">
                  <a16:creationId xmlns:a16="http://schemas.microsoft.com/office/drawing/2014/main" id="{D0801693-F13B-4195-AFF0-DDAF881361A7}"/>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1120">
              <a:extLst>
                <a:ext uri="{FF2B5EF4-FFF2-40B4-BE49-F238E27FC236}">
                  <a16:creationId xmlns:a16="http://schemas.microsoft.com/office/drawing/2014/main" id="{8DCCFC52-48B0-4986-997D-789573EC2EEE}"/>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1121">
              <a:extLst>
                <a:ext uri="{FF2B5EF4-FFF2-40B4-BE49-F238E27FC236}">
                  <a16:creationId xmlns:a16="http://schemas.microsoft.com/office/drawing/2014/main" id="{1ACC40C8-70DF-4F26-A6A1-CC69FE2FABA1}"/>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22">
              <a:extLst>
                <a:ext uri="{FF2B5EF4-FFF2-40B4-BE49-F238E27FC236}">
                  <a16:creationId xmlns:a16="http://schemas.microsoft.com/office/drawing/2014/main" id="{91A56D38-0454-41AB-96C4-B0FFBEC77BF1}"/>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23">
              <a:extLst>
                <a:ext uri="{FF2B5EF4-FFF2-40B4-BE49-F238E27FC236}">
                  <a16:creationId xmlns:a16="http://schemas.microsoft.com/office/drawing/2014/main" id="{5F5696D6-1EB2-48F2-B73F-C7A0D006CD3B}"/>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124">
              <a:extLst>
                <a:ext uri="{FF2B5EF4-FFF2-40B4-BE49-F238E27FC236}">
                  <a16:creationId xmlns:a16="http://schemas.microsoft.com/office/drawing/2014/main" id="{0E09C3AF-A269-47AA-AB4F-CDD89CC216C8}"/>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25">
              <a:extLst>
                <a:ext uri="{FF2B5EF4-FFF2-40B4-BE49-F238E27FC236}">
                  <a16:creationId xmlns:a16="http://schemas.microsoft.com/office/drawing/2014/main" id="{307EDC25-7135-4DE1-99C9-63F9571FA819}"/>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26">
              <a:extLst>
                <a:ext uri="{FF2B5EF4-FFF2-40B4-BE49-F238E27FC236}">
                  <a16:creationId xmlns:a16="http://schemas.microsoft.com/office/drawing/2014/main" id="{A4319872-75E1-4F4B-B3C4-22568A95A926}"/>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27">
              <a:extLst>
                <a:ext uri="{FF2B5EF4-FFF2-40B4-BE49-F238E27FC236}">
                  <a16:creationId xmlns:a16="http://schemas.microsoft.com/office/drawing/2014/main" id="{65A03998-9448-48A1-B5A8-0DA44106EA58}"/>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13" name="Group 112">
            <a:extLst>
              <a:ext uri="{FF2B5EF4-FFF2-40B4-BE49-F238E27FC236}">
                <a16:creationId xmlns:a16="http://schemas.microsoft.com/office/drawing/2014/main" id="{9942F5EF-1707-4131-BA39-32B5A47B64F9}"/>
              </a:ext>
            </a:extLst>
          </p:cNvPr>
          <p:cNvGrpSpPr/>
          <p:nvPr/>
        </p:nvGrpSpPr>
        <p:grpSpPr>
          <a:xfrm>
            <a:off x="8952164" y="799170"/>
            <a:ext cx="716782" cy="646351"/>
            <a:chOff x="0" y="0"/>
            <a:chExt cx="1393992" cy="1331996"/>
          </a:xfrm>
        </p:grpSpPr>
        <p:sp>
          <p:nvSpPr>
            <p:cNvPr id="114" name="Shape 558">
              <a:extLst>
                <a:ext uri="{FF2B5EF4-FFF2-40B4-BE49-F238E27FC236}">
                  <a16:creationId xmlns:a16="http://schemas.microsoft.com/office/drawing/2014/main" id="{4CB1FCEF-1007-4E49-8E05-93168E5D7FA0}"/>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15" name="Shape 559">
              <a:extLst>
                <a:ext uri="{FF2B5EF4-FFF2-40B4-BE49-F238E27FC236}">
                  <a16:creationId xmlns:a16="http://schemas.microsoft.com/office/drawing/2014/main" id="{20001692-F981-47D9-9ECA-7BE3098A3447}"/>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560">
              <a:extLst>
                <a:ext uri="{FF2B5EF4-FFF2-40B4-BE49-F238E27FC236}">
                  <a16:creationId xmlns:a16="http://schemas.microsoft.com/office/drawing/2014/main" id="{6DE8B902-FBDF-42B5-8672-D5F7C5DE5060}"/>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561">
              <a:extLst>
                <a:ext uri="{FF2B5EF4-FFF2-40B4-BE49-F238E27FC236}">
                  <a16:creationId xmlns:a16="http://schemas.microsoft.com/office/drawing/2014/main" id="{46AADC8A-ECB1-48A2-BB65-51A6657A6630}"/>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562">
              <a:extLst>
                <a:ext uri="{FF2B5EF4-FFF2-40B4-BE49-F238E27FC236}">
                  <a16:creationId xmlns:a16="http://schemas.microsoft.com/office/drawing/2014/main" id="{BE27A20A-4F34-41C2-BAA1-A5BBF83B93D3}"/>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563">
              <a:extLst>
                <a:ext uri="{FF2B5EF4-FFF2-40B4-BE49-F238E27FC236}">
                  <a16:creationId xmlns:a16="http://schemas.microsoft.com/office/drawing/2014/main" id="{E05631A9-B83C-4251-99D9-F27ABAEC4CB3}"/>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564">
              <a:extLst>
                <a:ext uri="{FF2B5EF4-FFF2-40B4-BE49-F238E27FC236}">
                  <a16:creationId xmlns:a16="http://schemas.microsoft.com/office/drawing/2014/main" id="{7BD4FEBE-D332-4A12-94A7-509DA7BE8B0E}"/>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565">
              <a:extLst>
                <a:ext uri="{FF2B5EF4-FFF2-40B4-BE49-F238E27FC236}">
                  <a16:creationId xmlns:a16="http://schemas.microsoft.com/office/drawing/2014/main" id="{1B4E9639-3367-4EA5-9EA8-41C923889611}"/>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566">
              <a:extLst>
                <a:ext uri="{FF2B5EF4-FFF2-40B4-BE49-F238E27FC236}">
                  <a16:creationId xmlns:a16="http://schemas.microsoft.com/office/drawing/2014/main" id="{103CEFF8-9197-4009-857F-E81C40AF9470}"/>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567">
              <a:extLst>
                <a:ext uri="{FF2B5EF4-FFF2-40B4-BE49-F238E27FC236}">
                  <a16:creationId xmlns:a16="http://schemas.microsoft.com/office/drawing/2014/main" id="{60E25939-6E5D-46E6-9DCA-F06E9AF66450}"/>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568">
              <a:extLst>
                <a:ext uri="{FF2B5EF4-FFF2-40B4-BE49-F238E27FC236}">
                  <a16:creationId xmlns:a16="http://schemas.microsoft.com/office/drawing/2014/main" id="{1E161187-D2C4-44BF-9D52-2DECB8788E52}"/>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88135372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F38C7-7A25-417C-8694-A0D5FD030B6B}"/>
              </a:ext>
            </a:extLst>
          </p:cNvPr>
          <p:cNvPicPr>
            <a:picLocks noChangeAspect="1"/>
          </p:cNvPicPr>
          <p:nvPr/>
        </p:nvPicPr>
        <p:blipFill rotWithShape="1">
          <a:blip r:embed="rId2"/>
          <a:srcRect l="17897" t="17767" r="22246" b="6576"/>
          <a:stretch/>
        </p:blipFill>
        <p:spPr>
          <a:xfrm>
            <a:off x="223284" y="233916"/>
            <a:ext cx="10132828" cy="6815470"/>
          </a:xfrm>
          <a:prstGeom prst="rect">
            <a:avLst/>
          </a:prstGeom>
        </p:spPr>
      </p:pic>
    </p:spTree>
    <p:extLst>
      <p:ext uri="{BB962C8B-B14F-4D97-AF65-F5344CB8AC3E}">
        <p14:creationId xmlns:p14="http://schemas.microsoft.com/office/powerpoint/2010/main" val="398630885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3F152-58A5-4144-A31A-46D235C8601D}"/>
              </a:ext>
            </a:extLst>
          </p:cNvPr>
          <p:cNvPicPr>
            <a:picLocks noChangeAspect="1"/>
          </p:cNvPicPr>
          <p:nvPr/>
        </p:nvPicPr>
        <p:blipFill rotWithShape="1">
          <a:blip r:embed="rId2"/>
          <a:srcRect l="17301" t="17414" r="22345" b="6224"/>
          <a:stretch/>
        </p:blipFill>
        <p:spPr>
          <a:xfrm>
            <a:off x="297712" y="191386"/>
            <a:ext cx="10015869" cy="7017488"/>
          </a:xfrm>
          <a:prstGeom prst="rect">
            <a:avLst/>
          </a:prstGeom>
        </p:spPr>
      </p:pic>
    </p:spTree>
    <p:extLst>
      <p:ext uri="{BB962C8B-B14F-4D97-AF65-F5344CB8AC3E}">
        <p14:creationId xmlns:p14="http://schemas.microsoft.com/office/powerpoint/2010/main" val="116360428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CDDC12-819E-4CB0-8051-C242DD986099}"/>
              </a:ext>
            </a:extLst>
          </p:cNvPr>
          <p:cNvPicPr>
            <a:picLocks noChangeAspect="1"/>
          </p:cNvPicPr>
          <p:nvPr/>
        </p:nvPicPr>
        <p:blipFill rotWithShape="1">
          <a:blip r:embed="rId2"/>
          <a:srcRect l="17599" t="18474" r="22245" b="6577"/>
          <a:stretch/>
        </p:blipFill>
        <p:spPr>
          <a:xfrm>
            <a:off x="329610" y="361506"/>
            <a:ext cx="10122196" cy="6804837"/>
          </a:xfrm>
          <a:prstGeom prst="rect">
            <a:avLst/>
          </a:prstGeom>
        </p:spPr>
      </p:pic>
    </p:spTree>
    <p:extLst>
      <p:ext uri="{BB962C8B-B14F-4D97-AF65-F5344CB8AC3E}">
        <p14:creationId xmlns:p14="http://schemas.microsoft.com/office/powerpoint/2010/main" val="418316288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592">
            <a:extLst>
              <a:ext uri="{FF2B5EF4-FFF2-40B4-BE49-F238E27FC236}">
                <a16:creationId xmlns:a16="http://schemas.microsoft.com/office/drawing/2014/main" id="{E83E5999-882A-469D-9804-DA138B5AB077}"/>
              </a:ext>
            </a:extLst>
          </p:cNvPr>
          <p:cNvSpPr/>
          <p:nvPr/>
        </p:nvSpPr>
        <p:spPr>
          <a:xfrm>
            <a:off x="4819916" y="3252222"/>
            <a:ext cx="1393190" cy="1331595"/>
          </a:xfrm>
          <a:custGeom>
            <a:avLst/>
            <a:gdLst/>
            <a:ahLst/>
            <a:cxnLst/>
            <a:rect l="0" t="0" r="0" b="0"/>
            <a:pathLst>
              <a:path w="1393992" h="1331996">
                <a:moveTo>
                  <a:pt x="696995" y="0"/>
                </a:moveTo>
                <a:cubicBezTo>
                  <a:pt x="859506" y="0"/>
                  <a:pt x="1022017" y="61996"/>
                  <a:pt x="1146008" y="185988"/>
                </a:cubicBezTo>
                <a:cubicBezTo>
                  <a:pt x="1393992" y="433971"/>
                  <a:pt x="1393992" y="836030"/>
                  <a:pt x="1146008" y="1084013"/>
                </a:cubicBezTo>
                <a:cubicBezTo>
                  <a:pt x="898026" y="1331996"/>
                  <a:pt x="495965" y="1331996"/>
                  <a:pt x="247983" y="1084013"/>
                </a:cubicBezTo>
                <a:cubicBezTo>
                  <a:pt x="0" y="836030"/>
                  <a:pt x="0" y="433971"/>
                  <a:pt x="247983" y="185988"/>
                </a:cubicBezTo>
                <a:cubicBezTo>
                  <a:pt x="371974" y="61996"/>
                  <a:pt x="534484"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119" name="Geography topics overview"/>
          <p:cNvSpPr txBox="1"/>
          <p:nvPr/>
        </p:nvSpPr>
        <p:spPr>
          <a:xfrm>
            <a:off x="468421" y="247084"/>
            <a:ext cx="2669933"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History</a:t>
            </a:r>
            <a:r>
              <a:rPr dirty="0"/>
              <a:t> topics overview</a:t>
            </a:r>
          </a:p>
        </p:txBody>
      </p:sp>
      <p:sp>
        <p:nvSpPr>
          <p:cNvPr id="120" name="Location"/>
          <p:cNvSpPr txBox="1"/>
          <p:nvPr/>
        </p:nvSpPr>
        <p:spPr>
          <a:xfrm>
            <a:off x="2996586" y="2591610"/>
            <a:ext cx="73350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Settlements</a:t>
            </a:r>
            <a:endParaRPr dirty="0"/>
          </a:p>
        </p:txBody>
      </p:sp>
      <p:sp>
        <p:nvSpPr>
          <p:cNvPr id="121" name="Physical…"/>
          <p:cNvSpPr txBox="1"/>
          <p:nvPr/>
        </p:nvSpPr>
        <p:spPr>
          <a:xfrm>
            <a:off x="3893140" y="2589089"/>
            <a:ext cx="457789"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pPr>
              <a:defRPr sz="900">
                <a:solidFill>
                  <a:srgbClr val="6197CC"/>
                </a:solidFill>
              </a:defRPr>
            </a:pPr>
            <a:r>
              <a:rPr lang="en-GB" sz="900" dirty="0"/>
              <a:t>Beliefs</a:t>
            </a:r>
            <a:endParaRPr dirty="0"/>
          </a:p>
        </p:txBody>
      </p:sp>
      <p:sp>
        <p:nvSpPr>
          <p:cNvPr id="122" name="Human…"/>
          <p:cNvSpPr txBox="1"/>
          <p:nvPr/>
        </p:nvSpPr>
        <p:spPr>
          <a:xfrm>
            <a:off x="4380401" y="2514394"/>
            <a:ext cx="812312" cy="49497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Culture and pastimes 	</a:t>
            </a:r>
          </a:p>
        </p:txBody>
      </p:sp>
      <p:sp>
        <p:nvSpPr>
          <p:cNvPr id="123" name="Diversity"/>
          <p:cNvSpPr txBox="1"/>
          <p:nvPr/>
        </p:nvSpPr>
        <p:spPr>
          <a:xfrm>
            <a:off x="5278532" y="2546560"/>
            <a:ext cx="56038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sp>
        <p:nvSpPr>
          <p:cNvPr id="124" name="Physical…"/>
          <p:cNvSpPr txBox="1"/>
          <p:nvPr/>
        </p:nvSpPr>
        <p:spPr>
          <a:xfrm>
            <a:off x="6070285" y="2459966"/>
            <a:ext cx="444965"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pPr>
              <a:defRPr sz="900">
                <a:solidFill>
                  <a:srgbClr val="6197CC"/>
                </a:solidFill>
              </a:defRPr>
            </a:pPr>
            <a:r>
              <a:rPr lang="en-GB" dirty="0"/>
              <a:t>Main </a:t>
            </a:r>
          </a:p>
          <a:p>
            <a:pPr>
              <a:defRPr sz="900">
                <a:solidFill>
                  <a:srgbClr val="6197CC"/>
                </a:solidFill>
              </a:defRPr>
            </a:pPr>
            <a:r>
              <a:rPr lang="en-GB" dirty="0"/>
              <a:t>events</a:t>
            </a:r>
            <a:endParaRPr dirty="0"/>
          </a:p>
        </p:txBody>
      </p:sp>
      <p:sp>
        <p:nvSpPr>
          <p:cNvPr id="125" name="Human…"/>
          <p:cNvSpPr txBox="1"/>
          <p:nvPr/>
        </p:nvSpPr>
        <p:spPr>
          <a:xfrm>
            <a:off x="6697019" y="2477766"/>
            <a:ext cx="630914"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pPr>
              <a:defRPr sz="900">
                <a:solidFill>
                  <a:srgbClr val="6197CC"/>
                </a:solidFill>
              </a:defRPr>
            </a:pPr>
            <a:r>
              <a:rPr lang="en-GB" dirty="0"/>
              <a:t>Food and </a:t>
            </a:r>
          </a:p>
          <a:p>
            <a:pPr>
              <a:defRPr sz="900">
                <a:solidFill>
                  <a:srgbClr val="6197CC"/>
                </a:solidFill>
              </a:defRPr>
            </a:pPr>
            <a:r>
              <a:rPr lang="en-GB" dirty="0"/>
              <a:t>farming</a:t>
            </a:r>
            <a:endParaRPr dirty="0"/>
          </a:p>
        </p:txBody>
      </p:sp>
      <p:sp>
        <p:nvSpPr>
          <p:cNvPr id="126" name="Techniques"/>
          <p:cNvSpPr txBox="1"/>
          <p:nvPr/>
        </p:nvSpPr>
        <p:spPr>
          <a:xfrm>
            <a:off x="7413752" y="2532893"/>
            <a:ext cx="701446"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dirty="0"/>
              <a:t>T</a:t>
            </a:r>
            <a:r>
              <a:rPr lang="en-GB" dirty="0"/>
              <a:t>ravel and</a:t>
            </a:r>
          </a:p>
          <a:p>
            <a:r>
              <a:rPr lang="en-GB" dirty="0"/>
              <a:t>exploration</a:t>
            </a:r>
            <a:endParaRPr dirty="0"/>
          </a:p>
        </p:txBody>
      </p:sp>
      <p:graphicFrame>
        <p:nvGraphicFramePr>
          <p:cNvPr id="148" name="Table"/>
          <p:cNvGraphicFramePr/>
          <p:nvPr>
            <p:extLst>
              <p:ext uri="{D42A27DB-BD31-4B8C-83A1-F6EECF244321}">
                <p14:modId xmlns:p14="http://schemas.microsoft.com/office/powerpoint/2010/main" val="2247629879"/>
              </p:ext>
            </p:extLst>
          </p:nvPr>
        </p:nvGraphicFramePr>
        <p:xfrm>
          <a:off x="1201546" y="2897958"/>
          <a:ext cx="9110849" cy="3456000"/>
        </p:xfrm>
        <a:graphic>
          <a:graphicData uri="http://schemas.openxmlformats.org/drawingml/2006/table">
            <a:tbl>
              <a:tblPr>
                <a:tableStyleId>{4C3C2611-4C71-4FC5-86AE-919BDF0F9419}</a:tableStyleId>
              </a:tblPr>
              <a:tblGrid>
                <a:gridCol w="1841029">
                  <a:extLst>
                    <a:ext uri="{9D8B030D-6E8A-4147-A177-3AD203B41FA5}">
                      <a16:colId xmlns:a16="http://schemas.microsoft.com/office/drawing/2014/main" val="20000"/>
                    </a:ext>
                  </a:extLst>
                </a:gridCol>
                <a:gridCol w="726982">
                  <a:extLst>
                    <a:ext uri="{9D8B030D-6E8A-4147-A177-3AD203B41FA5}">
                      <a16:colId xmlns:a16="http://schemas.microsoft.com/office/drawing/2014/main" val="20001"/>
                    </a:ext>
                  </a:extLst>
                </a:gridCol>
                <a:gridCol w="726982">
                  <a:extLst>
                    <a:ext uri="{9D8B030D-6E8A-4147-A177-3AD203B41FA5}">
                      <a16:colId xmlns:a16="http://schemas.microsoft.com/office/drawing/2014/main" val="20002"/>
                    </a:ext>
                  </a:extLst>
                </a:gridCol>
                <a:gridCol w="726982">
                  <a:extLst>
                    <a:ext uri="{9D8B030D-6E8A-4147-A177-3AD203B41FA5}">
                      <a16:colId xmlns:a16="http://schemas.microsoft.com/office/drawing/2014/main" val="20003"/>
                    </a:ext>
                  </a:extLst>
                </a:gridCol>
                <a:gridCol w="726982">
                  <a:extLst>
                    <a:ext uri="{9D8B030D-6E8A-4147-A177-3AD203B41FA5}">
                      <a16:colId xmlns:a16="http://schemas.microsoft.com/office/drawing/2014/main" val="20004"/>
                    </a:ext>
                  </a:extLst>
                </a:gridCol>
                <a:gridCol w="726982">
                  <a:extLst>
                    <a:ext uri="{9D8B030D-6E8A-4147-A177-3AD203B41FA5}">
                      <a16:colId xmlns:a16="http://schemas.microsoft.com/office/drawing/2014/main" val="20005"/>
                    </a:ext>
                  </a:extLst>
                </a:gridCol>
                <a:gridCol w="726982">
                  <a:extLst>
                    <a:ext uri="{9D8B030D-6E8A-4147-A177-3AD203B41FA5}">
                      <a16:colId xmlns:a16="http://schemas.microsoft.com/office/drawing/2014/main" val="20006"/>
                    </a:ext>
                  </a:extLst>
                </a:gridCol>
                <a:gridCol w="726982">
                  <a:extLst>
                    <a:ext uri="{9D8B030D-6E8A-4147-A177-3AD203B41FA5}">
                      <a16:colId xmlns:a16="http://schemas.microsoft.com/office/drawing/2014/main" val="20007"/>
                    </a:ext>
                  </a:extLst>
                </a:gridCol>
                <a:gridCol w="726982">
                  <a:extLst>
                    <a:ext uri="{9D8B030D-6E8A-4147-A177-3AD203B41FA5}">
                      <a16:colId xmlns:a16="http://schemas.microsoft.com/office/drawing/2014/main" val="3303592600"/>
                    </a:ext>
                  </a:extLst>
                </a:gridCol>
                <a:gridCol w="726982">
                  <a:extLst>
                    <a:ext uri="{9D8B030D-6E8A-4147-A177-3AD203B41FA5}">
                      <a16:colId xmlns:a16="http://schemas.microsoft.com/office/drawing/2014/main" val="690097073"/>
                    </a:ext>
                  </a:extLst>
                </a:gridCol>
                <a:gridCol w="726982">
                  <a:extLst>
                    <a:ext uri="{9D8B030D-6E8A-4147-A177-3AD203B41FA5}">
                      <a16:colId xmlns:a16="http://schemas.microsoft.com/office/drawing/2014/main" val="2288333372"/>
                    </a:ext>
                  </a:extLst>
                </a:gridCol>
              </a:tblGrid>
              <a:tr h="432000">
                <a:tc>
                  <a:txBody>
                    <a:bodyPr/>
                    <a:lstStyle/>
                    <a:p>
                      <a:pPr defTabSz="914400">
                        <a:defRPr sz="1800"/>
                      </a:pPr>
                      <a:r>
                        <a:rPr lang="en-GB" sz="900" dirty="0">
                          <a:sym typeface="Helvetica Neue"/>
                        </a:rPr>
                        <a:t>Anglo-Saxon Kingdom and Conquests</a:t>
                      </a:r>
                      <a:endParaRPr sz="900"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432000">
                <a:tc>
                  <a:txBody>
                    <a:bodyPr/>
                    <a:lstStyle/>
                    <a:p>
                      <a:pPr defTabSz="914400">
                        <a:defRPr sz="900">
                          <a:sym typeface="Helvetica Neue"/>
                        </a:defRPr>
                      </a:pPr>
                      <a:r>
                        <a:rPr lang="en-GB" dirty="0"/>
                        <a:t>Anglo-Saxon Beliefs and Burials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432000">
                <a:tc>
                  <a:txBody>
                    <a:bodyPr/>
                    <a:lstStyle/>
                    <a:p>
                      <a:pPr defTabSz="914400">
                        <a:defRPr sz="900">
                          <a:sym typeface="Helvetica Neue"/>
                        </a:defRPr>
                      </a:pPr>
                      <a:r>
                        <a:rPr lang="en-GB" dirty="0"/>
                        <a:t>The Vikings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2"/>
                  </a:ext>
                </a:extLst>
              </a:tr>
              <a:tr h="432000">
                <a:tc>
                  <a:txBody>
                    <a:bodyPr/>
                    <a:lstStyle/>
                    <a:p>
                      <a:pPr defTabSz="914400">
                        <a:defRPr sz="900">
                          <a:sym typeface="Helvetica Neue"/>
                        </a:defRPr>
                      </a:pPr>
                      <a:r>
                        <a:rPr lang="en-GB" dirty="0"/>
                        <a:t>Viking Sailors and Raiders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3"/>
                  </a:ext>
                </a:extLst>
              </a:tr>
              <a:tr h="432000">
                <a:tc>
                  <a:txBody>
                    <a:bodyPr/>
                    <a:lstStyle/>
                    <a:p>
                      <a:pPr defTabSz="914400">
                        <a:defRPr sz="900">
                          <a:sym typeface="Helvetica Neue"/>
                        </a:defRPr>
                      </a:pPr>
                      <a:r>
                        <a:rPr lang="en-GB" dirty="0"/>
                        <a:t>Viking Kingdoms and Conquests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4"/>
                  </a:ext>
                </a:extLst>
              </a:tr>
              <a:tr h="432000">
                <a:tc>
                  <a:txBody>
                    <a:bodyPr/>
                    <a:lstStyle/>
                    <a:p>
                      <a:pPr defTabSz="914400">
                        <a:defRPr sz="900">
                          <a:sym typeface="Helvetica Neue"/>
                        </a:defRPr>
                      </a:pPr>
                      <a:r>
                        <a:rPr lang="en-GB" dirty="0"/>
                        <a:t>Ancient Egypt – incorporating Egyptian Clues from the Past</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5"/>
                  </a:ext>
                </a:extLst>
              </a:tr>
              <a:tr h="432000">
                <a:tc>
                  <a:txBody>
                    <a:bodyPr/>
                    <a:lstStyle/>
                    <a:p>
                      <a:pPr defTabSz="914400">
                        <a:defRPr sz="900">
                          <a:sym typeface="Helvetica Neue"/>
                        </a:defRPr>
                      </a:pPr>
                      <a:r>
                        <a:rPr lang="en-GB" dirty="0"/>
                        <a:t>Egyptian Pyramids and Obelisks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6"/>
                  </a:ext>
                </a:extLst>
              </a:tr>
              <a:tr h="432000">
                <a:tc>
                  <a:txBody>
                    <a:bodyPr/>
                    <a:lstStyle/>
                    <a:p>
                      <a:pPr defTabSz="914400">
                        <a:defRPr sz="900">
                          <a:sym typeface="Helvetica Neue"/>
                        </a:defRPr>
                      </a:pPr>
                      <a:r>
                        <a:rPr lang="en-GB" dirty="0"/>
                        <a:t>Egyptian Beliefs and Burials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7"/>
                  </a:ext>
                </a:extLst>
              </a:tr>
            </a:tbl>
          </a:graphicData>
        </a:graphic>
      </p:graphicFrame>
      <p:sp>
        <p:nvSpPr>
          <p:cNvPr id="149" name="Geography topics are organised and referenced around a geographical schema.  Each topic either introduces an aspect of the schema or references previous instances of it.  Below is an overview of the topics we teach and which aspects of the schema it stre"/>
          <p:cNvSpPr txBox="1"/>
          <p:nvPr/>
        </p:nvSpPr>
        <p:spPr>
          <a:xfrm>
            <a:off x="339896" y="676961"/>
            <a:ext cx="9539827" cy="4488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lang="en-GB" dirty="0"/>
              <a:t>History</a:t>
            </a:r>
            <a:r>
              <a:rPr dirty="0"/>
              <a:t> topics are </a:t>
            </a:r>
            <a:r>
              <a:rPr dirty="0" err="1"/>
              <a:t>organised</a:t>
            </a:r>
            <a:r>
              <a:rPr dirty="0"/>
              <a:t> and referenced around a </a:t>
            </a:r>
            <a:r>
              <a:rPr lang="en-GB" dirty="0"/>
              <a:t>historical</a:t>
            </a:r>
            <a:r>
              <a:rPr dirty="0"/>
              <a:t> schema.  Each topic either introduces an aspect of the schema or references previous instances of it.  Below is an overview of the topics we teach and which aspects of the schema it strengthens: </a:t>
            </a:r>
          </a:p>
        </p:txBody>
      </p:sp>
      <p:grpSp>
        <p:nvGrpSpPr>
          <p:cNvPr id="34" name="Group 33">
            <a:extLst>
              <a:ext uri="{FF2B5EF4-FFF2-40B4-BE49-F238E27FC236}">
                <a16:creationId xmlns:a16="http://schemas.microsoft.com/office/drawing/2014/main" id="{45496C42-16B6-4DFF-BAC3-DD676189B89A}"/>
              </a:ext>
            </a:extLst>
          </p:cNvPr>
          <p:cNvGrpSpPr/>
          <p:nvPr/>
        </p:nvGrpSpPr>
        <p:grpSpPr>
          <a:xfrm>
            <a:off x="2974995" y="1921663"/>
            <a:ext cx="712954" cy="648002"/>
            <a:chOff x="0" y="1"/>
            <a:chExt cx="1393991" cy="1331996"/>
          </a:xfrm>
        </p:grpSpPr>
        <p:sp>
          <p:nvSpPr>
            <p:cNvPr id="35" name="Shape 600">
              <a:extLst>
                <a:ext uri="{FF2B5EF4-FFF2-40B4-BE49-F238E27FC236}">
                  <a16:creationId xmlns:a16="http://schemas.microsoft.com/office/drawing/2014/main" id="{F3B7D80D-DAFF-4E4A-AA27-8D6D371003BB}"/>
                </a:ext>
              </a:extLst>
            </p:cNvPr>
            <p:cNvSpPr/>
            <p:nvPr/>
          </p:nvSpPr>
          <p:spPr>
            <a:xfrm>
              <a:off x="0" y="1"/>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36" name="Shape 602">
              <a:extLst>
                <a:ext uri="{FF2B5EF4-FFF2-40B4-BE49-F238E27FC236}">
                  <a16:creationId xmlns:a16="http://schemas.microsoft.com/office/drawing/2014/main" id="{BF7DCB0B-CDBF-4B20-86CD-8F2258847F52}"/>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7" name="Shape 603">
              <a:extLst>
                <a:ext uri="{FF2B5EF4-FFF2-40B4-BE49-F238E27FC236}">
                  <a16:creationId xmlns:a16="http://schemas.microsoft.com/office/drawing/2014/main" id="{4CDA2821-60B2-443B-B13B-ED04127ACC4E}"/>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8" name="Shape 604">
              <a:extLst>
                <a:ext uri="{FF2B5EF4-FFF2-40B4-BE49-F238E27FC236}">
                  <a16:creationId xmlns:a16="http://schemas.microsoft.com/office/drawing/2014/main" id="{9350F8AD-02EA-4E47-9E66-CDDF02BF95DF}"/>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9" name="Shape 605">
              <a:extLst>
                <a:ext uri="{FF2B5EF4-FFF2-40B4-BE49-F238E27FC236}">
                  <a16:creationId xmlns:a16="http://schemas.microsoft.com/office/drawing/2014/main" id="{D69A6B83-32BA-49DF-827F-19C2DAE08242}"/>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606">
              <a:extLst>
                <a:ext uri="{FF2B5EF4-FFF2-40B4-BE49-F238E27FC236}">
                  <a16:creationId xmlns:a16="http://schemas.microsoft.com/office/drawing/2014/main" id="{62771758-4C1F-420F-8130-E4030DDE35B8}"/>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607">
              <a:extLst>
                <a:ext uri="{FF2B5EF4-FFF2-40B4-BE49-F238E27FC236}">
                  <a16:creationId xmlns:a16="http://schemas.microsoft.com/office/drawing/2014/main" id="{49F2726E-E0A8-4CB2-8BED-C199CD22E8A5}"/>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54" name="Group 53">
            <a:extLst>
              <a:ext uri="{FF2B5EF4-FFF2-40B4-BE49-F238E27FC236}">
                <a16:creationId xmlns:a16="http://schemas.microsoft.com/office/drawing/2014/main" id="{6205F7E5-2442-4F5C-95FC-BF12F32A8DD6}"/>
              </a:ext>
            </a:extLst>
          </p:cNvPr>
          <p:cNvGrpSpPr/>
          <p:nvPr/>
        </p:nvGrpSpPr>
        <p:grpSpPr>
          <a:xfrm>
            <a:off x="3750335" y="1898554"/>
            <a:ext cx="716782" cy="646351"/>
            <a:chOff x="0" y="0"/>
            <a:chExt cx="1393992" cy="1331996"/>
          </a:xfrm>
        </p:grpSpPr>
        <p:sp>
          <p:nvSpPr>
            <p:cNvPr id="55" name="Shape 558">
              <a:extLst>
                <a:ext uri="{FF2B5EF4-FFF2-40B4-BE49-F238E27FC236}">
                  <a16:creationId xmlns:a16="http://schemas.microsoft.com/office/drawing/2014/main" id="{EA452A97-92D8-4A15-8449-69D209315D58}"/>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56" name="Shape 559">
              <a:extLst>
                <a:ext uri="{FF2B5EF4-FFF2-40B4-BE49-F238E27FC236}">
                  <a16:creationId xmlns:a16="http://schemas.microsoft.com/office/drawing/2014/main" id="{2088DC2F-89C5-484A-9249-2852FF4E1C24}"/>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7" name="Shape 560">
              <a:extLst>
                <a:ext uri="{FF2B5EF4-FFF2-40B4-BE49-F238E27FC236}">
                  <a16:creationId xmlns:a16="http://schemas.microsoft.com/office/drawing/2014/main" id="{F667225F-D4FD-40F3-91C7-6B6AED84ADF9}"/>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8" name="Shape 561">
              <a:extLst>
                <a:ext uri="{FF2B5EF4-FFF2-40B4-BE49-F238E27FC236}">
                  <a16:creationId xmlns:a16="http://schemas.microsoft.com/office/drawing/2014/main" id="{2FAD1143-BA49-4DC9-81F3-727CF9CE9606}"/>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9" name="Shape 562">
              <a:extLst>
                <a:ext uri="{FF2B5EF4-FFF2-40B4-BE49-F238E27FC236}">
                  <a16:creationId xmlns:a16="http://schemas.microsoft.com/office/drawing/2014/main" id="{FCC6B1A0-94DE-4DFD-8C3A-05ADED935E8F}"/>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0" name="Shape 563">
              <a:extLst>
                <a:ext uri="{FF2B5EF4-FFF2-40B4-BE49-F238E27FC236}">
                  <a16:creationId xmlns:a16="http://schemas.microsoft.com/office/drawing/2014/main" id="{A0AF76BD-0516-4591-849B-042148C6BD06}"/>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1" name="Shape 564">
              <a:extLst>
                <a:ext uri="{FF2B5EF4-FFF2-40B4-BE49-F238E27FC236}">
                  <a16:creationId xmlns:a16="http://schemas.microsoft.com/office/drawing/2014/main" id="{966360A2-EECF-4F88-83FD-02717AEC7984}"/>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2" name="Shape 565">
              <a:extLst>
                <a:ext uri="{FF2B5EF4-FFF2-40B4-BE49-F238E27FC236}">
                  <a16:creationId xmlns:a16="http://schemas.microsoft.com/office/drawing/2014/main" id="{0E40A4AB-6ED0-40F7-88AE-689AA08D04CE}"/>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3" name="Shape 566">
              <a:extLst>
                <a:ext uri="{FF2B5EF4-FFF2-40B4-BE49-F238E27FC236}">
                  <a16:creationId xmlns:a16="http://schemas.microsoft.com/office/drawing/2014/main" id="{F08E9447-BF27-4B29-ADA8-18CA77D95185}"/>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4" name="Shape 567">
              <a:extLst>
                <a:ext uri="{FF2B5EF4-FFF2-40B4-BE49-F238E27FC236}">
                  <a16:creationId xmlns:a16="http://schemas.microsoft.com/office/drawing/2014/main" id="{27A9E467-7120-4FCD-AF50-E5279D41D383}"/>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5" name="Shape 568">
              <a:extLst>
                <a:ext uri="{FF2B5EF4-FFF2-40B4-BE49-F238E27FC236}">
                  <a16:creationId xmlns:a16="http://schemas.microsoft.com/office/drawing/2014/main" id="{31B434C9-29D9-4FC9-A05A-9BB090BED40B}"/>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66" name="Group 65">
            <a:extLst>
              <a:ext uri="{FF2B5EF4-FFF2-40B4-BE49-F238E27FC236}">
                <a16:creationId xmlns:a16="http://schemas.microsoft.com/office/drawing/2014/main" id="{D3C47086-018D-4E4D-AA58-BA510BBD64D9}"/>
              </a:ext>
            </a:extLst>
          </p:cNvPr>
          <p:cNvGrpSpPr/>
          <p:nvPr/>
        </p:nvGrpSpPr>
        <p:grpSpPr>
          <a:xfrm>
            <a:off x="4429457" y="1853303"/>
            <a:ext cx="709706" cy="664192"/>
            <a:chOff x="0" y="0"/>
            <a:chExt cx="1393992" cy="1331996"/>
          </a:xfrm>
        </p:grpSpPr>
        <p:sp>
          <p:nvSpPr>
            <p:cNvPr id="67" name="Shape 571">
              <a:extLst>
                <a:ext uri="{FF2B5EF4-FFF2-40B4-BE49-F238E27FC236}">
                  <a16:creationId xmlns:a16="http://schemas.microsoft.com/office/drawing/2014/main" id="{2769430E-BA16-4883-BF0F-A4D01E1EBDB2}"/>
                </a:ext>
              </a:extLst>
            </p:cNvPr>
            <p:cNvSpPr/>
            <p:nvPr/>
          </p:nvSpPr>
          <p:spPr>
            <a:xfrm>
              <a:off x="0" y="0"/>
              <a:ext cx="1393992" cy="1331996"/>
            </a:xfrm>
            <a:custGeom>
              <a:avLst/>
              <a:gdLst/>
              <a:ahLst/>
              <a:cxnLst/>
              <a:rect l="0" t="0" r="0" b="0"/>
              <a:pathLst>
                <a:path w="1393992" h="1331996">
                  <a:moveTo>
                    <a:pt x="696996" y="0"/>
                  </a:moveTo>
                  <a:cubicBezTo>
                    <a:pt x="859506" y="0"/>
                    <a:pt x="1022017" y="61996"/>
                    <a:pt x="1146008" y="185988"/>
                  </a:cubicBezTo>
                  <a:cubicBezTo>
                    <a:pt x="1393992" y="433971"/>
                    <a:pt x="1393992" y="836030"/>
                    <a:pt x="1146008" y="1084013"/>
                  </a:cubicBezTo>
                  <a:cubicBezTo>
                    <a:pt x="898026" y="1331996"/>
                    <a:pt x="495967" y="1331996"/>
                    <a:pt x="247984" y="1084013"/>
                  </a:cubicBezTo>
                  <a:cubicBezTo>
                    <a:pt x="0" y="836030"/>
                    <a:pt x="0" y="433971"/>
                    <a:pt x="247984" y="185988"/>
                  </a:cubicBezTo>
                  <a:cubicBezTo>
                    <a:pt x="371975" y="61996"/>
                    <a:pt x="534486"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68" name="Shape 572">
              <a:extLst>
                <a:ext uri="{FF2B5EF4-FFF2-40B4-BE49-F238E27FC236}">
                  <a16:creationId xmlns:a16="http://schemas.microsoft.com/office/drawing/2014/main" id="{E0C80E8D-68F3-42D0-A122-7531170CD706}"/>
                </a:ext>
              </a:extLst>
            </p:cNvPr>
            <p:cNvSpPr/>
            <p:nvPr/>
          </p:nvSpPr>
          <p:spPr>
            <a:xfrm>
              <a:off x="907323" y="595393"/>
              <a:ext cx="70477" cy="71313"/>
            </a:xfrm>
            <a:custGeom>
              <a:avLst/>
              <a:gdLst/>
              <a:ahLst/>
              <a:cxnLst/>
              <a:rect l="0" t="0" r="0" b="0"/>
              <a:pathLst>
                <a:path w="70477" h="71313">
                  <a:moveTo>
                    <a:pt x="28292" y="0"/>
                  </a:moveTo>
                  <a:lnTo>
                    <a:pt x="70477" y="42688"/>
                  </a:lnTo>
                  <a:lnTo>
                    <a:pt x="47477" y="71313"/>
                  </a:lnTo>
                  <a:lnTo>
                    <a:pt x="0" y="23335"/>
                  </a:lnTo>
                  <a:lnTo>
                    <a:pt x="282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9" name="Shape 573">
              <a:extLst>
                <a:ext uri="{FF2B5EF4-FFF2-40B4-BE49-F238E27FC236}">
                  <a16:creationId xmlns:a16="http://schemas.microsoft.com/office/drawing/2014/main" id="{79510324-D01F-4BEA-8731-461CC54CA557}"/>
                </a:ext>
              </a:extLst>
            </p:cNvPr>
            <p:cNvSpPr/>
            <p:nvPr/>
          </p:nvSpPr>
          <p:spPr>
            <a:xfrm>
              <a:off x="945928" y="454475"/>
              <a:ext cx="179623" cy="172828"/>
            </a:xfrm>
            <a:custGeom>
              <a:avLst/>
              <a:gdLst/>
              <a:ahLst/>
              <a:cxnLst/>
              <a:rect l="0" t="0" r="0" b="0"/>
              <a:pathLst>
                <a:path w="179623" h="172828">
                  <a:moveTo>
                    <a:pt x="176411" y="0"/>
                  </a:moveTo>
                  <a:lnTo>
                    <a:pt x="179623" y="1358"/>
                  </a:lnTo>
                  <a:lnTo>
                    <a:pt x="179623" y="1581"/>
                  </a:lnTo>
                  <a:lnTo>
                    <a:pt x="170200" y="57771"/>
                  </a:lnTo>
                  <a:cubicBezTo>
                    <a:pt x="164993" y="76152"/>
                    <a:pt x="157711" y="93930"/>
                    <a:pt x="148287" y="110552"/>
                  </a:cubicBezTo>
                  <a:cubicBezTo>
                    <a:pt x="132517" y="138507"/>
                    <a:pt x="104761" y="162144"/>
                    <a:pt x="70812" y="160773"/>
                  </a:cubicBezTo>
                  <a:cubicBezTo>
                    <a:pt x="64483" y="160438"/>
                    <a:pt x="58289" y="159233"/>
                    <a:pt x="52631" y="157358"/>
                  </a:cubicBezTo>
                  <a:lnTo>
                    <a:pt x="40446" y="172828"/>
                  </a:lnTo>
                  <a:lnTo>
                    <a:pt x="0" y="132551"/>
                  </a:lnTo>
                  <a:lnTo>
                    <a:pt x="15267" y="120029"/>
                  </a:lnTo>
                  <a:cubicBezTo>
                    <a:pt x="13560" y="114872"/>
                    <a:pt x="12355" y="109215"/>
                    <a:pt x="12019" y="103389"/>
                  </a:cubicBezTo>
                  <a:cubicBezTo>
                    <a:pt x="10145" y="69774"/>
                    <a:pt x="29497" y="37399"/>
                    <a:pt x="59496" y="22466"/>
                  </a:cubicBezTo>
                  <a:cubicBezTo>
                    <a:pt x="78345" y="13024"/>
                    <a:pt x="97898" y="12857"/>
                    <a:pt x="118456" y="13895"/>
                  </a:cubicBezTo>
                  <a:cubicBezTo>
                    <a:pt x="138342" y="14932"/>
                    <a:pt x="161478" y="14932"/>
                    <a:pt x="17641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0" name="Shape 574">
              <a:extLst>
                <a:ext uri="{FF2B5EF4-FFF2-40B4-BE49-F238E27FC236}">
                  <a16:creationId xmlns:a16="http://schemas.microsoft.com/office/drawing/2014/main" id="{153CA394-013F-40C3-8577-54BBA114069B}"/>
                </a:ext>
              </a:extLst>
            </p:cNvPr>
            <p:cNvSpPr/>
            <p:nvPr/>
          </p:nvSpPr>
          <p:spPr>
            <a:xfrm>
              <a:off x="745146" y="703426"/>
              <a:ext cx="195681" cy="206713"/>
            </a:xfrm>
            <a:custGeom>
              <a:avLst/>
              <a:gdLst/>
              <a:ahLst/>
              <a:cxnLst/>
              <a:rect l="0" t="0" r="0" b="0"/>
              <a:pathLst>
                <a:path w="195681" h="206713">
                  <a:moveTo>
                    <a:pt x="195681" y="0"/>
                  </a:moveTo>
                  <a:lnTo>
                    <a:pt x="195681" y="35592"/>
                  </a:lnTo>
                  <a:lnTo>
                    <a:pt x="192679" y="35257"/>
                  </a:lnTo>
                  <a:cubicBezTo>
                    <a:pt x="173327" y="36998"/>
                    <a:pt x="159098" y="53973"/>
                    <a:pt x="160806" y="73157"/>
                  </a:cubicBezTo>
                  <a:cubicBezTo>
                    <a:pt x="162111" y="87546"/>
                    <a:pt x="171986" y="99147"/>
                    <a:pt x="184936" y="103327"/>
                  </a:cubicBezTo>
                  <a:lnTo>
                    <a:pt x="195681" y="104525"/>
                  </a:lnTo>
                  <a:lnTo>
                    <a:pt x="195681" y="161563"/>
                  </a:lnTo>
                  <a:lnTo>
                    <a:pt x="173803" y="176057"/>
                  </a:lnTo>
                  <a:cubicBezTo>
                    <a:pt x="144760" y="191475"/>
                    <a:pt x="112237" y="201448"/>
                    <a:pt x="77475" y="204503"/>
                  </a:cubicBezTo>
                  <a:cubicBezTo>
                    <a:pt x="50757" y="206713"/>
                    <a:pt x="24675" y="204838"/>
                    <a:pt x="0" y="199181"/>
                  </a:cubicBezTo>
                  <a:cubicBezTo>
                    <a:pt x="14229" y="184616"/>
                    <a:pt x="29664" y="171224"/>
                    <a:pt x="45099" y="157865"/>
                  </a:cubicBezTo>
                  <a:cubicBezTo>
                    <a:pt x="52331" y="165901"/>
                    <a:pt x="62944" y="170721"/>
                    <a:pt x="74428" y="169684"/>
                  </a:cubicBezTo>
                  <a:cubicBezTo>
                    <a:pt x="93613" y="167943"/>
                    <a:pt x="107842" y="150968"/>
                    <a:pt x="106134" y="131783"/>
                  </a:cubicBezTo>
                  <a:cubicBezTo>
                    <a:pt x="105432" y="123379"/>
                    <a:pt x="101849" y="116014"/>
                    <a:pt x="96358" y="110356"/>
                  </a:cubicBezTo>
                  <a:cubicBezTo>
                    <a:pt x="101681" y="105066"/>
                    <a:pt x="106972" y="99742"/>
                    <a:pt x="112295" y="94251"/>
                  </a:cubicBezTo>
                  <a:lnTo>
                    <a:pt x="19568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1" name="Shape 575">
              <a:extLst>
                <a:ext uri="{FF2B5EF4-FFF2-40B4-BE49-F238E27FC236}">
                  <a16:creationId xmlns:a16="http://schemas.microsoft.com/office/drawing/2014/main" id="{4C03186D-E264-49DD-9A00-97DAEAB75AF1}"/>
                </a:ext>
              </a:extLst>
            </p:cNvPr>
            <p:cNvSpPr/>
            <p:nvPr/>
          </p:nvSpPr>
          <p:spPr>
            <a:xfrm>
              <a:off x="940826" y="625555"/>
              <a:ext cx="119555" cy="239434"/>
            </a:xfrm>
            <a:custGeom>
              <a:avLst/>
              <a:gdLst/>
              <a:ahLst/>
              <a:cxnLst/>
              <a:rect l="0" t="0" r="0" b="0"/>
              <a:pathLst>
                <a:path w="119555" h="239434">
                  <a:moveTo>
                    <a:pt x="111170" y="0"/>
                  </a:moveTo>
                  <a:cubicBezTo>
                    <a:pt x="111539" y="2578"/>
                    <a:pt x="111874" y="5324"/>
                    <a:pt x="112042" y="7902"/>
                  </a:cubicBezTo>
                  <a:lnTo>
                    <a:pt x="112039" y="7903"/>
                  </a:lnTo>
                  <a:cubicBezTo>
                    <a:pt x="119555" y="94990"/>
                    <a:pt x="82053" y="175660"/>
                    <a:pt x="18921" y="226900"/>
                  </a:cubicBezTo>
                  <a:lnTo>
                    <a:pt x="0" y="239434"/>
                  </a:lnTo>
                  <a:lnTo>
                    <a:pt x="0" y="182396"/>
                  </a:lnTo>
                  <a:lnTo>
                    <a:pt x="3026" y="182734"/>
                  </a:lnTo>
                  <a:cubicBezTo>
                    <a:pt x="22211" y="181027"/>
                    <a:pt x="36440" y="164052"/>
                    <a:pt x="34899" y="145002"/>
                  </a:cubicBezTo>
                  <a:cubicBezTo>
                    <a:pt x="33594" y="130487"/>
                    <a:pt x="23719" y="118855"/>
                    <a:pt x="10769" y="114666"/>
                  </a:cubicBezTo>
                  <a:lnTo>
                    <a:pt x="0" y="113463"/>
                  </a:lnTo>
                  <a:lnTo>
                    <a:pt x="0" y="77871"/>
                  </a:lnTo>
                  <a:lnTo>
                    <a:pt x="28373" y="45801"/>
                  </a:lnTo>
                  <a:cubicBezTo>
                    <a:pt x="33529" y="48046"/>
                    <a:pt x="39355" y="49216"/>
                    <a:pt x="45515" y="48715"/>
                  </a:cubicBezTo>
                  <a:cubicBezTo>
                    <a:pt x="64700" y="46973"/>
                    <a:pt x="78929" y="29999"/>
                    <a:pt x="77221" y="10814"/>
                  </a:cubicBezTo>
                  <a:cubicBezTo>
                    <a:pt x="77221" y="10479"/>
                    <a:pt x="77053" y="9944"/>
                    <a:pt x="77053" y="9609"/>
                  </a:cubicBezTo>
                  <a:cubicBezTo>
                    <a:pt x="89241" y="8737"/>
                    <a:pt x="100725" y="5324"/>
                    <a:pt x="1111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2" name="Shape 576">
              <a:extLst>
                <a:ext uri="{FF2B5EF4-FFF2-40B4-BE49-F238E27FC236}">
                  <a16:creationId xmlns:a16="http://schemas.microsoft.com/office/drawing/2014/main" id="{9FF27B7D-30C3-4E73-819E-308B8897123F}"/>
                </a:ext>
              </a:extLst>
            </p:cNvPr>
            <p:cNvSpPr/>
            <p:nvPr/>
          </p:nvSpPr>
          <p:spPr>
            <a:xfrm>
              <a:off x="268443" y="468661"/>
              <a:ext cx="163635" cy="384202"/>
            </a:xfrm>
            <a:custGeom>
              <a:avLst/>
              <a:gdLst/>
              <a:ahLst/>
              <a:cxnLst/>
              <a:rect l="0" t="0" r="0" b="0"/>
              <a:pathLst>
                <a:path w="163635" h="384202">
                  <a:moveTo>
                    <a:pt x="163635" y="0"/>
                  </a:moveTo>
                  <a:lnTo>
                    <a:pt x="163635" y="132419"/>
                  </a:lnTo>
                  <a:lnTo>
                    <a:pt x="159107" y="131686"/>
                  </a:lnTo>
                  <a:cubicBezTo>
                    <a:pt x="132188" y="134600"/>
                    <a:pt x="111798" y="151741"/>
                    <a:pt x="113842" y="169921"/>
                  </a:cubicBezTo>
                  <a:lnTo>
                    <a:pt x="113840" y="169921"/>
                  </a:lnTo>
                  <a:cubicBezTo>
                    <a:pt x="114777" y="179011"/>
                    <a:pt x="120821" y="183858"/>
                    <a:pt x="130015" y="186064"/>
                  </a:cubicBezTo>
                  <a:lnTo>
                    <a:pt x="163635" y="186348"/>
                  </a:lnTo>
                  <a:lnTo>
                    <a:pt x="163635" y="384202"/>
                  </a:lnTo>
                  <a:lnTo>
                    <a:pt x="132295" y="352968"/>
                  </a:lnTo>
                  <a:cubicBezTo>
                    <a:pt x="90181" y="305780"/>
                    <a:pt x="53709" y="243503"/>
                    <a:pt x="26715" y="171824"/>
                  </a:cubicBezTo>
                  <a:cubicBezTo>
                    <a:pt x="18914" y="151269"/>
                    <a:pt x="13130" y="130446"/>
                    <a:pt x="8740" y="109747"/>
                  </a:cubicBezTo>
                  <a:lnTo>
                    <a:pt x="0" y="53987"/>
                  </a:lnTo>
                  <a:lnTo>
                    <a:pt x="0" y="45690"/>
                  </a:lnTo>
                  <a:lnTo>
                    <a:pt x="4450" y="31778"/>
                  </a:lnTo>
                  <a:cubicBezTo>
                    <a:pt x="6860" y="29033"/>
                    <a:pt x="9941" y="26991"/>
                    <a:pt x="13189" y="25786"/>
                  </a:cubicBezTo>
                  <a:cubicBezTo>
                    <a:pt x="15599" y="24915"/>
                    <a:pt x="17977" y="24413"/>
                    <a:pt x="20387" y="24413"/>
                  </a:cubicBezTo>
                  <a:cubicBezTo>
                    <a:pt x="60519" y="23509"/>
                    <a:pt x="97161" y="20101"/>
                    <a:pt x="147494" y="5444"/>
                  </a:cubicBezTo>
                  <a:lnTo>
                    <a:pt x="1636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3" name="Shape 577">
              <a:extLst>
                <a:ext uri="{FF2B5EF4-FFF2-40B4-BE49-F238E27FC236}">
                  <a16:creationId xmlns:a16="http://schemas.microsoft.com/office/drawing/2014/main" id="{DCD5C920-215D-40B8-B916-E50CD8D894B9}"/>
                </a:ext>
              </a:extLst>
            </p:cNvPr>
            <p:cNvSpPr/>
            <p:nvPr/>
          </p:nvSpPr>
          <p:spPr>
            <a:xfrm>
              <a:off x="432077" y="401457"/>
              <a:ext cx="149518" cy="514262"/>
            </a:xfrm>
            <a:custGeom>
              <a:avLst/>
              <a:gdLst/>
              <a:ahLst/>
              <a:cxnLst/>
              <a:rect l="0" t="0" r="0" b="0"/>
              <a:pathLst>
                <a:path w="149518" h="514262">
                  <a:moveTo>
                    <a:pt x="149518" y="0"/>
                  </a:moveTo>
                  <a:lnTo>
                    <a:pt x="149518" y="163932"/>
                  </a:lnTo>
                  <a:lnTo>
                    <a:pt x="148853" y="166230"/>
                  </a:lnTo>
                  <a:cubicBezTo>
                    <a:pt x="148049" y="172989"/>
                    <a:pt x="148269" y="179744"/>
                    <a:pt x="149332" y="185753"/>
                  </a:cubicBezTo>
                  <a:lnTo>
                    <a:pt x="149518" y="186258"/>
                  </a:lnTo>
                  <a:lnTo>
                    <a:pt x="149518" y="362363"/>
                  </a:lnTo>
                  <a:lnTo>
                    <a:pt x="126568" y="367389"/>
                  </a:lnTo>
                  <a:cubicBezTo>
                    <a:pt x="98328" y="369706"/>
                    <a:pt x="70618" y="361796"/>
                    <a:pt x="51986" y="355243"/>
                  </a:cubicBezTo>
                  <a:cubicBezTo>
                    <a:pt x="50111" y="354740"/>
                    <a:pt x="48035" y="355075"/>
                    <a:pt x="46496" y="356280"/>
                  </a:cubicBezTo>
                  <a:cubicBezTo>
                    <a:pt x="44955" y="357654"/>
                    <a:pt x="44286" y="359561"/>
                    <a:pt x="44453" y="361603"/>
                  </a:cubicBezTo>
                  <a:cubicBezTo>
                    <a:pt x="45491" y="368801"/>
                    <a:pt x="47032" y="376000"/>
                    <a:pt x="49776" y="383198"/>
                  </a:cubicBezTo>
                  <a:cubicBezTo>
                    <a:pt x="65346" y="424355"/>
                    <a:pt x="102214" y="446584"/>
                    <a:pt x="142811" y="446454"/>
                  </a:cubicBezTo>
                  <a:lnTo>
                    <a:pt x="149518" y="445198"/>
                  </a:lnTo>
                  <a:lnTo>
                    <a:pt x="149518" y="514262"/>
                  </a:lnTo>
                  <a:lnTo>
                    <a:pt x="108098" y="510790"/>
                  </a:lnTo>
                  <a:cubicBezTo>
                    <a:pt x="70924" y="502294"/>
                    <a:pt x="34767" y="482114"/>
                    <a:pt x="1244" y="452647"/>
                  </a:cubicBezTo>
                  <a:lnTo>
                    <a:pt x="0" y="451406"/>
                  </a:lnTo>
                  <a:lnTo>
                    <a:pt x="0" y="253553"/>
                  </a:lnTo>
                  <a:lnTo>
                    <a:pt x="1465" y="253565"/>
                  </a:lnTo>
                  <a:cubicBezTo>
                    <a:pt x="28383" y="250485"/>
                    <a:pt x="51853" y="261634"/>
                    <a:pt x="49810" y="243454"/>
                  </a:cubicBezTo>
                  <a:cubicBezTo>
                    <a:pt x="48280" y="229819"/>
                    <a:pt x="33716" y="209931"/>
                    <a:pt x="15103" y="202068"/>
                  </a:cubicBezTo>
                  <a:lnTo>
                    <a:pt x="0" y="199624"/>
                  </a:lnTo>
                  <a:lnTo>
                    <a:pt x="0" y="67205"/>
                  </a:lnTo>
                  <a:lnTo>
                    <a:pt x="39394" y="53918"/>
                  </a:lnTo>
                  <a:cubicBezTo>
                    <a:pt x="80275" y="38501"/>
                    <a:pt x="110483" y="24063"/>
                    <a:pt x="135593" y="9194"/>
                  </a:cubicBezTo>
                  <a:lnTo>
                    <a:pt x="14951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4" name="Shape 578">
              <a:extLst>
                <a:ext uri="{FF2B5EF4-FFF2-40B4-BE49-F238E27FC236}">
                  <a16:creationId xmlns:a16="http://schemas.microsoft.com/office/drawing/2014/main" id="{F1A5115F-15B3-4B1B-A221-E97E482CB49A}"/>
                </a:ext>
              </a:extLst>
            </p:cNvPr>
            <p:cNvSpPr/>
            <p:nvPr/>
          </p:nvSpPr>
          <p:spPr>
            <a:xfrm>
              <a:off x="581596" y="358015"/>
              <a:ext cx="215845" cy="558425"/>
            </a:xfrm>
            <a:custGeom>
              <a:avLst/>
              <a:gdLst/>
              <a:ahLst/>
              <a:cxnLst/>
              <a:rect l="0" t="0" r="0" b="0"/>
              <a:pathLst>
                <a:path w="215845" h="558425">
                  <a:moveTo>
                    <a:pt x="68463" y="503"/>
                  </a:moveTo>
                  <a:cubicBezTo>
                    <a:pt x="74456" y="1340"/>
                    <a:pt x="79947" y="4620"/>
                    <a:pt x="83362" y="9576"/>
                  </a:cubicBezTo>
                  <a:lnTo>
                    <a:pt x="83360" y="9576"/>
                  </a:lnTo>
                  <a:cubicBezTo>
                    <a:pt x="106328" y="42652"/>
                    <a:pt x="128425" y="79347"/>
                    <a:pt x="143826" y="120495"/>
                  </a:cubicBezTo>
                  <a:cubicBezTo>
                    <a:pt x="215845" y="311630"/>
                    <a:pt x="193046" y="497116"/>
                    <a:pt x="58986" y="547506"/>
                  </a:cubicBezTo>
                  <a:cubicBezTo>
                    <a:pt x="42228" y="553805"/>
                    <a:pt x="25388" y="557374"/>
                    <a:pt x="8606" y="558425"/>
                  </a:cubicBezTo>
                  <a:lnTo>
                    <a:pt x="0" y="557704"/>
                  </a:lnTo>
                  <a:lnTo>
                    <a:pt x="0" y="488640"/>
                  </a:lnTo>
                  <a:lnTo>
                    <a:pt x="34481" y="482185"/>
                  </a:lnTo>
                  <a:lnTo>
                    <a:pt x="34479" y="482185"/>
                  </a:lnTo>
                  <a:cubicBezTo>
                    <a:pt x="89353" y="461597"/>
                    <a:pt x="119352" y="406753"/>
                    <a:pt x="98360" y="351878"/>
                  </a:cubicBezTo>
                  <a:cubicBezTo>
                    <a:pt x="95614" y="344679"/>
                    <a:pt x="92199" y="338150"/>
                    <a:pt x="88082" y="332157"/>
                  </a:cubicBezTo>
                  <a:cubicBezTo>
                    <a:pt x="87077" y="330450"/>
                    <a:pt x="85168" y="329580"/>
                    <a:pt x="83126" y="329580"/>
                  </a:cubicBezTo>
                  <a:cubicBezTo>
                    <a:pt x="81084" y="329580"/>
                    <a:pt x="79376" y="330785"/>
                    <a:pt x="78338" y="332492"/>
                  </a:cubicBezTo>
                  <a:cubicBezTo>
                    <a:pt x="65482" y="355493"/>
                    <a:pt x="42008" y="390783"/>
                    <a:pt x="5149" y="404676"/>
                  </a:cubicBezTo>
                  <a:lnTo>
                    <a:pt x="0" y="405804"/>
                  </a:lnTo>
                  <a:lnTo>
                    <a:pt x="0" y="229700"/>
                  </a:lnTo>
                  <a:lnTo>
                    <a:pt x="5353" y="244241"/>
                  </a:lnTo>
                  <a:cubicBezTo>
                    <a:pt x="15632" y="259475"/>
                    <a:pt x="26245" y="235836"/>
                    <a:pt x="48711" y="220570"/>
                  </a:cubicBezTo>
                  <a:cubicBezTo>
                    <a:pt x="71177" y="205336"/>
                    <a:pt x="87448" y="190068"/>
                    <a:pt x="77203" y="174836"/>
                  </a:cubicBezTo>
                  <a:cubicBezTo>
                    <a:pt x="72047" y="167202"/>
                    <a:pt x="62831" y="163427"/>
                    <a:pt x="52096" y="163469"/>
                  </a:cubicBezTo>
                  <a:cubicBezTo>
                    <a:pt x="41361" y="163510"/>
                    <a:pt x="29108" y="167369"/>
                    <a:pt x="17875" y="175002"/>
                  </a:cubicBezTo>
                  <a:cubicBezTo>
                    <a:pt x="12258" y="178810"/>
                    <a:pt x="8025" y="184098"/>
                    <a:pt x="4995" y="190124"/>
                  </a:cubicBezTo>
                  <a:lnTo>
                    <a:pt x="0" y="207374"/>
                  </a:lnTo>
                  <a:lnTo>
                    <a:pt x="0" y="43442"/>
                  </a:lnTo>
                  <a:lnTo>
                    <a:pt x="20614" y="29832"/>
                  </a:lnTo>
                  <a:cubicBezTo>
                    <a:pt x="31318" y="22005"/>
                    <a:pt x="41444" y="13895"/>
                    <a:pt x="51689" y="5324"/>
                  </a:cubicBezTo>
                  <a:cubicBezTo>
                    <a:pt x="53563" y="3750"/>
                    <a:pt x="55773" y="2578"/>
                    <a:pt x="58017" y="1708"/>
                  </a:cubicBezTo>
                  <a:cubicBezTo>
                    <a:pt x="61264" y="503"/>
                    <a:pt x="64847" y="0"/>
                    <a:pt x="68463" y="50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5" name="Shape 579">
              <a:extLst>
                <a:ext uri="{FF2B5EF4-FFF2-40B4-BE49-F238E27FC236}">
                  <a16:creationId xmlns:a16="http://schemas.microsoft.com/office/drawing/2014/main" id="{04DF5F72-252D-4646-ADA8-055DDA31C4B1}"/>
                </a:ext>
              </a:extLst>
            </p:cNvPr>
            <p:cNvSpPr/>
            <p:nvPr/>
          </p:nvSpPr>
          <p:spPr>
            <a:xfrm>
              <a:off x="677112" y="626935"/>
              <a:ext cx="269117" cy="298113"/>
            </a:xfrm>
            <a:custGeom>
              <a:avLst/>
              <a:gdLst/>
              <a:ahLst/>
              <a:cxnLst/>
              <a:rect l="0" t="0" r="0" b="0"/>
              <a:pathLst>
                <a:path w="269117" h="298113">
                  <a:moveTo>
                    <a:pt x="221305" y="0"/>
                  </a:moveTo>
                  <a:lnTo>
                    <a:pt x="269117" y="48518"/>
                  </a:lnTo>
                  <a:cubicBezTo>
                    <a:pt x="213576" y="106972"/>
                    <a:pt x="41650" y="298113"/>
                    <a:pt x="19184" y="291250"/>
                  </a:cubicBezTo>
                  <a:cubicBezTo>
                    <a:pt x="13693" y="289509"/>
                    <a:pt x="5826" y="283014"/>
                    <a:pt x="1707" y="279063"/>
                  </a:cubicBezTo>
                  <a:cubicBezTo>
                    <a:pt x="1205" y="278394"/>
                    <a:pt x="502" y="277858"/>
                    <a:pt x="0" y="277189"/>
                  </a:cubicBezTo>
                  <a:cubicBezTo>
                    <a:pt x="63410" y="248398"/>
                    <a:pt x="99401" y="187193"/>
                    <a:pt x="110215" y="109384"/>
                  </a:cubicBezTo>
                  <a:cubicBezTo>
                    <a:pt x="153942" y="65153"/>
                    <a:pt x="198002" y="22465"/>
                    <a:pt x="2213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6" name="Shape 580">
              <a:extLst>
                <a:ext uri="{FF2B5EF4-FFF2-40B4-BE49-F238E27FC236}">
                  <a16:creationId xmlns:a16="http://schemas.microsoft.com/office/drawing/2014/main" id="{4C3D5BC1-073B-4D47-B7DA-E575D791726B}"/>
                </a:ext>
              </a:extLst>
            </p:cNvPr>
            <p:cNvSpPr/>
            <p:nvPr/>
          </p:nvSpPr>
          <p:spPr>
            <a:xfrm>
              <a:off x="723213" y="404528"/>
              <a:ext cx="89830" cy="302823"/>
            </a:xfrm>
            <a:custGeom>
              <a:avLst/>
              <a:gdLst/>
              <a:ahLst/>
              <a:cxnLst/>
              <a:rect l="0" t="0" r="0" b="0"/>
              <a:pathLst>
                <a:path w="89830" h="302823">
                  <a:moveTo>
                    <a:pt x="89830" y="0"/>
                  </a:moveTo>
                  <a:lnTo>
                    <a:pt x="89830" y="28167"/>
                  </a:lnTo>
                  <a:lnTo>
                    <a:pt x="80296" y="28841"/>
                  </a:lnTo>
                  <a:cubicBezTo>
                    <a:pt x="66870" y="32583"/>
                    <a:pt x="56273" y="44046"/>
                    <a:pt x="54339" y="58710"/>
                  </a:cubicBezTo>
                  <a:cubicBezTo>
                    <a:pt x="51796" y="78263"/>
                    <a:pt x="65656" y="96243"/>
                    <a:pt x="85210" y="98821"/>
                  </a:cubicBezTo>
                  <a:lnTo>
                    <a:pt x="89830" y="98529"/>
                  </a:lnTo>
                  <a:lnTo>
                    <a:pt x="89830" y="281487"/>
                  </a:lnTo>
                  <a:lnTo>
                    <a:pt x="66862" y="302823"/>
                  </a:lnTo>
                  <a:cubicBezTo>
                    <a:pt x="70778" y="234752"/>
                    <a:pt x="57253" y="156578"/>
                    <a:pt x="27422" y="77396"/>
                  </a:cubicBezTo>
                  <a:cubicBezTo>
                    <a:pt x="19721" y="56838"/>
                    <a:pt x="10279" y="37454"/>
                    <a:pt x="0" y="18939"/>
                  </a:cubicBezTo>
                  <a:cubicBezTo>
                    <a:pt x="12690" y="11037"/>
                    <a:pt x="31038" y="4709"/>
                    <a:pt x="57085" y="759"/>
                  </a:cubicBezTo>
                  <a:lnTo>
                    <a:pt x="57089" y="760"/>
                  </a:lnTo>
                  <a:lnTo>
                    <a:pt x="8983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7" name="Shape 581">
              <a:extLst>
                <a:ext uri="{FF2B5EF4-FFF2-40B4-BE49-F238E27FC236}">
                  <a16:creationId xmlns:a16="http://schemas.microsoft.com/office/drawing/2014/main" id="{9021C965-FC14-416B-AF2E-7E1487A8737E}"/>
                </a:ext>
              </a:extLst>
            </p:cNvPr>
            <p:cNvSpPr/>
            <p:nvPr/>
          </p:nvSpPr>
          <p:spPr>
            <a:xfrm>
              <a:off x="813043" y="403982"/>
              <a:ext cx="166939" cy="282032"/>
            </a:xfrm>
            <a:custGeom>
              <a:avLst/>
              <a:gdLst/>
              <a:ahLst/>
              <a:cxnLst/>
              <a:rect l="0" t="0" r="0" b="0"/>
              <a:pathLst>
                <a:path w="166939" h="282032">
                  <a:moveTo>
                    <a:pt x="23493" y="0"/>
                  </a:moveTo>
                  <a:cubicBezTo>
                    <a:pt x="78361" y="5727"/>
                    <a:pt x="128394" y="31722"/>
                    <a:pt x="166939" y="70544"/>
                  </a:cubicBezTo>
                  <a:cubicBezTo>
                    <a:pt x="155957" y="78612"/>
                    <a:pt x="146884" y="88723"/>
                    <a:pt x="139686" y="100039"/>
                  </a:cubicBezTo>
                  <a:cubicBezTo>
                    <a:pt x="134027" y="86313"/>
                    <a:pt x="119965" y="77239"/>
                    <a:pt x="104363" y="78612"/>
                  </a:cubicBezTo>
                  <a:cubicBezTo>
                    <a:pt x="85011" y="80353"/>
                    <a:pt x="70782" y="97328"/>
                    <a:pt x="72489" y="116512"/>
                  </a:cubicBezTo>
                  <a:cubicBezTo>
                    <a:pt x="74230" y="135697"/>
                    <a:pt x="91205" y="149926"/>
                    <a:pt x="110389" y="148219"/>
                  </a:cubicBezTo>
                  <a:cubicBezTo>
                    <a:pt x="115345" y="147716"/>
                    <a:pt x="119798" y="146344"/>
                    <a:pt x="123916" y="144101"/>
                  </a:cubicBezTo>
                  <a:cubicBezTo>
                    <a:pt x="123079" y="150128"/>
                    <a:pt x="122912" y="156120"/>
                    <a:pt x="123246" y="162113"/>
                  </a:cubicBezTo>
                  <a:cubicBezTo>
                    <a:pt x="123413" y="165395"/>
                    <a:pt x="123782" y="168476"/>
                    <a:pt x="124285" y="171556"/>
                  </a:cubicBezTo>
                  <a:cubicBezTo>
                    <a:pt x="92742" y="193652"/>
                    <a:pt x="64954" y="220403"/>
                    <a:pt x="37364" y="247322"/>
                  </a:cubicBezTo>
                  <a:lnTo>
                    <a:pt x="0" y="282032"/>
                  </a:lnTo>
                  <a:lnTo>
                    <a:pt x="0" y="99075"/>
                  </a:lnTo>
                  <a:lnTo>
                    <a:pt x="9533" y="98474"/>
                  </a:lnTo>
                  <a:cubicBezTo>
                    <a:pt x="22959" y="94800"/>
                    <a:pt x="33556" y="83287"/>
                    <a:pt x="35490" y="68496"/>
                  </a:cubicBezTo>
                  <a:cubicBezTo>
                    <a:pt x="38034" y="48943"/>
                    <a:pt x="24172" y="30964"/>
                    <a:pt x="4620" y="28386"/>
                  </a:cubicBezTo>
                  <a:lnTo>
                    <a:pt x="0" y="28712"/>
                  </a:lnTo>
                  <a:lnTo>
                    <a:pt x="0" y="546"/>
                  </a:lnTo>
                  <a:lnTo>
                    <a:pt x="234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90" name="Group 89">
            <a:extLst>
              <a:ext uri="{FF2B5EF4-FFF2-40B4-BE49-F238E27FC236}">
                <a16:creationId xmlns:a16="http://schemas.microsoft.com/office/drawing/2014/main" id="{9AE004CE-120D-41FD-BD99-CB739645FE86}"/>
              </a:ext>
            </a:extLst>
          </p:cNvPr>
          <p:cNvGrpSpPr/>
          <p:nvPr/>
        </p:nvGrpSpPr>
        <p:grpSpPr>
          <a:xfrm>
            <a:off x="5216218" y="1826232"/>
            <a:ext cx="713444" cy="689883"/>
            <a:chOff x="0" y="0"/>
            <a:chExt cx="1393991" cy="1331996"/>
          </a:xfrm>
        </p:grpSpPr>
        <p:sp>
          <p:nvSpPr>
            <p:cNvPr id="91" name="Shape 583">
              <a:extLst>
                <a:ext uri="{FF2B5EF4-FFF2-40B4-BE49-F238E27FC236}">
                  <a16:creationId xmlns:a16="http://schemas.microsoft.com/office/drawing/2014/main" id="{4BF9D24F-D545-4724-8AAA-4E06BD4C9720}"/>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2" name="Shape 584">
              <a:extLst>
                <a:ext uri="{FF2B5EF4-FFF2-40B4-BE49-F238E27FC236}">
                  <a16:creationId xmlns:a16="http://schemas.microsoft.com/office/drawing/2014/main" id="{D155F968-6B23-41E9-BFE3-B1F5D79A9412}"/>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585">
              <a:extLst>
                <a:ext uri="{FF2B5EF4-FFF2-40B4-BE49-F238E27FC236}">
                  <a16:creationId xmlns:a16="http://schemas.microsoft.com/office/drawing/2014/main" id="{9E6735E8-74CB-46AA-BC97-5314CD668590}"/>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586">
              <a:extLst>
                <a:ext uri="{FF2B5EF4-FFF2-40B4-BE49-F238E27FC236}">
                  <a16:creationId xmlns:a16="http://schemas.microsoft.com/office/drawing/2014/main" id="{C6337DEE-F0C7-4EB4-BE89-2068287C5FC7}"/>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5" name="Shape 587">
              <a:extLst>
                <a:ext uri="{FF2B5EF4-FFF2-40B4-BE49-F238E27FC236}">
                  <a16:creationId xmlns:a16="http://schemas.microsoft.com/office/drawing/2014/main" id="{C9A90CBA-CEC6-4A1E-A79E-9D7E265A2DAB}"/>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6" name="Shape 588">
              <a:extLst>
                <a:ext uri="{FF2B5EF4-FFF2-40B4-BE49-F238E27FC236}">
                  <a16:creationId xmlns:a16="http://schemas.microsoft.com/office/drawing/2014/main" id="{6CD7D728-462B-45E1-8DD8-A070C71F46BB}"/>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589">
              <a:extLst>
                <a:ext uri="{FF2B5EF4-FFF2-40B4-BE49-F238E27FC236}">
                  <a16:creationId xmlns:a16="http://schemas.microsoft.com/office/drawing/2014/main" id="{29D18589-3E94-44F3-A06A-9810AF62B4E0}"/>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590">
              <a:extLst>
                <a:ext uri="{FF2B5EF4-FFF2-40B4-BE49-F238E27FC236}">
                  <a16:creationId xmlns:a16="http://schemas.microsoft.com/office/drawing/2014/main" id="{51D3E9F7-8CC0-4C35-A6C2-9362748FFE63}"/>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02" name="Group 101">
            <a:extLst>
              <a:ext uri="{FF2B5EF4-FFF2-40B4-BE49-F238E27FC236}">
                <a16:creationId xmlns:a16="http://schemas.microsoft.com/office/drawing/2014/main" id="{82B3DFF5-EC59-405D-B7F1-13A2FFEE5B11}"/>
              </a:ext>
            </a:extLst>
          </p:cNvPr>
          <p:cNvGrpSpPr/>
          <p:nvPr/>
        </p:nvGrpSpPr>
        <p:grpSpPr>
          <a:xfrm>
            <a:off x="5923103" y="1803520"/>
            <a:ext cx="731788" cy="689883"/>
            <a:chOff x="0" y="0"/>
            <a:chExt cx="1393992" cy="1331996"/>
          </a:xfrm>
        </p:grpSpPr>
        <p:sp>
          <p:nvSpPr>
            <p:cNvPr id="103" name="Shape 919">
              <a:extLst>
                <a:ext uri="{FF2B5EF4-FFF2-40B4-BE49-F238E27FC236}">
                  <a16:creationId xmlns:a16="http://schemas.microsoft.com/office/drawing/2014/main" id="{107E29AE-E3E6-4594-BBBC-85CB34891573}"/>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4" name="Shape 921">
              <a:extLst>
                <a:ext uri="{FF2B5EF4-FFF2-40B4-BE49-F238E27FC236}">
                  <a16:creationId xmlns:a16="http://schemas.microsoft.com/office/drawing/2014/main" id="{8706230B-6238-4031-B053-CC609C6A22AE}"/>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922">
              <a:extLst>
                <a:ext uri="{FF2B5EF4-FFF2-40B4-BE49-F238E27FC236}">
                  <a16:creationId xmlns:a16="http://schemas.microsoft.com/office/drawing/2014/main" id="{30CB01A7-51A6-4899-A4D1-4B24B2FC59E5}"/>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923">
              <a:extLst>
                <a:ext uri="{FF2B5EF4-FFF2-40B4-BE49-F238E27FC236}">
                  <a16:creationId xmlns:a16="http://schemas.microsoft.com/office/drawing/2014/main" id="{B503438B-31ED-41F3-9BD7-D22C059889DA}"/>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924">
              <a:extLst>
                <a:ext uri="{FF2B5EF4-FFF2-40B4-BE49-F238E27FC236}">
                  <a16:creationId xmlns:a16="http://schemas.microsoft.com/office/drawing/2014/main" id="{90129967-E09C-4EB3-B10C-7E8295EB1ED1}"/>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925">
              <a:extLst>
                <a:ext uri="{FF2B5EF4-FFF2-40B4-BE49-F238E27FC236}">
                  <a16:creationId xmlns:a16="http://schemas.microsoft.com/office/drawing/2014/main" id="{283FE2CC-9147-4058-9C16-C822922A751D}"/>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926">
              <a:extLst>
                <a:ext uri="{FF2B5EF4-FFF2-40B4-BE49-F238E27FC236}">
                  <a16:creationId xmlns:a16="http://schemas.microsoft.com/office/drawing/2014/main" id="{F3FA9572-1520-42B8-9D93-0B0A98C7C931}"/>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927">
              <a:extLst>
                <a:ext uri="{FF2B5EF4-FFF2-40B4-BE49-F238E27FC236}">
                  <a16:creationId xmlns:a16="http://schemas.microsoft.com/office/drawing/2014/main" id="{30FCE436-D47D-4638-8ED5-54FD0C57D5FF}"/>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114" name="Techniques">
            <a:extLst>
              <a:ext uri="{FF2B5EF4-FFF2-40B4-BE49-F238E27FC236}">
                <a16:creationId xmlns:a16="http://schemas.microsoft.com/office/drawing/2014/main" id="{45EAB36E-74EC-4330-A727-2EB396D666DE}"/>
              </a:ext>
            </a:extLst>
          </p:cNvPr>
          <p:cNvSpPr txBox="1"/>
          <p:nvPr/>
        </p:nvSpPr>
        <p:spPr>
          <a:xfrm>
            <a:off x="8252082" y="2610728"/>
            <a:ext cx="50908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Conflict</a:t>
            </a:r>
            <a:endParaRPr dirty="0"/>
          </a:p>
        </p:txBody>
      </p:sp>
      <p:sp>
        <p:nvSpPr>
          <p:cNvPr id="115" name="Techniques">
            <a:extLst>
              <a:ext uri="{FF2B5EF4-FFF2-40B4-BE49-F238E27FC236}">
                <a16:creationId xmlns:a16="http://schemas.microsoft.com/office/drawing/2014/main" id="{C489D14E-ECAD-458A-A092-0A5FC8F03BC2}"/>
              </a:ext>
            </a:extLst>
          </p:cNvPr>
          <p:cNvSpPr txBox="1"/>
          <p:nvPr/>
        </p:nvSpPr>
        <p:spPr>
          <a:xfrm>
            <a:off x="8963180" y="2598466"/>
            <a:ext cx="489850"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Society</a:t>
            </a:r>
            <a:endParaRPr dirty="0"/>
          </a:p>
        </p:txBody>
      </p:sp>
      <p:sp>
        <p:nvSpPr>
          <p:cNvPr id="116" name="Techniques">
            <a:extLst>
              <a:ext uri="{FF2B5EF4-FFF2-40B4-BE49-F238E27FC236}">
                <a16:creationId xmlns:a16="http://schemas.microsoft.com/office/drawing/2014/main" id="{B88E6C99-02E8-4FFC-AF06-7909470A4237}"/>
              </a:ext>
            </a:extLst>
          </p:cNvPr>
          <p:cNvSpPr txBox="1"/>
          <p:nvPr/>
        </p:nvSpPr>
        <p:spPr>
          <a:xfrm>
            <a:off x="9589914" y="2578946"/>
            <a:ext cx="579618"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Artefacts</a:t>
            </a:r>
            <a:endParaRPr dirty="0"/>
          </a:p>
        </p:txBody>
      </p:sp>
      <p:grpSp>
        <p:nvGrpSpPr>
          <p:cNvPr id="152" name="Group 151">
            <a:extLst>
              <a:ext uri="{FF2B5EF4-FFF2-40B4-BE49-F238E27FC236}">
                <a16:creationId xmlns:a16="http://schemas.microsoft.com/office/drawing/2014/main" id="{7FF1F02A-3426-4288-BE5F-9C98FB5B75F2}"/>
              </a:ext>
            </a:extLst>
          </p:cNvPr>
          <p:cNvGrpSpPr/>
          <p:nvPr/>
        </p:nvGrpSpPr>
        <p:grpSpPr>
          <a:xfrm>
            <a:off x="7400121" y="1871698"/>
            <a:ext cx="731789" cy="664192"/>
            <a:chOff x="0" y="0"/>
            <a:chExt cx="1393992" cy="1331996"/>
          </a:xfrm>
        </p:grpSpPr>
        <p:sp>
          <p:nvSpPr>
            <p:cNvPr id="153" name="Shape 1039">
              <a:extLst>
                <a:ext uri="{FF2B5EF4-FFF2-40B4-BE49-F238E27FC236}">
                  <a16:creationId xmlns:a16="http://schemas.microsoft.com/office/drawing/2014/main" id="{C998DDD4-9DDF-4F1C-BB5B-50100AE88231}"/>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4" name="Shape 1042">
              <a:extLst>
                <a:ext uri="{FF2B5EF4-FFF2-40B4-BE49-F238E27FC236}">
                  <a16:creationId xmlns:a16="http://schemas.microsoft.com/office/drawing/2014/main" id="{B97ADE4D-4731-4B35-9DB2-43EA4BA442F7}"/>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28658">
              <a:extLst>
                <a:ext uri="{FF2B5EF4-FFF2-40B4-BE49-F238E27FC236}">
                  <a16:creationId xmlns:a16="http://schemas.microsoft.com/office/drawing/2014/main" id="{A33FC9CB-1288-4F6E-AA1A-4C760DC1E898}"/>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28659">
              <a:extLst>
                <a:ext uri="{FF2B5EF4-FFF2-40B4-BE49-F238E27FC236}">
                  <a16:creationId xmlns:a16="http://schemas.microsoft.com/office/drawing/2014/main" id="{95E49A1A-CF5C-4113-BDCF-275322619521}"/>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1045">
              <a:extLst>
                <a:ext uri="{FF2B5EF4-FFF2-40B4-BE49-F238E27FC236}">
                  <a16:creationId xmlns:a16="http://schemas.microsoft.com/office/drawing/2014/main" id="{7A40364C-F8CD-4266-A9FC-B80E8130880F}"/>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1046">
              <a:extLst>
                <a:ext uri="{FF2B5EF4-FFF2-40B4-BE49-F238E27FC236}">
                  <a16:creationId xmlns:a16="http://schemas.microsoft.com/office/drawing/2014/main" id="{59656784-AF83-4931-A8A1-7F1A1F5576D4}"/>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9" name="Shape 1047">
              <a:extLst>
                <a:ext uri="{FF2B5EF4-FFF2-40B4-BE49-F238E27FC236}">
                  <a16:creationId xmlns:a16="http://schemas.microsoft.com/office/drawing/2014/main" id="{1AF3BAE8-54C9-4C3E-8F3C-99DAE72EEA07}"/>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0" name="Shape 1048">
              <a:extLst>
                <a:ext uri="{FF2B5EF4-FFF2-40B4-BE49-F238E27FC236}">
                  <a16:creationId xmlns:a16="http://schemas.microsoft.com/office/drawing/2014/main" id="{6490ABC1-A412-45C5-BC00-29FF5B5831F1}"/>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1" name="Shape 1049">
              <a:extLst>
                <a:ext uri="{FF2B5EF4-FFF2-40B4-BE49-F238E27FC236}">
                  <a16:creationId xmlns:a16="http://schemas.microsoft.com/office/drawing/2014/main" id="{49F68D34-4BC8-4F52-AA51-9C37E1324B51}"/>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050">
              <a:extLst>
                <a:ext uri="{FF2B5EF4-FFF2-40B4-BE49-F238E27FC236}">
                  <a16:creationId xmlns:a16="http://schemas.microsoft.com/office/drawing/2014/main" id="{18424ADC-88EE-4A67-9D04-1652168D7A0E}"/>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051">
              <a:extLst>
                <a:ext uri="{FF2B5EF4-FFF2-40B4-BE49-F238E27FC236}">
                  <a16:creationId xmlns:a16="http://schemas.microsoft.com/office/drawing/2014/main" id="{4F7FD818-7697-4998-A709-A322E0D510A7}"/>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28660">
              <a:extLst>
                <a:ext uri="{FF2B5EF4-FFF2-40B4-BE49-F238E27FC236}">
                  <a16:creationId xmlns:a16="http://schemas.microsoft.com/office/drawing/2014/main" id="{B7692ACB-B07C-40FD-BE36-9BDE352F9760}"/>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053">
              <a:extLst>
                <a:ext uri="{FF2B5EF4-FFF2-40B4-BE49-F238E27FC236}">
                  <a16:creationId xmlns:a16="http://schemas.microsoft.com/office/drawing/2014/main" id="{CE4FF98B-C807-46DD-BA99-AB6D1647F74B}"/>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054">
              <a:extLst>
                <a:ext uri="{FF2B5EF4-FFF2-40B4-BE49-F238E27FC236}">
                  <a16:creationId xmlns:a16="http://schemas.microsoft.com/office/drawing/2014/main" id="{010A3BA1-CBB2-4713-809E-7C4ABF17069C}"/>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1055">
              <a:extLst>
                <a:ext uri="{FF2B5EF4-FFF2-40B4-BE49-F238E27FC236}">
                  <a16:creationId xmlns:a16="http://schemas.microsoft.com/office/drawing/2014/main" id="{98E06CC8-F591-4962-B4BB-FBB73205BB71}"/>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056">
              <a:extLst>
                <a:ext uri="{FF2B5EF4-FFF2-40B4-BE49-F238E27FC236}">
                  <a16:creationId xmlns:a16="http://schemas.microsoft.com/office/drawing/2014/main" id="{2A07E68D-E343-4C0A-B345-B788FA4CE180}"/>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057">
              <a:extLst>
                <a:ext uri="{FF2B5EF4-FFF2-40B4-BE49-F238E27FC236}">
                  <a16:creationId xmlns:a16="http://schemas.microsoft.com/office/drawing/2014/main" id="{E5CF21B6-E862-49A1-BBAA-1F0487F45496}"/>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28661">
              <a:extLst>
                <a:ext uri="{FF2B5EF4-FFF2-40B4-BE49-F238E27FC236}">
                  <a16:creationId xmlns:a16="http://schemas.microsoft.com/office/drawing/2014/main" id="{BB78A4DF-7105-430F-B554-61422C754696}"/>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2" name="Group 171">
            <a:extLst>
              <a:ext uri="{FF2B5EF4-FFF2-40B4-BE49-F238E27FC236}">
                <a16:creationId xmlns:a16="http://schemas.microsoft.com/office/drawing/2014/main" id="{E29C7365-0D7B-419F-8B1A-102A662A69A0}"/>
              </a:ext>
            </a:extLst>
          </p:cNvPr>
          <p:cNvGrpSpPr/>
          <p:nvPr/>
        </p:nvGrpSpPr>
        <p:grpSpPr>
          <a:xfrm>
            <a:off x="8123167" y="1826232"/>
            <a:ext cx="704520" cy="701778"/>
            <a:chOff x="0" y="0"/>
            <a:chExt cx="1393992" cy="1331996"/>
          </a:xfrm>
        </p:grpSpPr>
        <p:sp>
          <p:nvSpPr>
            <p:cNvPr id="173" name="Shape 1110">
              <a:extLst>
                <a:ext uri="{FF2B5EF4-FFF2-40B4-BE49-F238E27FC236}">
                  <a16:creationId xmlns:a16="http://schemas.microsoft.com/office/drawing/2014/main" id="{2193B542-0995-430D-8F21-3980C8CD45EF}"/>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74" name="Shape 1112">
              <a:extLst>
                <a:ext uri="{FF2B5EF4-FFF2-40B4-BE49-F238E27FC236}">
                  <a16:creationId xmlns:a16="http://schemas.microsoft.com/office/drawing/2014/main" id="{6F9E9939-4802-4D75-AC20-7CBFCE838A23}"/>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113">
              <a:extLst>
                <a:ext uri="{FF2B5EF4-FFF2-40B4-BE49-F238E27FC236}">
                  <a16:creationId xmlns:a16="http://schemas.microsoft.com/office/drawing/2014/main" id="{BA60CD64-C898-4235-9E82-EFF58AFD05E0}"/>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114">
              <a:extLst>
                <a:ext uri="{FF2B5EF4-FFF2-40B4-BE49-F238E27FC236}">
                  <a16:creationId xmlns:a16="http://schemas.microsoft.com/office/drawing/2014/main" id="{4FD47001-C719-4F03-9EAC-46298CD4D1B9}"/>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115">
              <a:extLst>
                <a:ext uri="{FF2B5EF4-FFF2-40B4-BE49-F238E27FC236}">
                  <a16:creationId xmlns:a16="http://schemas.microsoft.com/office/drawing/2014/main" id="{0C282345-3838-48A9-AA1A-872D4055176B}"/>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8" name="Shape 1116">
              <a:extLst>
                <a:ext uri="{FF2B5EF4-FFF2-40B4-BE49-F238E27FC236}">
                  <a16:creationId xmlns:a16="http://schemas.microsoft.com/office/drawing/2014/main" id="{E57B678E-EE74-4EA8-BC3D-48EEB0F4681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117">
              <a:extLst>
                <a:ext uri="{FF2B5EF4-FFF2-40B4-BE49-F238E27FC236}">
                  <a16:creationId xmlns:a16="http://schemas.microsoft.com/office/drawing/2014/main" id="{F14F1C50-7586-4755-A266-32109F56D71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0" name="Shape 1118">
              <a:extLst>
                <a:ext uri="{FF2B5EF4-FFF2-40B4-BE49-F238E27FC236}">
                  <a16:creationId xmlns:a16="http://schemas.microsoft.com/office/drawing/2014/main" id="{9B4CE200-A41F-4217-B220-D64EC094952C}"/>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9">
              <a:extLst>
                <a:ext uri="{FF2B5EF4-FFF2-40B4-BE49-F238E27FC236}">
                  <a16:creationId xmlns:a16="http://schemas.microsoft.com/office/drawing/2014/main" id="{CED13618-87FD-4B85-9204-1FE4BD086CD5}"/>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20">
              <a:extLst>
                <a:ext uri="{FF2B5EF4-FFF2-40B4-BE49-F238E27FC236}">
                  <a16:creationId xmlns:a16="http://schemas.microsoft.com/office/drawing/2014/main" id="{9BB0CBD3-6CB3-4334-90F6-930F4B3A03C5}"/>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21">
              <a:extLst>
                <a:ext uri="{FF2B5EF4-FFF2-40B4-BE49-F238E27FC236}">
                  <a16:creationId xmlns:a16="http://schemas.microsoft.com/office/drawing/2014/main" id="{BEBC8B05-BBB6-4E12-B2CF-00B4552D8E6A}"/>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22">
              <a:extLst>
                <a:ext uri="{FF2B5EF4-FFF2-40B4-BE49-F238E27FC236}">
                  <a16:creationId xmlns:a16="http://schemas.microsoft.com/office/drawing/2014/main" id="{CB12B601-BF6E-4E63-ADA1-F469396C894A}"/>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23">
              <a:extLst>
                <a:ext uri="{FF2B5EF4-FFF2-40B4-BE49-F238E27FC236}">
                  <a16:creationId xmlns:a16="http://schemas.microsoft.com/office/drawing/2014/main" id="{BF0F8E88-0E07-4F89-BCAE-F7DC6BE37B06}"/>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24">
              <a:extLst>
                <a:ext uri="{FF2B5EF4-FFF2-40B4-BE49-F238E27FC236}">
                  <a16:creationId xmlns:a16="http://schemas.microsoft.com/office/drawing/2014/main" id="{7CFAB75A-A5E6-4A8E-8101-565D8B5F715F}"/>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25">
              <a:extLst>
                <a:ext uri="{FF2B5EF4-FFF2-40B4-BE49-F238E27FC236}">
                  <a16:creationId xmlns:a16="http://schemas.microsoft.com/office/drawing/2014/main" id="{49B92294-966B-4E81-874B-44AF8DAEF1FB}"/>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6">
              <a:extLst>
                <a:ext uri="{FF2B5EF4-FFF2-40B4-BE49-F238E27FC236}">
                  <a16:creationId xmlns:a16="http://schemas.microsoft.com/office/drawing/2014/main" id="{65CE0353-E6F8-45EB-AA76-F9B62128891D}"/>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7">
              <a:extLst>
                <a:ext uri="{FF2B5EF4-FFF2-40B4-BE49-F238E27FC236}">
                  <a16:creationId xmlns:a16="http://schemas.microsoft.com/office/drawing/2014/main" id="{87049829-6894-424B-B4AC-18C60D571DF8}"/>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90" name="Group 189">
            <a:extLst>
              <a:ext uri="{FF2B5EF4-FFF2-40B4-BE49-F238E27FC236}">
                <a16:creationId xmlns:a16="http://schemas.microsoft.com/office/drawing/2014/main" id="{62FEB6DE-8A6C-43FD-A2B7-CD52153EB767}"/>
              </a:ext>
            </a:extLst>
          </p:cNvPr>
          <p:cNvGrpSpPr/>
          <p:nvPr/>
        </p:nvGrpSpPr>
        <p:grpSpPr>
          <a:xfrm>
            <a:off x="8849366" y="1879487"/>
            <a:ext cx="696912" cy="627667"/>
            <a:chOff x="0" y="0"/>
            <a:chExt cx="1393992" cy="1331996"/>
          </a:xfrm>
        </p:grpSpPr>
        <p:sp>
          <p:nvSpPr>
            <p:cNvPr id="191" name="Shape 1177">
              <a:extLst>
                <a:ext uri="{FF2B5EF4-FFF2-40B4-BE49-F238E27FC236}">
                  <a16:creationId xmlns:a16="http://schemas.microsoft.com/office/drawing/2014/main" id="{EC21F6C4-F35A-48EA-9AB2-2665DA596CF9}"/>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92" name="Shape 1179">
              <a:extLst>
                <a:ext uri="{FF2B5EF4-FFF2-40B4-BE49-F238E27FC236}">
                  <a16:creationId xmlns:a16="http://schemas.microsoft.com/office/drawing/2014/main" id="{8B01300E-4A65-4D5B-843D-7BF98CC8D06F}"/>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80">
              <a:extLst>
                <a:ext uri="{FF2B5EF4-FFF2-40B4-BE49-F238E27FC236}">
                  <a16:creationId xmlns:a16="http://schemas.microsoft.com/office/drawing/2014/main" id="{240E80B0-639F-4DDA-AAF5-67840263C4FC}"/>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81">
              <a:extLst>
                <a:ext uri="{FF2B5EF4-FFF2-40B4-BE49-F238E27FC236}">
                  <a16:creationId xmlns:a16="http://schemas.microsoft.com/office/drawing/2014/main" id="{47AB766A-3384-4561-AA6F-97631AC7F7D0}"/>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82">
              <a:extLst>
                <a:ext uri="{FF2B5EF4-FFF2-40B4-BE49-F238E27FC236}">
                  <a16:creationId xmlns:a16="http://schemas.microsoft.com/office/drawing/2014/main" id="{20502FCC-E907-4A36-9F68-C52D16E218C8}"/>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1183">
              <a:extLst>
                <a:ext uri="{FF2B5EF4-FFF2-40B4-BE49-F238E27FC236}">
                  <a16:creationId xmlns:a16="http://schemas.microsoft.com/office/drawing/2014/main" id="{14EEEA28-AF4A-4A47-8EC1-A3B205F77AAD}"/>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28677">
              <a:extLst>
                <a:ext uri="{FF2B5EF4-FFF2-40B4-BE49-F238E27FC236}">
                  <a16:creationId xmlns:a16="http://schemas.microsoft.com/office/drawing/2014/main" id="{88949A0B-37CB-47B1-B195-8A19EFE109DB}"/>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185">
              <a:extLst>
                <a:ext uri="{FF2B5EF4-FFF2-40B4-BE49-F238E27FC236}">
                  <a16:creationId xmlns:a16="http://schemas.microsoft.com/office/drawing/2014/main" id="{E36B0D6C-2A4D-438E-903A-6AE8F55C58CC}"/>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1186">
              <a:extLst>
                <a:ext uri="{FF2B5EF4-FFF2-40B4-BE49-F238E27FC236}">
                  <a16:creationId xmlns:a16="http://schemas.microsoft.com/office/drawing/2014/main" id="{8040C7C9-CCA4-4A3E-B209-C592CD784D48}"/>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187">
              <a:extLst>
                <a:ext uri="{FF2B5EF4-FFF2-40B4-BE49-F238E27FC236}">
                  <a16:creationId xmlns:a16="http://schemas.microsoft.com/office/drawing/2014/main" id="{6AB8BDBE-94B8-4115-A873-4FBAE12F6AB1}"/>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28678">
              <a:extLst>
                <a:ext uri="{FF2B5EF4-FFF2-40B4-BE49-F238E27FC236}">
                  <a16:creationId xmlns:a16="http://schemas.microsoft.com/office/drawing/2014/main" id="{5E629263-B26A-4E56-BDE2-5617E83C8EBD}"/>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28679">
              <a:extLst>
                <a:ext uri="{FF2B5EF4-FFF2-40B4-BE49-F238E27FC236}">
                  <a16:creationId xmlns:a16="http://schemas.microsoft.com/office/drawing/2014/main" id="{196C4A45-D416-4741-95FE-C5032783AE65}"/>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1190">
              <a:extLst>
                <a:ext uri="{FF2B5EF4-FFF2-40B4-BE49-F238E27FC236}">
                  <a16:creationId xmlns:a16="http://schemas.microsoft.com/office/drawing/2014/main" id="{EA4C3364-5BB9-47FC-8664-E2D4B42AB6DA}"/>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1191">
              <a:extLst>
                <a:ext uri="{FF2B5EF4-FFF2-40B4-BE49-F238E27FC236}">
                  <a16:creationId xmlns:a16="http://schemas.microsoft.com/office/drawing/2014/main" id="{D479CA3F-2979-434A-B4B2-64AB337D8A9C}"/>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28680">
              <a:extLst>
                <a:ext uri="{FF2B5EF4-FFF2-40B4-BE49-F238E27FC236}">
                  <a16:creationId xmlns:a16="http://schemas.microsoft.com/office/drawing/2014/main" id="{78CC8784-823E-4260-85F3-1E5CAC7DFAC0}"/>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193">
              <a:extLst>
                <a:ext uri="{FF2B5EF4-FFF2-40B4-BE49-F238E27FC236}">
                  <a16:creationId xmlns:a16="http://schemas.microsoft.com/office/drawing/2014/main" id="{C4C84AB2-5926-4E7A-9204-677364ED3436}"/>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1194">
              <a:extLst>
                <a:ext uri="{FF2B5EF4-FFF2-40B4-BE49-F238E27FC236}">
                  <a16:creationId xmlns:a16="http://schemas.microsoft.com/office/drawing/2014/main" id="{9AA30B33-663F-49EA-BF04-034D6CFBEBD0}"/>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195">
              <a:extLst>
                <a:ext uri="{FF2B5EF4-FFF2-40B4-BE49-F238E27FC236}">
                  <a16:creationId xmlns:a16="http://schemas.microsoft.com/office/drawing/2014/main" id="{967AD92F-CA90-43AE-88B8-A778478A9B5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28681">
              <a:extLst>
                <a:ext uri="{FF2B5EF4-FFF2-40B4-BE49-F238E27FC236}">
                  <a16:creationId xmlns:a16="http://schemas.microsoft.com/office/drawing/2014/main" id="{C3344F7B-47A0-4C39-BFF6-F448F53F0390}"/>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28682">
              <a:extLst>
                <a:ext uri="{FF2B5EF4-FFF2-40B4-BE49-F238E27FC236}">
                  <a16:creationId xmlns:a16="http://schemas.microsoft.com/office/drawing/2014/main" id="{72AB1DBC-966A-4D49-B553-F52BDC7E6158}"/>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1198">
              <a:extLst>
                <a:ext uri="{FF2B5EF4-FFF2-40B4-BE49-F238E27FC236}">
                  <a16:creationId xmlns:a16="http://schemas.microsoft.com/office/drawing/2014/main" id="{8806AB17-A264-4A96-B21B-81E529588C0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1199">
              <a:extLst>
                <a:ext uri="{FF2B5EF4-FFF2-40B4-BE49-F238E27FC236}">
                  <a16:creationId xmlns:a16="http://schemas.microsoft.com/office/drawing/2014/main" id="{795E6162-89B9-4331-9FA6-30C48332C82F}"/>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28683">
              <a:extLst>
                <a:ext uri="{FF2B5EF4-FFF2-40B4-BE49-F238E27FC236}">
                  <a16:creationId xmlns:a16="http://schemas.microsoft.com/office/drawing/2014/main" id="{F834C0BB-C852-461B-A02E-3FEDB561C980}"/>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01">
              <a:extLst>
                <a:ext uri="{FF2B5EF4-FFF2-40B4-BE49-F238E27FC236}">
                  <a16:creationId xmlns:a16="http://schemas.microsoft.com/office/drawing/2014/main" id="{7397AE8D-9CC7-4DD2-91F7-2708C22EEA0E}"/>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02">
              <a:extLst>
                <a:ext uri="{FF2B5EF4-FFF2-40B4-BE49-F238E27FC236}">
                  <a16:creationId xmlns:a16="http://schemas.microsoft.com/office/drawing/2014/main" id="{5B079A9C-53AB-468F-AAE1-8164ECD3D748}"/>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28684">
              <a:extLst>
                <a:ext uri="{FF2B5EF4-FFF2-40B4-BE49-F238E27FC236}">
                  <a16:creationId xmlns:a16="http://schemas.microsoft.com/office/drawing/2014/main" id="{24453521-42E7-4F08-9B54-14CE3B83A41B}"/>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04">
              <a:extLst>
                <a:ext uri="{FF2B5EF4-FFF2-40B4-BE49-F238E27FC236}">
                  <a16:creationId xmlns:a16="http://schemas.microsoft.com/office/drawing/2014/main" id="{9F57215C-6AC1-4D20-A75D-79CCE9B4A3FF}"/>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05">
              <a:extLst>
                <a:ext uri="{FF2B5EF4-FFF2-40B4-BE49-F238E27FC236}">
                  <a16:creationId xmlns:a16="http://schemas.microsoft.com/office/drawing/2014/main" id="{BAD55F32-7BD7-40B6-A54C-17FA478BAFAC}"/>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28685">
              <a:extLst>
                <a:ext uri="{FF2B5EF4-FFF2-40B4-BE49-F238E27FC236}">
                  <a16:creationId xmlns:a16="http://schemas.microsoft.com/office/drawing/2014/main" id="{ACEDC390-A944-4294-ABFE-14C198C22112}"/>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1207">
              <a:extLst>
                <a:ext uri="{FF2B5EF4-FFF2-40B4-BE49-F238E27FC236}">
                  <a16:creationId xmlns:a16="http://schemas.microsoft.com/office/drawing/2014/main" id="{D095DCAF-1C3C-4CCD-8F05-BB06E79C4E60}"/>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1208">
              <a:extLst>
                <a:ext uri="{FF2B5EF4-FFF2-40B4-BE49-F238E27FC236}">
                  <a16:creationId xmlns:a16="http://schemas.microsoft.com/office/drawing/2014/main" id="{7BE092BA-8F42-4FDD-89B3-7A38D013B3DB}"/>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28686">
              <a:extLst>
                <a:ext uri="{FF2B5EF4-FFF2-40B4-BE49-F238E27FC236}">
                  <a16:creationId xmlns:a16="http://schemas.microsoft.com/office/drawing/2014/main" id="{12A4660D-7286-46A4-BBDF-3BF709EC090B}"/>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1210">
              <a:extLst>
                <a:ext uri="{FF2B5EF4-FFF2-40B4-BE49-F238E27FC236}">
                  <a16:creationId xmlns:a16="http://schemas.microsoft.com/office/drawing/2014/main" id="{3335112F-0D9D-42F2-8CAC-8FF9734C54A1}"/>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1211">
              <a:extLst>
                <a:ext uri="{FF2B5EF4-FFF2-40B4-BE49-F238E27FC236}">
                  <a16:creationId xmlns:a16="http://schemas.microsoft.com/office/drawing/2014/main" id="{163518D7-71D9-4240-8ED8-2E845E81BD65}"/>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28687">
              <a:extLst>
                <a:ext uri="{FF2B5EF4-FFF2-40B4-BE49-F238E27FC236}">
                  <a16:creationId xmlns:a16="http://schemas.microsoft.com/office/drawing/2014/main" id="{B66307EC-6EEF-40A2-9952-4239C15D004A}"/>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6" name="Shape 1213">
              <a:extLst>
                <a:ext uri="{FF2B5EF4-FFF2-40B4-BE49-F238E27FC236}">
                  <a16:creationId xmlns:a16="http://schemas.microsoft.com/office/drawing/2014/main" id="{EA63569E-F97E-40BA-9614-07323FE78732}"/>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7" name="Shape 1214">
              <a:extLst>
                <a:ext uri="{FF2B5EF4-FFF2-40B4-BE49-F238E27FC236}">
                  <a16:creationId xmlns:a16="http://schemas.microsoft.com/office/drawing/2014/main" id="{1F2D7AC0-7D16-4476-B062-19A172CD51C1}"/>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8" name="Shape 1215">
              <a:extLst>
                <a:ext uri="{FF2B5EF4-FFF2-40B4-BE49-F238E27FC236}">
                  <a16:creationId xmlns:a16="http://schemas.microsoft.com/office/drawing/2014/main" id="{D0A7B40F-30E6-46F5-8F90-8350177BAC9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9" name="Shape 28688">
              <a:extLst>
                <a:ext uri="{FF2B5EF4-FFF2-40B4-BE49-F238E27FC236}">
                  <a16:creationId xmlns:a16="http://schemas.microsoft.com/office/drawing/2014/main" id="{FBA46FF0-A071-4F04-BCA3-26851A35CB2C}"/>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0" name="Shape 28689">
              <a:extLst>
                <a:ext uri="{FF2B5EF4-FFF2-40B4-BE49-F238E27FC236}">
                  <a16:creationId xmlns:a16="http://schemas.microsoft.com/office/drawing/2014/main" id="{407F8019-890D-4659-88FC-24465F438116}"/>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1" name="Shape 1218">
              <a:extLst>
                <a:ext uri="{FF2B5EF4-FFF2-40B4-BE49-F238E27FC236}">
                  <a16:creationId xmlns:a16="http://schemas.microsoft.com/office/drawing/2014/main" id="{C3B96FBA-2260-42BD-A249-E09A36AB01DC}"/>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2" name="Shape 1219">
              <a:extLst>
                <a:ext uri="{FF2B5EF4-FFF2-40B4-BE49-F238E27FC236}">
                  <a16:creationId xmlns:a16="http://schemas.microsoft.com/office/drawing/2014/main" id="{C9942B7A-26C2-47F1-8C02-E100B9114191}"/>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3" name="Shape 28690">
              <a:extLst>
                <a:ext uri="{FF2B5EF4-FFF2-40B4-BE49-F238E27FC236}">
                  <a16:creationId xmlns:a16="http://schemas.microsoft.com/office/drawing/2014/main" id="{9C829B97-3E0C-4877-9920-AAC6AA1DDF79}"/>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4" name="Shape 1221">
              <a:extLst>
                <a:ext uri="{FF2B5EF4-FFF2-40B4-BE49-F238E27FC236}">
                  <a16:creationId xmlns:a16="http://schemas.microsoft.com/office/drawing/2014/main" id="{4020C619-B5A0-4FBA-A674-73EE1961435E}"/>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5" name="Shape 1222">
              <a:extLst>
                <a:ext uri="{FF2B5EF4-FFF2-40B4-BE49-F238E27FC236}">
                  <a16:creationId xmlns:a16="http://schemas.microsoft.com/office/drawing/2014/main" id="{FF5F412F-9BDE-40D8-A27D-B86B9B68F43B}"/>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6" name="Shape 1223">
              <a:extLst>
                <a:ext uri="{FF2B5EF4-FFF2-40B4-BE49-F238E27FC236}">
                  <a16:creationId xmlns:a16="http://schemas.microsoft.com/office/drawing/2014/main" id="{AE344D91-AFC8-496A-A903-88F35FAFB138}"/>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7" name="Shape 28691">
              <a:extLst>
                <a:ext uri="{FF2B5EF4-FFF2-40B4-BE49-F238E27FC236}">
                  <a16:creationId xmlns:a16="http://schemas.microsoft.com/office/drawing/2014/main" id="{7DFCC08F-0C7B-4749-9CE1-D754DB084765}"/>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8" name="Shape 28692">
              <a:extLst>
                <a:ext uri="{FF2B5EF4-FFF2-40B4-BE49-F238E27FC236}">
                  <a16:creationId xmlns:a16="http://schemas.microsoft.com/office/drawing/2014/main" id="{2806D19E-0AC2-491E-819D-7A3202DFDB4C}"/>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9" name="Shape 1226">
              <a:extLst>
                <a:ext uri="{FF2B5EF4-FFF2-40B4-BE49-F238E27FC236}">
                  <a16:creationId xmlns:a16="http://schemas.microsoft.com/office/drawing/2014/main" id="{B2B5C8BE-7519-41EE-9B0D-5611C44E30CE}"/>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0" name="Shape 1227">
              <a:extLst>
                <a:ext uri="{FF2B5EF4-FFF2-40B4-BE49-F238E27FC236}">
                  <a16:creationId xmlns:a16="http://schemas.microsoft.com/office/drawing/2014/main" id="{B6925E1E-E012-4829-93FD-55E353A5AD92}"/>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1" name="Shape 1228">
              <a:extLst>
                <a:ext uri="{FF2B5EF4-FFF2-40B4-BE49-F238E27FC236}">
                  <a16:creationId xmlns:a16="http://schemas.microsoft.com/office/drawing/2014/main" id="{3B237C2B-5A95-430C-83AC-0354D867317B}"/>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2" name="Shape 1229">
              <a:extLst>
                <a:ext uri="{FF2B5EF4-FFF2-40B4-BE49-F238E27FC236}">
                  <a16:creationId xmlns:a16="http://schemas.microsoft.com/office/drawing/2014/main" id="{E7DBAC6A-2760-4BE5-A162-76148A08D33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3" name="Shape 1230">
              <a:extLst>
                <a:ext uri="{FF2B5EF4-FFF2-40B4-BE49-F238E27FC236}">
                  <a16:creationId xmlns:a16="http://schemas.microsoft.com/office/drawing/2014/main" id="{8100FD59-05E2-44CD-A96D-2A57DF3EDA1D}"/>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4" name="Shape 1231">
              <a:extLst>
                <a:ext uri="{FF2B5EF4-FFF2-40B4-BE49-F238E27FC236}">
                  <a16:creationId xmlns:a16="http://schemas.microsoft.com/office/drawing/2014/main" id="{2A1752C0-6BE0-4E2D-A7B2-1D84926DFEC2}"/>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5" name="Shape 1232">
              <a:extLst>
                <a:ext uri="{FF2B5EF4-FFF2-40B4-BE49-F238E27FC236}">
                  <a16:creationId xmlns:a16="http://schemas.microsoft.com/office/drawing/2014/main" id="{48D4A2BA-5CB5-4EC5-B218-B8FD1ADCDD35}"/>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46" name="Group 245">
            <a:extLst>
              <a:ext uri="{FF2B5EF4-FFF2-40B4-BE49-F238E27FC236}">
                <a16:creationId xmlns:a16="http://schemas.microsoft.com/office/drawing/2014/main" id="{BD0BADFD-C908-485E-8AF7-CCC5B9EF5171}"/>
              </a:ext>
            </a:extLst>
          </p:cNvPr>
          <p:cNvGrpSpPr/>
          <p:nvPr/>
        </p:nvGrpSpPr>
        <p:grpSpPr>
          <a:xfrm>
            <a:off x="9517487" y="1884571"/>
            <a:ext cx="731789" cy="627666"/>
            <a:chOff x="0" y="0"/>
            <a:chExt cx="1393992" cy="1331996"/>
          </a:xfrm>
        </p:grpSpPr>
        <p:sp>
          <p:nvSpPr>
            <p:cNvPr id="247" name="Shape 1283">
              <a:extLst>
                <a:ext uri="{FF2B5EF4-FFF2-40B4-BE49-F238E27FC236}">
                  <a16:creationId xmlns:a16="http://schemas.microsoft.com/office/drawing/2014/main" id="{BC9CFB60-6B8D-4549-A891-FBAE94ED587C}"/>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48" name="Shape 1285">
              <a:extLst>
                <a:ext uri="{FF2B5EF4-FFF2-40B4-BE49-F238E27FC236}">
                  <a16:creationId xmlns:a16="http://schemas.microsoft.com/office/drawing/2014/main" id="{A5772C67-E37B-48AF-B4F1-7FBD41EDDDCA}"/>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9" name="Shape 1286">
              <a:extLst>
                <a:ext uri="{FF2B5EF4-FFF2-40B4-BE49-F238E27FC236}">
                  <a16:creationId xmlns:a16="http://schemas.microsoft.com/office/drawing/2014/main" id="{F51B486A-48AB-4EEA-B91D-226C8098E1CB}"/>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0" name="Shape 1287">
              <a:extLst>
                <a:ext uri="{FF2B5EF4-FFF2-40B4-BE49-F238E27FC236}">
                  <a16:creationId xmlns:a16="http://schemas.microsoft.com/office/drawing/2014/main" id="{3F8E374D-467C-434F-B249-EEED62AE70AA}"/>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1" name="Shape 1288">
              <a:extLst>
                <a:ext uri="{FF2B5EF4-FFF2-40B4-BE49-F238E27FC236}">
                  <a16:creationId xmlns:a16="http://schemas.microsoft.com/office/drawing/2014/main" id="{100F78DE-7047-4F27-AF60-0EF46C631DE2}"/>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2" name="Shape 1289">
              <a:extLst>
                <a:ext uri="{FF2B5EF4-FFF2-40B4-BE49-F238E27FC236}">
                  <a16:creationId xmlns:a16="http://schemas.microsoft.com/office/drawing/2014/main" id="{FD26C9DF-3C69-4BFD-A929-4D0137EB57A0}"/>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3" name="Shape 1290">
              <a:extLst>
                <a:ext uri="{FF2B5EF4-FFF2-40B4-BE49-F238E27FC236}">
                  <a16:creationId xmlns:a16="http://schemas.microsoft.com/office/drawing/2014/main" id="{FB3D228F-15B9-4C45-9E80-B83D3DE7BCD2}"/>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4" name="Shape 28711">
              <a:extLst>
                <a:ext uri="{FF2B5EF4-FFF2-40B4-BE49-F238E27FC236}">
                  <a16:creationId xmlns:a16="http://schemas.microsoft.com/office/drawing/2014/main" id="{28A50C62-257C-4BFA-A231-66F36E09DAE7}"/>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5" name="Shape 1292">
              <a:extLst>
                <a:ext uri="{FF2B5EF4-FFF2-40B4-BE49-F238E27FC236}">
                  <a16:creationId xmlns:a16="http://schemas.microsoft.com/office/drawing/2014/main" id="{1D204CB0-BEED-4FF2-BAFC-7874E7A6E81D}"/>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6" name="Shape 1293">
              <a:extLst>
                <a:ext uri="{FF2B5EF4-FFF2-40B4-BE49-F238E27FC236}">
                  <a16:creationId xmlns:a16="http://schemas.microsoft.com/office/drawing/2014/main" id="{4D486136-D234-4D78-B6AF-55692C3DD452}"/>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7" name="Shape 1294">
              <a:extLst>
                <a:ext uri="{FF2B5EF4-FFF2-40B4-BE49-F238E27FC236}">
                  <a16:creationId xmlns:a16="http://schemas.microsoft.com/office/drawing/2014/main" id="{B57E6FD4-A586-4D63-B557-DC1A133F6574}"/>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8" name="Shape 1295">
              <a:extLst>
                <a:ext uri="{FF2B5EF4-FFF2-40B4-BE49-F238E27FC236}">
                  <a16:creationId xmlns:a16="http://schemas.microsoft.com/office/drawing/2014/main" id="{3AB3525B-04A8-4200-9702-8301E8CDC888}"/>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9" name="Shape 1296">
              <a:extLst>
                <a:ext uri="{FF2B5EF4-FFF2-40B4-BE49-F238E27FC236}">
                  <a16:creationId xmlns:a16="http://schemas.microsoft.com/office/drawing/2014/main" id="{E93946BD-6FFA-4444-B228-F92F470038C0}"/>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0" name="Shape 1297">
              <a:extLst>
                <a:ext uri="{FF2B5EF4-FFF2-40B4-BE49-F238E27FC236}">
                  <a16:creationId xmlns:a16="http://schemas.microsoft.com/office/drawing/2014/main" id="{05A80EA5-180A-4DAC-8A9C-4F5A8E191BE9}"/>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1" name="Shape 1298">
              <a:extLst>
                <a:ext uri="{FF2B5EF4-FFF2-40B4-BE49-F238E27FC236}">
                  <a16:creationId xmlns:a16="http://schemas.microsoft.com/office/drawing/2014/main" id="{9BC779B2-A1A3-43BE-8A14-ED5B946ED873}"/>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2" name="Shape 1299">
              <a:extLst>
                <a:ext uri="{FF2B5EF4-FFF2-40B4-BE49-F238E27FC236}">
                  <a16:creationId xmlns:a16="http://schemas.microsoft.com/office/drawing/2014/main" id="{897D1C31-9515-414B-8504-434EECF2F8D5}"/>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3" name="Shape 1300">
              <a:extLst>
                <a:ext uri="{FF2B5EF4-FFF2-40B4-BE49-F238E27FC236}">
                  <a16:creationId xmlns:a16="http://schemas.microsoft.com/office/drawing/2014/main" id="{FBB25936-99F3-4194-A208-9E83012D76DD}"/>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4" name="Shape 1301">
              <a:extLst>
                <a:ext uri="{FF2B5EF4-FFF2-40B4-BE49-F238E27FC236}">
                  <a16:creationId xmlns:a16="http://schemas.microsoft.com/office/drawing/2014/main" id="{57F3E504-3360-40F2-BA5C-E61091FAB26C}"/>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65" name="Group 264">
            <a:extLst>
              <a:ext uri="{FF2B5EF4-FFF2-40B4-BE49-F238E27FC236}">
                <a16:creationId xmlns:a16="http://schemas.microsoft.com/office/drawing/2014/main" id="{C5D9CF2E-3065-41F0-9A52-EE22732E65F0}"/>
              </a:ext>
            </a:extLst>
          </p:cNvPr>
          <p:cNvGrpSpPr/>
          <p:nvPr/>
        </p:nvGrpSpPr>
        <p:grpSpPr>
          <a:xfrm>
            <a:off x="6665365" y="1835557"/>
            <a:ext cx="691666" cy="671125"/>
            <a:chOff x="83127" y="43373"/>
            <a:chExt cx="1393992" cy="1331996"/>
          </a:xfrm>
        </p:grpSpPr>
        <p:sp>
          <p:nvSpPr>
            <p:cNvPr id="266" name="Shape 976">
              <a:extLst>
                <a:ext uri="{FF2B5EF4-FFF2-40B4-BE49-F238E27FC236}">
                  <a16:creationId xmlns:a16="http://schemas.microsoft.com/office/drawing/2014/main" id="{66E499B9-7433-4752-AFA4-03B4E56FAD1B}"/>
                </a:ext>
              </a:extLst>
            </p:cNvPr>
            <p:cNvSpPr/>
            <p:nvPr/>
          </p:nvSpPr>
          <p:spPr>
            <a:xfrm>
              <a:off x="83127" y="43373"/>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67" name="Shape 979">
              <a:extLst>
                <a:ext uri="{FF2B5EF4-FFF2-40B4-BE49-F238E27FC236}">
                  <a16:creationId xmlns:a16="http://schemas.microsoft.com/office/drawing/2014/main" id="{47FA627A-E368-4DE9-9E21-DC27C35EFFA4}"/>
                </a:ext>
              </a:extLst>
            </p:cNvPr>
            <p:cNvSpPr/>
            <p:nvPr/>
          </p:nvSpPr>
          <p:spPr>
            <a:xfrm>
              <a:off x="328250" y="488000"/>
              <a:ext cx="743285" cy="425525"/>
            </a:xfrm>
            <a:custGeom>
              <a:avLst/>
              <a:gdLst/>
              <a:ahLst/>
              <a:cxnLst/>
              <a:rect l="0" t="0" r="0" b="0"/>
              <a:pathLst>
                <a:path w="743285" h="425525">
                  <a:moveTo>
                    <a:pt x="590852" y="2196"/>
                  </a:moveTo>
                  <a:cubicBezTo>
                    <a:pt x="609077" y="0"/>
                    <a:pt x="627694" y="8616"/>
                    <a:pt x="637374" y="25544"/>
                  </a:cubicBezTo>
                  <a:lnTo>
                    <a:pt x="709238" y="151046"/>
                  </a:lnTo>
                  <a:cubicBezTo>
                    <a:pt x="713319" y="158169"/>
                    <a:pt x="715459" y="166229"/>
                    <a:pt x="715459" y="174455"/>
                  </a:cubicBezTo>
                  <a:lnTo>
                    <a:pt x="715459" y="348479"/>
                  </a:lnTo>
                  <a:cubicBezTo>
                    <a:pt x="715459" y="367507"/>
                    <a:pt x="704155" y="383860"/>
                    <a:pt x="687902" y="391283"/>
                  </a:cubicBezTo>
                  <a:lnTo>
                    <a:pt x="726160" y="391283"/>
                  </a:lnTo>
                  <a:lnTo>
                    <a:pt x="726162" y="391282"/>
                  </a:lnTo>
                  <a:cubicBezTo>
                    <a:pt x="735626" y="391282"/>
                    <a:pt x="743285" y="398939"/>
                    <a:pt x="743285" y="408402"/>
                  </a:cubicBezTo>
                  <a:cubicBezTo>
                    <a:pt x="743285" y="417866"/>
                    <a:pt x="735626" y="425525"/>
                    <a:pt x="726162" y="425525"/>
                  </a:cubicBezTo>
                  <a:lnTo>
                    <a:pt x="17122" y="425525"/>
                  </a:lnTo>
                  <a:cubicBezTo>
                    <a:pt x="7658" y="425525"/>
                    <a:pt x="0" y="417866"/>
                    <a:pt x="0" y="408402"/>
                  </a:cubicBezTo>
                  <a:cubicBezTo>
                    <a:pt x="0" y="398940"/>
                    <a:pt x="7658" y="391282"/>
                    <a:pt x="17122" y="391282"/>
                  </a:cubicBezTo>
                  <a:lnTo>
                    <a:pt x="81929" y="391214"/>
                  </a:lnTo>
                  <a:cubicBezTo>
                    <a:pt x="79187" y="389844"/>
                    <a:pt x="76579" y="388071"/>
                    <a:pt x="74306" y="385730"/>
                  </a:cubicBezTo>
                  <a:cubicBezTo>
                    <a:pt x="61096" y="372153"/>
                    <a:pt x="61564" y="347306"/>
                    <a:pt x="61597" y="346270"/>
                  </a:cubicBezTo>
                  <a:lnTo>
                    <a:pt x="61798" y="338479"/>
                  </a:lnTo>
                  <a:lnTo>
                    <a:pt x="69490" y="339681"/>
                  </a:lnTo>
                  <a:cubicBezTo>
                    <a:pt x="87782" y="342525"/>
                    <a:pt x="100254" y="349481"/>
                    <a:pt x="106508" y="360382"/>
                  </a:cubicBezTo>
                  <a:cubicBezTo>
                    <a:pt x="106642" y="360583"/>
                    <a:pt x="106708" y="360817"/>
                    <a:pt x="106809" y="361018"/>
                  </a:cubicBezTo>
                  <a:lnTo>
                    <a:pt x="106809" y="336940"/>
                  </a:lnTo>
                  <a:lnTo>
                    <a:pt x="106608" y="336974"/>
                  </a:lnTo>
                  <a:cubicBezTo>
                    <a:pt x="103833" y="337542"/>
                    <a:pt x="101124" y="337809"/>
                    <a:pt x="98583" y="337809"/>
                  </a:cubicBezTo>
                  <a:cubicBezTo>
                    <a:pt x="90122" y="337809"/>
                    <a:pt x="82966" y="334867"/>
                    <a:pt x="77314" y="329082"/>
                  </a:cubicBezTo>
                  <a:cubicBezTo>
                    <a:pt x="64071" y="315537"/>
                    <a:pt x="64574" y="290658"/>
                    <a:pt x="64607" y="289622"/>
                  </a:cubicBezTo>
                  <a:lnTo>
                    <a:pt x="64807" y="281831"/>
                  </a:lnTo>
                  <a:lnTo>
                    <a:pt x="72498" y="283033"/>
                  </a:lnTo>
                  <a:cubicBezTo>
                    <a:pt x="88417" y="285508"/>
                    <a:pt x="99920" y="291092"/>
                    <a:pt x="106741" y="299686"/>
                  </a:cubicBezTo>
                  <a:lnTo>
                    <a:pt x="106741" y="284706"/>
                  </a:lnTo>
                  <a:cubicBezTo>
                    <a:pt x="102494" y="281663"/>
                    <a:pt x="94369" y="274439"/>
                    <a:pt x="92295" y="262702"/>
                  </a:cubicBezTo>
                  <a:cubicBezTo>
                    <a:pt x="90122" y="250329"/>
                    <a:pt x="95205" y="237020"/>
                    <a:pt x="107444" y="223108"/>
                  </a:cubicBezTo>
                  <a:lnTo>
                    <a:pt x="112594" y="217256"/>
                  </a:lnTo>
                  <a:lnTo>
                    <a:pt x="117743" y="223108"/>
                  </a:lnTo>
                  <a:cubicBezTo>
                    <a:pt x="118512" y="223977"/>
                    <a:pt x="136436" y="244610"/>
                    <a:pt x="132925" y="264474"/>
                  </a:cubicBezTo>
                  <a:cubicBezTo>
                    <a:pt x="131588" y="272065"/>
                    <a:pt x="127275" y="278352"/>
                    <a:pt x="120452" y="283301"/>
                  </a:cubicBezTo>
                  <a:lnTo>
                    <a:pt x="120452" y="296443"/>
                  </a:lnTo>
                  <a:cubicBezTo>
                    <a:pt x="127943" y="289421"/>
                    <a:pt x="139213" y="285208"/>
                    <a:pt x="154161" y="284038"/>
                  </a:cubicBezTo>
                  <a:lnTo>
                    <a:pt x="161919" y="283436"/>
                  </a:lnTo>
                  <a:lnTo>
                    <a:pt x="161518" y="291227"/>
                  </a:lnTo>
                  <a:cubicBezTo>
                    <a:pt x="160682" y="308147"/>
                    <a:pt x="152388" y="336806"/>
                    <a:pt x="126638" y="336806"/>
                  </a:cubicBezTo>
                  <a:cubicBezTo>
                    <a:pt x="124632" y="336806"/>
                    <a:pt x="122559" y="336573"/>
                    <a:pt x="120419" y="336204"/>
                  </a:cubicBezTo>
                  <a:lnTo>
                    <a:pt x="120485" y="350216"/>
                  </a:lnTo>
                  <a:cubicBezTo>
                    <a:pt x="126638" y="344364"/>
                    <a:pt x="135400" y="339849"/>
                    <a:pt x="146703" y="336706"/>
                  </a:cubicBezTo>
                  <a:lnTo>
                    <a:pt x="154228" y="334599"/>
                  </a:lnTo>
                  <a:lnTo>
                    <a:pt x="155332" y="342324"/>
                  </a:lnTo>
                  <a:cubicBezTo>
                    <a:pt x="155498" y="343428"/>
                    <a:pt x="159110" y="369545"/>
                    <a:pt x="146235" y="384426"/>
                  </a:cubicBezTo>
                  <a:cubicBezTo>
                    <a:pt x="143693" y="387369"/>
                    <a:pt x="140583" y="389576"/>
                    <a:pt x="137173" y="391214"/>
                  </a:cubicBezTo>
                  <a:lnTo>
                    <a:pt x="191647" y="391214"/>
                  </a:lnTo>
                  <a:cubicBezTo>
                    <a:pt x="188872" y="389844"/>
                    <a:pt x="186297" y="388071"/>
                    <a:pt x="183989" y="385730"/>
                  </a:cubicBezTo>
                  <a:cubicBezTo>
                    <a:pt x="170781" y="372153"/>
                    <a:pt x="171248" y="347306"/>
                    <a:pt x="171282" y="346270"/>
                  </a:cubicBezTo>
                  <a:lnTo>
                    <a:pt x="171482" y="338479"/>
                  </a:lnTo>
                  <a:lnTo>
                    <a:pt x="179175" y="339683"/>
                  </a:lnTo>
                  <a:cubicBezTo>
                    <a:pt x="197466" y="342525"/>
                    <a:pt x="209939" y="349481"/>
                    <a:pt x="216193" y="360382"/>
                  </a:cubicBezTo>
                  <a:cubicBezTo>
                    <a:pt x="216327" y="360583"/>
                    <a:pt x="216393" y="360817"/>
                    <a:pt x="216493" y="361018"/>
                  </a:cubicBezTo>
                  <a:lnTo>
                    <a:pt x="216493" y="336941"/>
                  </a:lnTo>
                  <a:lnTo>
                    <a:pt x="216293" y="336974"/>
                  </a:lnTo>
                  <a:cubicBezTo>
                    <a:pt x="213551" y="337543"/>
                    <a:pt x="210842" y="337809"/>
                    <a:pt x="208301" y="337809"/>
                  </a:cubicBezTo>
                  <a:cubicBezTo>
                    <a:pt x="199873" y="337809"/>
                    <a:pt x="192718" y="334867"/>
                    <a:pt x="187066" y="329082"/>
                  </a:cubicBezTo>
                  <a:cubicBezTo>
                    <a:pt x="173856" y="315537"/>
                    <a:pt x="174357" y="290658"/>
                    <a:pt x="174392" y="289622"/>
                  </a:cubicBezTo>
                  <a:lnTo>
                    <a:pt x="174592" y="281831"/>
                  </a:lnTo>
                  <a:lnTo>
                    <a:pt x="182283" y="283034"/>
                  </a:lnTo>
                  <a:cubicBezTo>
                    <a:pt x="198202" y="285509"/>
                    <a:pt x="209705" y="291094"/>
                    <a:pt x="216527" y="299688"/>
                  </a:cubicBezTo>
                  <a:lnTo>
                    <a:pt x="216527" y="284706"/>
                  </a:lnTo>
                  <a:cubicBezTo>
                    <a:pt x="212280" y="281663"/>
                    <a:pt x="204154" y="274440"/>
                    <a:pt x="202080" y="262702"/>
                  </a:cubicBezTo>
                  <a:cubicBezTo>
                    <a:pt x="199907" y="250329"/>
                    <a:pt x="204990" y="237020"/>
                    <a:pt x="217229" y="223108"/>
                  </a:cubicBezTo>
                  <a:lnTo>
                    <a:pt x="222379" y="217256"/>
                  </a:lnTo>
                  <a:lnTo>
                    <a:pt x="227528" y="223108"/>
                  </a:lnTo>
                  <a:cubicBezTo>
                    <a:pt x="228297" y="223977"/>
                    <a:pt x="246222" y="244610"/>
                    <a:pt x="242710" y="264475"/>
                  </a:cubicBezTo>
                  <a:cubicBezTo>
                    <a:pt x="241373" y="272065"/>
                    <a:pt x="237059" y="278352"/>
                    <a:pt x="230237" y="283301"/>
                  </a:cubicBezTo>
                  <a:lnTo>
                    <a:pt x="230237" y="296444"/>
                  </a:lnTo>
                  <a:cubicBezTo>
                    <a:pt x="237728" y="289421"/>
                    <a:pt x="248997" y="285208"/>
                    <a:pt x="263946" y="284038"/>
                  </a:cubicBezTo>
                  <a:lnTo>
                    <a:pt x="271703" y="283436"/>
                  </a:lnTo>
                  <a:lnTo>
                    <a:pt x="271302" y="291227"/>
                  </a:lnTo>
                  <a:cubicBezTo>
                    <a:pt x="270467" y="308147"/>
                    <a:pt x="262173" y="336806"/>
                    <a:pt x="236424" y="336806"/>
                  </a:cubicBezTo>
                  <a:cubicBezTo>
                    <a:pt x="234417" y="336806"/>
                    <a:pt x="232310" y="336573"/>
                    <a:pt x="230203" y="336204"/>
                  </a:cubicBezTo>
                  <a:lnTo>
                    <a:pt x="230170" y="350249"/>
                  </a:lnTo>
                  <a:cubicBezTo>
                    <a:pt x="236323" y="344398"/>
                    <a:pt x="245085" y="339883"/>
                    <a:pt x="256388" y="336740"/>
                  </a:cubicBezTo>
                  <a:lnTo>
                    <a:pt x="263912" y="334633"/>
                  </a:lnTo>
                  <a:lnTo>
                    <a:pt x="265049" y="342358"/>
                  </a:lnTo>
                  <a:cubicBezTo>
                    <a:pt x="265216" y="343461"/>
                    <a:pt x="268828" y="369578"/>
                    <a:pt x="255954" y="384460"/>
                  </a:cubicBezTo>
                  <a:cubicBezTo>
                    <a:pt x="253445" y="387403"/>
                    <a:pt x="250335" y="389610"/>
                    <a:pt x="246924" y="391249"/>
                  </a:cubicBezTo>
                  <a:lnTo>
                    <a:pt x="648880" y="391282"/>
                  </a:lnTo>
                  <a:cubicBezTo>
                    <a:pt x="632627" y="383858"/>
                    <a:pt x="621324" y="367506"/>
                    <a:pt x="621324" y="348477"/>
                  </a:cubicBezTo>
                  <a:lnTo>
                    <a:pt x="621324" y="186996"/>
                  </a:lnTo>
                  <a:lnTo>
                    <a:pt x="577551" y="110584"/>
                  </a:lnTo>
                  <a:lnTo>
                    <a:pt x="570996" y="141850"/>
                  </a:lnTo>
                  <a:cubicBezTo>
                    <a:pt x="570126" y="146064"/>
                    <a:pt x="567986" y="149942"/>
                    <a:pt x="564876" y="152919"/>
                  </a:cubicBezTo>
                  <a:lnTo>
                    <a:pt x="511371" y="204284"/>
                  </a:lnTo>
                  <a:cubicBezTo>
                    <a:pt x="510368" y="205253"/>
                    <a:pt x="509264" y="206123"/>
                    <a:pt x="508094" y="206858"/>
                  </a:cubicBezTo>
                  <a:cubicBezTo>
                    <a:pt x="509098" y="228795"/>
                    <a:pt x="495921" y="240466"/>
                    <a:pt x="491140" y="243944"/>
                  </a:cubicBezTo>
                  <a:lnTo>
                    <a:pt x="495821" y="254678"/>
                  </a:lnTo>
                  <a:cubicBezTo>
                    <a:pt x="495921" y="254845"/>
                    <a:pt x="496022" y="255013"/>
                    <a:pt x="496089" y="255214"/>
                  </a:cubicBezTo>
                  <a:cubicBezTo>
                    <a:pt x="496490" y="256383"/>
                    <a:pt x="495921" y="257622"/>
                    <a:pt x="494750" y="258056"/>
                  </a:cubicBezTo>
                  <a:lnTo>
                    <a:pt x="494717" y="258056"/>
                  </a:lnTo>
                  <a:lnTo>
                    <a:pt x="410346" y="287985"/>
                  </a:lnTo>
                  <a:cubicBezTo>
                    <a:pt x="409744" y="288186"/>
                    <a:pt x="409109" y="288119"/>
                    <a:pt x="408540" y="287852"/>
                  </a:cubicBezTo>
                  <a:cubicBezTo>
                    <a:pt x="408006" y="287550"/>
                    <a:pt x="407604" y="287049"/>
                    <a:pt x="407437" y="286447"/>
                  </a:cubicBezTo>
                  <a:lnTo>
                    <a:pt x="399612" y="256418"/>
                  </a:lnTo>
                  <a:lnTo>
                    <a:pt x="483748" y="226555"/>
                  </a:lnTo>
                  <a:lnTo>
                    <a:pt x="485454" y="230233"/>
                  </a:lnTo>
                  <a:cubicBezTo>
                    <a:pt x="488530" y="227525"/>
                    <a:pt x="494081" y="221137"/>
                    <a:pt x="494617" y="210002"/>
                  </a:cubicBezTo>
                  <a:cubicBezTo>
                    <a:pt x="489668" y="209533"/>
                    <a:pt x="484819" y="207494"/>
                    <a:pt x="481107" y="203615"/>
                  </a:cubicBezTo>
                  <a:cubicBezTo>
                    <a:pt x="473649" y="195823"/>
                    <a:pt x="473316" y="183884"/>
                    <a:pt x="479803" y="175625"/>
                  </a:cubicBezTo>
                  <a:cubicBezTo>
                    <a:pt x="475791" y="172782"/>
                    <a:pt x="470741" y="170842"/>
                    <a:pt x="465156" y="172816"/>
                  </a:cubicBezTo>
                  <a:cubicBezTo>
                    <a:pt x="463517" y="173418"/>
                    <a:pt x="461879" y="174287"/>
                    <a:pt x="460274" y="175458"/>
                  </a:cubicBezTo>
                  <a:lnTo>
                    <a:pt x="461144" y="177364"/>
                  </a:lnTo>
                  <a:lnTo>
                    <a:pt x="384965" y="204383"/>
                  </a:lnTo>
                  <a:lnTo>
                    <a:pt x="379414" y="183450"/>
                  </a:lnTo>
                  <a:cubicBezTo>
                    <a:pt x="379113" y="182313"/>
                    <a:pt x="379715" y="181175"/>
                    <a:pt x="380819" y="180774"/>
                  </a:cubicBezTo>
                  <a:lnTo>
                    <a:pt x="449506" y="156429"/>
                  </a:lnTo>
                  <a:cubicBezTo>
                    <a:pt x="450609" y="156061"/>
                    <a:pt x="451813" y="156563"/>
                    <a:pt x="452282" y="157666"/>
                  </a:cubicBezTo>
                  <a:lnTo>
                    <a:pt x="454690" y="163418"/>
                  </a:lnTo>
                  <a:cubicBezTo>
                    <a:pt x="465055" y="158168"/>
                    <a:pt x="474653" y="157734"/>
                    <a:pt x="483214" y="162046"/>
                  </a:cubicBezTo>
                  <a:cubicBezTo>
                    <a:pt x="485421" y="163150"/>
                    <a:pt x="487393" y="164589"/>
                    <a:pt x="489267" y="166127"/>
                  </a:cubicBezTo>
                  <a:lnTo>
                    <a:pt x="530466" y="126566"/>
                  </a:lnTo>
                  <a:lnTo>
                    <a:pt x="549259" y="36747"/>
                  </a:lnTo>
                  <a:cubicBezTo>
                    <a:pt x="550195" y="32199"/>
                    <a:pt x="552603" y="28319"/>
                    <a:pt x="555780" y="25410"/>
                  </a:cubicBezTo>
                  <a:cubicBezTo>
                    <a:pt x="559792" y="18421"/>
                    <a:pt x="565611" y="12368"/>
                    <a:pt x="573102" y="8088"/>
                  </a:cubicBezTo>
                  <a:cubicBezTo>
                    <a:pt x="578745" y="4861"/>
                    <a:pt x="584777" y="2928"/>
                    <a:pt x="590852" y="21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8" name="Shape 980">
              <a:extLst>
                <a:ext uri="{FF2B5EF4-FFF2-40B4-BE49-F238E27FC236}">
                  <a16:creationId xmlns:a16="http://schemas.microsoft.com/office/drawing/2014/main" id="{B09A85E7-701E-411E-8F42-062C9C102FE9}"/>
                </a:ext>
              </a:extLst>
            </p:cNvPr>
            <p:cNvSpPr/>
            <p:nvPr/>
          </p:nvSpPr>
          <p:spPr>
            <a:xfrm>
              <a:off x="824770" y="365503"/>
              <a:ext cx="111124" cy="111091"/>
            </a:xfrm>
            <a:custGeom>
              <a:avLst/>
              <a:gdLst/>
              <a:ahLst/>
              <a:cxnLst/>
              <a:rect l="0" t="0" r="0" b="0"/>
              <a:pathLst>
                <a:path w="111124" h="111091">
                  <a:moveTo>
                    <a:pt x="55546" y="0"/>
                  </a:moveTo>
                  <a:cubicBezTo>
                    <a:pt x="86243" y="0"/>
                    <a:pt x="111124" y="24879"/>
                    <a:pt x="111124" y="55546"/>
                  </a:cubicBezTo>
                  <a:cubicBezTo>
                    <a:pt x="111124" y="86210"/>
                    <a:pt x="86245" y="111091"/>
                    <a:pt x="55546" y="111091"/>
                  </a:cubicBezTo>
                  <a:cubicBezTo>
                    <a:pt x="24881" y="111091"/>
                    <a:pt x="0" y="86211"/>
                    <a:pt x="0" y="55546"/>
                  </a:cubicBezTo>
                  <a:cubicBezTo>
                    <a:pt x="0" y="24881"/>
                    <a:pt x="24879" y="0"/>
                    <a:pt x="55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9" name="Shape 981">
              <a:extLst>
                <a:ext uri="{FF2B5EF4-FFF2-40B4-BE49-F238E27FC236}">
                  <a16:creationId xmlns:a16="http://schemas.microsoft.com/office/drawing/2014/main" id="{7F26E933-AE6B-4ED8-B288-AD34CAD2F6AA}"/>
                </a:ext>
              </a:extLst>
            </p:cNvPr>
            <p:cNvSpPr/>
            <p:nvPr/>
          </p:nvSpPr>
          <p:spPr>
            <a:xfrm>
              <a:off x="666301" y="688732"/>
              <a:ext cx="11552" cy="29984"/>
            </a:xfrm>
            <a:custGeom>
              <a:avLst/>
              <a:gdLst/>
              <a:ahLst/>
              <a:cxnLst/>
              <a:rect l="0" t="0" r="0" b="0"/>
              <a:pathLst>
                <a:path w="11552" h="29984">
                  <a:moveTo>
                    <a:pt x="11552" y="0"/>
                  </a:moveTo>
                  <a:lnTo>
                    <a:pt x="11552" y="6966"/>
                  </a:lnTo>
                  <a:lnTo>
                    <a:pt x="3242" y="25760"/>
                  </a:lnTo>
                  <a:lnTo>
                    <a:pt x="11552" y="9467"/>
                  </a:lnTo>
                  <a:lnTo>
                    <a:pt x="11552" y="29583"/>
                  </a:lnTo>
                  <a:lnTo>
                    <a:pt x="6127" y="29984"/>
                  </a:lnTo>
                  <a:cubicBezTo>
                    <a:pt x="3235" y="29382"/>
                    <a:pt x="1454" y="28353"/>
                    <a:pt x="1337" y="28269"/>
                  </a:cubicBezTo>
                  <a:cubicBezTo>
                    <a:pt x="367" y="27700"/>
                    <a:pt x="0" y="26497"/>
                    <a:pt x="434" y="25460"/>
                  </a:cubicBezTo>
                  <a:lnTo>
                    <a:pt x="115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0" name="Shape 982">
              <a:extLst>
                <a:ext uri="{FF2B5EF4-FFF2-40B4-BE49-F238E27FC236}">
                  <a16:creationId xmlns:a16="http://schemas.microsoft.com/office/drawing/2014/main" id="{38A4ABE4-DA4B-4E89-9848-2A095015EBEA}"/>
                </a:ext>
              </a:extLst>
            </p:cNvPr>
            <p:cNvSpPr/>
            <p:nvPr/>
          </p:nvSpPr>
          <p:spPr>
            <a:xfrm>
              <a:off x="677853" y="673761"/>
              <a:ext cx="130737" cy="62969"/>
            </a:xfrm>
            <a:custGeom>
              <a:avLst/>
              <a:gdLst/>
              <a:ahLst/>
              <a:cxnLst/>
              <a:rect l="0" t="0" r="0" b="0"/>
              <a:pathLst>
                <a:path w="130737" h="62969">
                  <a:moveTo>
                    <a:pt x="8679" y="436"/>
                  </a:moveTo>
                  <a:cubicBezTo>
                    <a:pt x="20115" y="4983"/>
                    <a:pt x="22457" y="17256"/>
                    <a:pt x="22088" y="24412"/>
                  </a:cubicBezTo>
                  <a:lnTo>
                    <a:pt x="38808" y="31636"/>
                  </a:lnTo>
                  <a:lnTo>
                    <a:pt x="38507" y="30499"/>
                  </a:lnTo>
                  <a:lnTo>
                    <a:pt x="116692" y="2776"/>
                  </a:lnTo>
                  <a:lnTo>
                    <a:pt x="130737" y="33340"/>
                  </a:lnTo>
                  <a:lnTo>
                    <a:pt x="47168" y="62969"/>
                  </a:lnTo>
                  <a:cubicBezTo>
                    <a:pt x="46265" y="61497"/>
                    <a:pt x="45596" y="60895"/>
                    <a:pt x="45563" y="60895"/>
                  </a:cubicBezTo>
                  <a:lnTo>
                    <a:pt x="13727" y="39760"/>
                  </a:lnTo>
                  <a:cubicBezTo>
                    <a:pt x="11253" y="41734"/>
                    <a:pt x="8677" y="43171"/>
                    <a:pt x="6036" y="44109"/>
                  </a:cubicBezTo>
                  <a:lnTo>
                    <a:pt x="6037" y="44109"/>
                  </a:lnTo>
                  <a:lnTo>
                    <a:pt x="0" y="44554"/>
                  </a:lnTo>
                  <a:lnTo>
                    <a:pt x="0" y="24437"/>
                  </a:lnTo>
                  <a:lnTo>
                    <a:pt x="5267" y="14111"/>
                  </a:lnTo>
                  <a:cubicBezTo>
                    <a:pt x="7666" y="7322"/>
                    <a:pt x="8310" y="3142"/>
                    <a:pt x="8310" y="3142"/>
                  </a:cubicBezTo>
                  <a:lnTo>
                    <a:pt x="0" y="21936"/>
                  </a:lnTo>
                  <a:lnTo>
                    <a:pt x="0" y="14970"/>
                  </a:lnTo>
                  <a:lnTo>
                    <a:pt x="5836" y="1605"/>
                  </a:lnTo>
                  <a:cubicBezTo>
                    <a:pt x="6305" y="536"/>
                    <a:pt x="7575" y="0"/>
                    <a:pt x="8679" y="43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1" name="Shape 983">
              <a:extLst>
                <a:ext uri="{FF2B5EF4-FFF2-40B4-BE49-F238E27FC236}">
                  <a16:creationId xmlns:a16="http://schemas.microsoft.com/office/drawing/2014/main" id="{A7D66217-A9E8-4A53-9A8F-7C06877314E8}"/>
                </a:ext>
              </a:extLst>
            </p:cNvPr>
            <p:cNvSpPr/>
            <p:nvPr/>
          </p:nvSpPr>
          <p:spPr>
            <a:xfrm>
              <a:off x="597072" y="732045"/>
              <a:ext cx="11504" cy="8527"/>
            </a:xfrm>
            <a:custGeom>
              <a:avLst/>
              <a:gdLst/>
              <a:ahLst/>
              <a:cxnLst/>
              <a:rect l="0" t="0" r="0" b="0"/>
              <a:pathLst>
                <a:path w="11504" h="8527">
                  <a:moveTo>
                    <a:pt x="5518" y="0"/>
                  </a:moveTo>
                  <a:cubicBezTo>
                    <a:pt x="11036" y="0"/>
                    <a:pt x="11504" y="8527"/>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2" name="Shape 984">
              <a:extLst>
                <a:ext uri="{FF2B5EF4-FFF2-40B4-BE49-F238E27FC236}">
                  <a16:creationId xmlns:a16="http://schemas.microsoft.com/office/drawing/2014/main" id="{C6264046-F152-4E23-B73A-515139488CFE}"/>
                </a:ext>
              </a:extLst>
            </p:cNvPr>
            <p:cNvSpPr/>
            <p:nvPr/>
          </p:nvSpPr>
          <p:spPr>
            <a:xfrm>
              <a:off x="646999" y="707767"/>
              <a:ext cx="11504" cy="8561"/>
            </a:xfrm>
            <a:custGeom>
              <a:avLst/>
              <a:gdLst/>
              <a:ahLst/>
              <a:cxnLst/>
              <a:rect l="0" t="0" r="0" b="0"/>
              <a:pathLst>
                <a:path w="11504" h="8561">
                  <a:moveTo>
                    <a:pt x="5517" y="34"/>
                  </a:moveTo>
                  <a:cubicBezTo>
                    <a:pt x="11035" y="34"/>
                    <a:pt x="11504" y="8561"/>
                    <a:pt x="5986" y="8561"/>
                  </a:cubicBezTo>
                  <a:cubicBezTo>
                    <a:pt x="502" y="8561"/>
                    <a:pt x="0" y="0"/>
                    <a:pt x="5517" y="3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3" name="Shape 985">
              <a:extLst>
                <a:ext uri="{FF2B5EF4-FFF2-40B4-BE49-F238E27FC236}">
                  <a16:creationId xmlns:a16="http://schemas.microsoft.com/office/drawing/2014/main" id="{EB340E2A-E20F-444F-861A-27525140B3F2}"/>
                </a:ext>
              </a:extLst>
            </p:cNvPr>
            <p:cNvSpPr/>
            <p:nvPr/>
          </p:nvSpPr>
          <p:spPr>
            <a:xfrm>
              <a:off x="608475" y="849021"/>
              <a:ext cx="11504" cy="8560"/>
            </a:xfrm>
            <a:custGeom>
              <a:avLst/>
              <a:gdLst/>
              <a:ahLst/>
              <a:cxnLst/>
              <a:rect l="0" t="0" r="0" b="0"/>
              <a:pathLst>
                <a:path w="11504" h="8560">
                  <a:moveTo>
                    <a:pt x="5518" y="33"/>
                  </a:moveTo>
                  <a:cubicBezTo>
                    <a:pt x="11035" y="33"/>
                    <a:pt x="11504" y="8560"/>
                    <a:pt x="5985" y="8560"/>
                  </a:cubicBezTo>
                  <a:cubicBezTo>
                    <a:pt x="502"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4" name="Shape 986">
              <a:extLst>
                <a:ext uri="{FF2B5EF4-FFF2-40B4-BE49-F238E27FC236}">
                  <a16:creationId xmlns:a16="http://schemas.microsoft.com/office/drawing/2014/main" id="{28A9D9CD-FD66-4D78-B4FF-41BC30FA556C}"/>
                </a:ext>
              </a:extLst>
            </p:cNvPr>
            <p:cNvSpPr/>
            <p:nvPr/>
          </p:nvSpPr>
          <p:spPr>
            <a:xfrm>
              <a:off x="672681" y="726327"/>
              <a:ext cx="11504" cy="8527"/>
            </a:xfrm>
            <a:custGeom>
              <a:avLst/>
              <a:gdLst/>
              <a:ahLst/>
              <a:cxnLst/>
              <a:rect l="0" t="0" r="0" b="0"/>
              <a:pathLst>
                <a:path w="11504" h="8527">
                  <a:moveTo>
                    <a:pt x="5518" y="0"/>
                  </a:moveTo>
                  <a:cubicBezTo>
                    <a:pt x="11035" y="0"/>
                    <a:pt x="11504" y="8527"/>
                    <a:pt x="5985" y="8527"/>
                  </a:cubicBezTo>
                  <a:cubicBezTo>
                    <a:pt x="502"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5" name="Shape 987">
              <a:extLst>
                <a:ext uri="{FF2B5EF4-FFF2-40B4-BE49-F238E27FC236}">
                  <a16:creationId xmlns:a16="http://schemas.microsoft.com/office/drawing/2014/main" id="{947E4773-09FF-4B45-BCD0-C64330F71072}"/>
                </a:ext>
              </a:extLst>
            </p:cNvPr>
            <p:cNvSpPr/>
            <p:nvPr/>
          </p:nvSpPr>
          <p:spPr>
            <a:xfrm>
              <a:off x="658436" y="774849"/>
              <a:ext cx="11469" cy="8527"/>
            </a:xfrm>
            <a:custGeom>
              <a:avLst/>
              <a:gdLst/>
              <a:ahLst/>
              <a:cxnLst/>
              <a:rect l="0" t="0" r="0" b="0"/>
              <a:pathLst>
                <a:path w="11469" h="8527">
                  <a:moveTo>
                    <a:pt x="5484" y="0"/>
                  </a:moveTo>
                  <a:cubicBezTo>
                    <a:pt x="11002" y="0"/>
                    <a:pt x="11469" y="8527"/>
                    <a:pt x="5952" y="8527"/>
                  </a:cubicBezTo>
                  <a:cubicBezTo>
                    <a:pt x="467" y="8527"/>
                    <a:pt x="0" y="0"/>
                    <a:pt x="548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6" name="Shape 988">
              <a:extLst>
                <a:ext uri="{FF2B5EF4-FFF2-40B4-BE49-F238E27FC236}">
                  <a16:creationId xmlns:a16="http://schemas.microsoft.com/office/drawing/2014/main" id="{B38E7AE3-22E2-4429-9D42-E7942BC2C9B1}"/>
                </a:ext>
              </a:extLst>
            </p:cNvPr>
            <p:cNvSpPr/>
            <p:nvPr/>
          </p:nvSpPr>
          <p:spPr>
            <a:xfrm>
              <a:off x="634157" y="816215"/>
              <a:ext cx="11504" cy="8528"/>
            </a:xfrm>
            <a:custGeom>
              <a:avLst/>
              <a:gdLst/>
              <a:ahLst/>
              <a:cxnLst/>
              <a:rect l="0" t="0" r="0" b="0"/>
              <a:pathLst>
                <a:path w="11504" h="8528">
                  <a:moveTo>
                    <a:pt x="5518" y="0"/>
                  </a:moveTo>
                  <a:cubicBezTo>
                    <a:pt x="11036" y="0"/>
                    <a:pt x="11504" y="8528"/>
                    <a:pt x="5987" y="8528"/>
                  </a:cubicBezTo>
                  <a:cubicBezTo>
                    <a:pt x="502" y="8528"/>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7" name="Shape 989">
              <a:extLst>
                <a:ext uri="{FF2B5EF4-FFF2-40B4-BE49-F238E27FC236}">
                  <a16:creationId xmlns:a16="http://schemas.microsoft.com/office/drawing/2014/main" id="{EB49A311-FC8B-4C75-9E20-CC377FE04230}"/>
                </a:ext>
              </a:extLst>
            </p:cNvPr>
            <p:cNvSpPr/>
            <p:nvPr/>
          </p:nvSpPr>
          <p:spPr>
            <a:xfrm>
              <a:off x="639876" y="742011"/>
              <a:ext cx="11504" cy="8560"/>
            </a:xfrm>
            <a:custGeom>
              <a:avLst/>
              <a:gdLst/>
              <a:ahLst/>
              <a:cxnLst/>
              <a:rect l="0" t="0" r="0" b="0"/>
              <a:pathLst>
                <a:path w="11504" h="8560">
                  <a:moveTo>
                    <a:pt x="5518" y="33"/>
                  </a:moveTo>
                  <a:cubicBezTo>
                    <a:pt x="11036" y="33"/>
                    <a:pt x="11504" y="8560"/>
                    <a:pt x="5987" y="8560"/>
                  </a:cubicBezTo>
                  <a:cubicBezTo>
                    <a:pt x="469"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8" name="Shape 990">
              <a:extLst>
                <a:ext uri="{FF2B5EF4-FFF2-40B4-BE49-F238E27FC236}">
                  <a16:creationId xmlns:a16="http://schemas.microsoft.com/office/drawing/2014/main" id="{4F6D0D92-62A3-4638-9815-211FE3F049C4}"/>
                </a:ext>
              </a:extLst>
            </p:cNvPr>
            <p:cNvSpPr/>
            <p:nvPr/>
          </p:nvSpPr>
          <p:spPr>
            <a:xfrm>
              <a:off x="608475" y="789095"/>
              <a:ext cx="11504" cy="8561"/>
            </a:xfrm>
            <a:custGeom>
              <a:avLst/>
              <a:gdLst/>
              <a:ahLst/>
              <a:cxnLst/>
              <a:rect l="0" t="0" r="0" b="0"/>
              <a:pathLst>
                <a:path w="11504" h="8561">
                  <a:moveTo>
                    <a:pt x="5518" y="33"/>
                  </a:moveTo>
                  <a:cubicBezTo>
                    <a:pt x="11035" y="33"/>
                    <a:pt x="11504" y="8561"/>
                    <a:pt x="5985" y="8561"/>
                  </a:cubicBezTo>
                  <a:cubicBezTo>
                    <a:pt x="502" y="8561"/>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9" name="Shape 991">
              <a:extLst>
                <a:ext uri="{FF2B5EF4-FFF2-40B4-BE49-F238E27FC236}">
                  <a16:creationId xmlns:a16="http://schemas.microsoft.com/office/drawing/2014/main" id="{ED6CACF5-6DB5-4A6B-8F54-3887864B9CB4}"/>
                </a:ext>
              </a:extLst>
            </p:cNvPr>
            <p:cNvSpPr/>
            <p:nvPr/>
          </p:nvSpPr>
          <p:spPr>
            <a:xfrm>
              <a:off x="689843" y="789095"/>
              <a:ext cx="11471" cy="8561"/>
            </a:xfrm>
            <a:custGeom>
              <a:avLst/>
              <a:gdLst/>
              <a:ahLst/>
              <a:cxnLst/>
              <a:rect l="0" t="0" r="0" b="0"/>
              <a:pathLst>
                <a:path w="11471" h="8561">
                  <a:moveTo>
                    <a:pt x="5518" y="0"/>
                  </a:moveTo>
                  <a:cubicBezTo>
                    <a:pt x="11002" y="0"/>
                    <a:pt x="11471" y="8561"/>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80" name="Shape 992">
              <a:extLst>
                <a:ext uri="{FF2B5EF4-FFF2-40B4-BE49-F238E27FC236}">
                  <a16:creationId xmlns:a16="http://schemas.microsoft.com/office/drawing/2014/main" id="{E25F211D-8E47-4438-9CD8-749A4AC48124}"/>
                </a:ext>
              </a:extLst>
            </p:cNvPr>
            <p:cNvSpPr/>
            <p:nvPr/>
          </p:nvSpPr>
          <p:spPr>
            <a:xfrm>
              <a:off x="695522" y="851897"/>
              <a:ext cx="11502" cy="8527"/>
            </a:xfrm>
            <a:custGeom>
              <a:avLst/>
              <a:gdLst/>
              <a:ahLst/>
              <a:cxnLst/>
              <a:rect l="0" t="0" r="0" b="0"/>
              <a:pathLst>
                <a:path w="11502" h="8527">
                  <a:moveTo>
                    <a:pt x="5517" y="0"/>
                  </a:moveTo>
                  <a:cubicBezTo>
                    <a:pt x="11035" y="0"/>
                    <a:pt x="11502" y="8527"/>
                    <a:pt x="5985" y="8527"/>
                  </a:cubicBezTo>
                  <a:cubicBezTo>
                    <a:pt x="467" y="8527"/>
                    <a:pt x="0" y="0"/>
                    <a:pt x="55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387712757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1116044" y="247084"/>
            <a:ext cx="1374707"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Vikings</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E5E430BD-1F1B-4F08-9097-C34C78E5D251}"/>
              </a:ext>
            </a:extLst>
          </p:cNvPr>
          <p:cNvPicPr>
            <a:picLocks noChangeAspect="1"/>
          </p:cNvPicPr>
          <p:nvPr/>
        </p:nvPicPr>
        <p:blipFill rotWithShape="1">
          <a:blip r:embed="rId2"/>
          <a:srcRect l="17400" t="17591" r="22146" b="7107"/>
          <a:stretch/>
        </p:blipFill>
        <p:spPr>
          <a:xfrm>
            <a:off x="435936" y="1269789"/>
            <a:ext cx="9983972" cy="5758332"/>
          </a:xfrm>
          <a:prstGeom prst="rect">
            <a:avLst/>
          </a:prstGeom>
        </p:spPr>
      </p:pic>
    </p:spTree>
    <p:extLst>
      <p:ext uri="{BB962C8B-B14F-4D97-AF65-F5344CB8AC3E}">
        <p14:creationId xmlns:p14="http://schemas.microsoft.com/office/powerpoint/2010/main" val="423125214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1116047" y="247084"/>
            <a:ext cx="7041991"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lgn="l"/>
            <a:r>
              <a:rPr lang="en-GB" dirty="0"/>
              <a:t>The Vikings: Year 3</a:t>
            </a:r>
          </a:p>
        </p:txBody>
      </p:sp>
      <p:sp>
        <p:nvSpPr>
          <p:cNvPr id="245" name="This table shows the knowledge that will be taught in each lesson"/>
          <p:cNvSpPr txBox="1"/>
          <p:nvPr/>
        </p:nvSpPr>
        <p:spPr>
          <a:xfrm>
            <a:off x="576786" y="665749"/>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4135760812"/>
              </p:ext>
            </p:extLst>
          </p:nvPr>
        </p:nvGraphicFramePr>
        <p:xfrm>
          <a:off x="382641" y="1915298"/>
          <a:ext cx="10077850" cy="348996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made the Vikings good warriors.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was the other name the Vikings were known by?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Name some of the places the Vikings raided.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Label a timeline with important dates in Viking history.</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was the name of the Viking explorer who discovered North America?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Where in the world did the Vikings come from?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Describe what is meant by the word 'Danegeld’.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did the word ‘</a:t>
                      </a:r>
                      <a:r>
                        <a:rPr lang="en-GB" sz="1100" dirty="0" err="1">
                          <a:latin typeface="Calibri" panose="020F0502020204030204" pitchFamily="34" charset="0"/>
                          <a:cs typeface="Calibri" panose="020F0502020204030204" pitchFamily="34" charset="0"/>
                        </a:rPr>
                        <a:t>Vikingr</a:t>
                      </a:r>
                      <a:r>
                        <a:rPr lang="en-GB" sz="1100" dirty="0">
                          <a:latin typeface="Calibri" panose="020F0502020204030204" pitchFamily="34" charset="0"/>
                          <a:cs typeface="Calibri" panose="020F0502020204030204" pitchFamily="34" charset="0"/>
                        </a:rPr>
                        <a:t>' mean in old Norse?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'colonised’.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some of the materials Vikings traded.</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name did the Viking invaders give to their capital in England?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are the Vikings most remembered for?</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3</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were churches and monasteries targeted by the Vikings?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was the Viking raid on the monastery at Lindisfarne?</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33252749"/>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7159949" y="1660769"/>
            <a:ext cx="50908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Conflict</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88192" y="936376"/>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53017" y="1586685"/>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733357" y="1640318"/>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Travel and Exploration</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620307" y="1621884"/>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Beliefs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C0D0F423-2AA3-4976-A96E-E03E7B17197C}"/>
              </a:ext>
            </a:extLst>
          </p:cNvPr>
          <p:cNvGrpSpPr/>
          <p:nvPr/>
        </p:nvGrpSpPr>
        <p:grpSpPr>
          <a:xfrm>
            <a:off x="8963559" y="925270"/>
            <a:ext cx="716782" cy="646351"/>
            <a:chOff x="0" y="0"/>
            <a:chExt cx="1393992" cy="1331996"/>
          </a:xfrm>
        </p:grpSpPr>
        <p:sp>
          <p:nvSpPr>
            <p:cNvPr id="151" name="Shape 558">
              <a:extLst>
                <a:ext uri="{FF2B5EF4-FFF2-40B4-BE49-F238E27FC236}">
                  <a16:creationId xmlns:a16="http://schemas.microsoft.com/office/drawing/2014/main" id="{C8D2FFB8-8338-4627-B744-6F3CB94EB8E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59">
              <a:extLst>
                <a:ext uri="{FF2B5EF4-FFF2-40B4-BE49-F238E27FC236}">
                  <a16:creationId xmlns:a16="http://schemas.microsoft.com/office/drawing/2014/main" id="{A6A93020-A54B-44E5-9B9A-2800BEF8DE9A}"/>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60">
              <a:extLst>
                <a:ext uri="{FF2B5EF4-FFF2-40B4-BE49-F238E27FC236}">
                  <a16:creationId xmlns:a16="http://schemas.microsoft.com/office/drawing/2014/main" id="{C9B6FF77-A431-4A91-9069-5FD53C75A8CA}"/>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4" name="Shape 561">
              <a:extLst>
                <a:ext uri="{FF2B5EF4-FFF2-40B4-BE49-F238E27FC236}">
                  <a16:creationId xmlns:a16="http://schemas.microsoft.com/office/drawing/2014/main" id="{10DC6281-247E-4858-A345-EEF7B417311C}"/>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62">
              <a:extLst>
                <a:ext uri="{FF2B5EF4-FFF2-40B4-BE49-F238E27FC236}">
                  <a16:creationId xmlns:a16="http://schemas.microsoft.com/office/drawing/2014/main" id="{649523F0-48AB-4496-AF01-6888716BC8AF}"/>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63">
              <a:extLst>
                <a:ext uri="{FF2B5EF4-FFF2-40B4-BE49-F238E27FC236}">
                  <a16:creationId xmlns:a16="http://schemas.microsoft.com/office/drawing/2014/main" id="{5D47368E-5353-42CC-AD53-A8B1EE85CD25}"/>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64">
              <a:extLst>
                <a:ext uri="{FF2B5EF4-FFF2-40B4-BE49-F238E27FC236}">
                  <a16:creationId xmlns:a16="http://schemas.microsoft.com/office/drawing/2014/main" id="{82E4BA6E-66EB-489C-8C08-B493F88DFAF6}"/>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65">
              <a:extLst>
                <a:ext uri="{FF2B5EF4-FFF2-40B4-BE49-F238E27FC236}">
                  <a16:creationId xmlns:a16="http://schemas.microsoft.com/office/drawing/2014/main" id="{AC1107B2-BD97-4822-8065-FC416C891215}"/>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566">
              <a:extLst>
                <a:ext uri="{FF2B5EF4-FFF2-40B4-BE49-F238E27FC236}">
                  <a16:creationId xmlns:a16="http://schemas.microsoft.com/office/drawing/2014/main" id="{1F2997E3-C683-4556-941B-2814AE4E47D7}"/>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567">
              <a:extLst>
                <a:ext uri="{FF2B5EF4-FFF2-40B4-BE49-F238E27FC236}">
                  <a16:creationId xmlns:a16="http://schemas.microsoft.com/office/drawing/2014/main" id="{ABAA2194-D703-440B-8A7A-656F5454F5F3}"/>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568">
              <a:extLst>
                <a:ext uri="{FF2B5EF4-FFF2-40B4-BE49-F238E27FC236}">
                  <a16:creationId xmlns:a16="http://schemas.microsoft.com/office/drawing/2014/main" id="{4EDEA634-668F-4DBC-9D2A-B11295435DB1}"/>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05" name="Group 104">
            <a:extLst>
              <a:ext uri="{FF2B5EF4-FFF2-40B4-BE49-F238E27FC236}">
                <a16:creationId xmlns:a16="http://schemas.microsoft.com/office/drawing/2014/main" id="{192C677B-9BD3-4552-9907-319D104024FC}"/>
              </a:ext>
            </a:extLst>
          </p:cNvPr>
          <p:cNvGrpSpPr/>
          <p:nvPr/>
        </p:nvGrpSpPr>
        <p:grpSpPr>
          <a:xfrm>
            <a:off x="7031904" y="947257"/>
            <a:ext cx="704520" cy="712970"/>
            <a:chOff x="0" y="0"/>
            <a:chExt cx="1393992" cy="1331996"/>
          </a:xfrm>
        </p:grpSpPr>
        <p:sp>
          <p:nvSpPr>
            <p:cNvPr id="106" name="Shape 1110">
              <a:extLst>
                <a:ext uri="{FF2B5EF4-FFF2-40B4-BE49-F238E27FC236}">
                  <a16:creationId xmlns:a16="http://schemas.microsoft.com/office/drawing/2014/main" id="{96DC7980-1427-45BC-B03B-3B4609BA20A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7" name="Shape 1112">
              <a:extLst>
                <a:ext uri="{FF2B5EF4-FFF2-40B4-BE49-F238E27FC236}">
                  <a16:creationId xmlns:a16="http://schemas.microsoft.com/office/drawing/2014/main" id="{30785E62-4394-4B7D-A937-267F2A80741F}"/>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13">
              <a:extLst>
                <a:ext uri="{FF2B5EF4-FFF2-40B4-BE49-F238E27FC236}">
                  <a16:creationId xmlns:a16="http://schemas.microsoft.com/office/drawing/2014/main" id="{93CE1A1D-0783-4732-AC89-9A5C7DA235A9}"/>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114">
              <a:extLst>
                <a:ext uri="{FF2B5EF4-FFF2-40B4-BE49-F238E27FC236}">
                  <a16:creationId xmlns:a16="http://schemas.microsoft.com/office/drawing/2014/main" id="{47B9A6F9-9D5A-4F10-BEFA-4DA3136493DF}"/>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15">
              <a:extLst>
                <a:ext uri="{FF2B5EF4-FFF2-40B4-BE49-F238E27FC236}">
                  <a16:creationId xmlns:a16="http://schemas.microsoft.com/office/drawing/2014/main" id="{A5AC51BF-EB99-43E4-A6D3-44203B0FF7DC}"/>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16">
              <a:extLst>
                <a:ext uri="{FF2B5EF4-FFF2-40B4-BE49-F238E27FC236}">
                  <a16:creationId xmlns:a16="http://schemas.microsoft.com/office/drawing/2014/main" id="{12781879-745E-4F14-949F-378D93FAC793}"/>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17">
              <a:extLst>
                <a:ext uri="{FF2B5EF4-FFF2-40B4-BE49-F238E27FC236}">
                  <a16:creationId xmlns:a16="http://schemas.microsoft.com/office/drawing/2014/main" id="{3B4FF5E6-64AF-4F73-AFCE-CCB1A130FFE6}"/>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1118">
              <a:extLst>
                <a:ext uri="{FF2B5EF4-FFF2-40B4-BE49-F238E27FC236}">
                  <a16:creationId xmlns:a16="http://schemas.microsoft.com/office/drawing/2014/main" id="{EFE568DB-226D-4B77-931C-68B75E5499E8}"/>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1119">
              <a:extLst>
                <a:ext uri="{FF2B5EF4-FFF2-40B4-BE49-F238E27FC236}">
                  <a16:creationId xmlns:a16="http://schemas.microsoft.com/office/drawing/2014/main" id="{A7E521EB-87AB-43A1-81EA-4BFA498DB65B}"/>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20">
              <a:extLst>
                <a:ext uri="{FF2B5EF4-FFF2-40B4-BE49-F238E27FC236}">
                  <a16:creationId xmlns:a16="http://schemas.microsoft.com/office/drawing/2014/main" id="{96D28F73-ABC8-474D-A33A-C190252114D7}"/>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21">
              <a:extLst>
                <a:ext uri="{FF2B5EF4-FFF2-40B4-BE49-F238E27FC236}">
                  <a16:creationId xmlns:a16="http://schemas.microsoft.com/office/drawing/2014/main" id="{8420F845-1EE0-44CC-B274-251A3D14B970}"/>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1122">
              <a:extLst>
                <a:ext uri="{FF2B5EF4-FFF2-40B4-BE49-F238E27FC236}">
                  <a16:creationId xmlns:a16="http://schemas.microsoft.com/office/drawing/2014/main" id="{71FE836D-544F-43A7-B523-6B33021122B8}"/>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123">
              <a:extLst>
                <a:ext uri="{FF2B5EF4-FFF2-40B4-BE49-F238E27FC236}">
                  <a16:creationId xmlns:a16="http://schemas.microsoft.com/office/drawing/2014/main" id="{7114E22E-921E-4D5D-815B-E29A7DB2F8F5}"/>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9" name="Shape 1124">
              <a:extLst>
                <a:ext uri="{FF2B5EF4-FFF2-40B4-BE49-F238E27FC236}">
                  <a16:creationId xmlns:a16="http://schemas.microsoft.com/office/drawing/2014/main" id="{46CED04E-0131-4699-A59C-5520DF042DC2}"/>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0" name="Shape 1125">
              <a:extLst>
                <a:ext uri="{FF2B5EF4-FFF2-40B4-BE49-F238E27FC236}">
                  <a16:creationId xmlns:a16="http://schemas.microsoft.com/office/drawing/2014/main" id="{2411481E-9A01-4264-98CF-C7E88698D682}"/>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1" name="Shape 1126">
              <a:extLst>
                <a:ext uri="{FF2B5EF4-FFF2-40B4-BE49-F238E27FC236}">
                  <a16:creationId xmlns:a16="http://schemas.microsoft.com/office/drawing/2014/main" id="{FE2DB83D-237A-48A0-87EB-875B16007196}"/>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127">
              <a:extLst>
                <a:ext uri="{FF2B5EF4-FFF2-40B4-BE49-F238E27FC236}">
                  <a16:creationId xmlns:a16="http://schemas.microsoft.com/office/drawing/2014/main" id="{502834EA-EE43-4368-A8D2-FBD1DDADA880}"/>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63" name="Group 162">
            <a:extLst>
              <a:ext uri="{FF2B5EF4-FFF2-40B4-BE49-F238E27FC236}">
                <a16:creationId xmlns:a16="http://schemas.microsoft.com/office/drawing/2014/main" id="{605D18B5-AF8B-4C99-97B9-D0012EB355F7}"/>
              </a:ext>
            </a:extLst>
          </p:cNvPr>
          <p:cNvGrpSpPr/>
          <p:nvPr/>
        </p:nvGrpSpPr>
        <p:grpSpPr>
          <a:xfrm>
            <a:off x="4980804" y="974618"/>
            <a:ext cx="731789" cy="664192"/>
            <a:chOff x="0" y="0"/>
            <a:chExt cx="1393992" cy="1331996"/>
          </a:xfrm>
        </p:grpSpPr>
        <p:sp>
          <p:nvSpPr>
            <p:cNvPr id="164" name="Shape 1039">
              <a:extLst>
                <a:ext uri="{FF2B5EF4-FFF2-40B4-BE49-F238E27FC236}">
                  <a16:creationId xmlns:a16="http://schemas.microsoft.com/office/drawing/2014/main" id="{B5AFD697-C2D5-4592-B1F0-2617A1419DB1}"/>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5" name="Shape 1042">
              <a:extLst>
                <a:ext uri="{FF2B5EF4-FFF2-40B4-BE49-F238E27FC236}">
                  <a16:creationId xmlns:a16="http://schemas.microsoft.com/office/drawing/2014/main" id="{9AC7206E-99A7-4D34-A4C8-258475487CB0}"/>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28658">
              <a:extLst>
                <a:ext uri="{FF2B5EF4-FFF2-40B4-BE49-F238E27FC236}">
                  <a16:creationId xmlns:a16="http://schemas.microsoft.com/office/drawing/2014/main" id="{3B22F6C3-CC2F-44A3-858D-C6160350275B}"/>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659">
              <a:extLst>
                <a:ext uri="{FF2B5EF4-FFF2-40B4-BE49-F238E27FC236}">
                  <a16:creationId xmlns:a16="http://schemas.microsoft.com/office/drawing/2014/main" id="{6E0F920F-36B4-47CD-8284-432A21854E19}"/>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045">
              <a:extLst>
                <a:ext uri="{FF2B5EF4-FFF2-40B4-BE49-F238E27FC236}">
                  <a16:creationId xmlns:a16="http://schemas.microsoft.com/office/drawing/2014/main" id="{062386BC-6A5E-4D88-91AC-3AB9F6BD29C1}"/>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046">
              <a:extLst>
                <a:ext uri="{FF2B5EF4-FFF2-40B4-BE49-F238E27FC236}">
                  <a16:creationId xmlns:a16="http://schemas.microsoft.com/office/drawing/2014/main" id="{5BBAAE7E-2F95-4B73-BC42-C517BCC0489D}"/>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047">
              <a:extLst>
                <a:ext uri="{FF2B5EF4-FFF2-40B4-BE49-F238E27FC236}">
                  <a16:creationId xmlns:a16="http://schemas.microsoft.com/office/drawing/2014/main" id="{A5923655-FE2B-4505-994F-CD811BC1BA77}"/>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048">
              <a:extLst>
                <a:ext uri="{FF2B5EF4-FFF2-40B4-BE49-F238E27FC236}">
                  <a16:creationId xmlns:a16="http://schemas.microsoft.com/office/drawing/2014/main" id="{6FEA0E24-47F2-450F-A08E-D21DD872C1AF}"/>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049">
              <a:extLst>
                <a:ext uri="{FF2B5EF4-FFF2-40B4-BE49-F238E27FC236}">
                  <a16:creationId xmlns:a16="http://schemas.microsoft.com/office/drawing/2014/main" id="{AD387164-5E8E-4052-BF5A-0F8B3740D158}"/>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050">
              <a:extLst>
                <a:ext uri="{FF2B5EF4-FFF2-40B4-BE49-F238E27FC236}">
                  <a16:creationId xmlns:a16="http://schemas.microsoft.com/office/drawing/2014/main" id="{8E6A8217-36F1-4E9F-872C-CE69D19CE3E0}"/>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051">
              <a:extLst>
                <a:ext uri="{FF2B5EF4-FFF2-40B4-BE49-F238E27FC236}">
                  <a16:creationId xmlns:a16="http://schemas.microsoft.com/office/drawing/2014/main" id="{DB871E48-293F-4CFF-A97B-6469777AA9D8}"/>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28660">
              <a:extLst>
                <a:ext uri="{FF2B5EF4-FFF2-40B4-BE49-F238E27FC236}">
                  <a16:creationId xmlns:a16="http://schemas.microsoft.com/office/drawing/2014/main" id="{A75BD264-8A74-48A7-8CE4-B1F6CDDAD23A}"/>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053">
              <a:extLst>
                <a:ext uri="{FF2B5EF4-FFF2-40B4-BE49-F238E27FC236}">
                  <a16:creationId xmlns:a16="http://schemas.microsoft.com/office/drawing/2014/main" id="{53F0862C-1BE4-4AAA-8170-E5C6450F61FB}"/>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054">
              <a:extLst>
                <a:ext uri="{FF2B5EF4-FFF2-40B4-BE49-F238E27FC236}">
                  <a16:creationId xmlns:a16="http://schemas.microsoft.com/office/drawing/2014/main" id="{3C1B5812-AADA-493B-864D-43F952D801B9}"/>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1055">
              <a:extLst>
                <a:ext uri="{FF2B5EF4-FFF2-40B4-BE49-F238E27FC236}">
                  <a16:creationId xmlns:a16="http://schemas.microsoft.com/office/drawing/2014/main" id="{8E214F6E-668B-479B-8445-DBA0AE3F95D7}"/>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1056">
              <a:extLst>
                <a:ext uri="{FF2B5EF4-FFF2-40B4-BE49-F238E27FC236}">
                  <a16:creationId xmlns:a16="http://schemas.microsoft.com/office/drawing/2014/main" id="{04F26795-EBBD-4044-8053-7A159681104E}"/>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1057">
              <a:extLst>
                <a:ext uri="{FF2B5EF4-FFF2-40B4-BE49-F238E27FC236}">
                  <a16:creationId xmlns:a16="http://schemas.microsoft.com/office/drawing/2014/main" id="{EA38693D-05E1-4B79-9323-0A98BF494EB8}"/>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6" name="Shape 28661">
              <a:extLst>
                <a:ext uri="{FF2B5EF4-FFF2-40B4-BE49-F238E27FC236}">
                  <a16:creationId xmlns:a16="http://schemas.microsoft.com/office/drawing/2014/main" id="{8F1C121B-D62E-4FCF-A7E1-983DF37C4A5A}"/>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9513816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1116047" y="81245"/>
            <a:ext cx="7041991"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lgn="l"/>
            <a:r>
              <a:rPr lang="en-GB" dirty="0"/>
              <a:t>The Vikings: Year 4</a:t>
            </a:r>
          </a:p>
        </p:txBody>
      </p:sp>
      <p:sp>
        <p:nvSpPr>
          <p:cNvPr id="245" name="This table shows the knowledge that will be taught in each lesson"/>
          <p:cNvSpPr txBox="1"/>
          <p:nvPr/>
        </p:nvSpPr>
        <p:spPr>
          <a:xfrm>
            <a:off x="624939" y="450196"/>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973061360"/>
              </p:ext>
            </p:extLst>
          </p:nvPr>
        </p:nvGraphicFramePr>
        <p:xfrm>
          <a:off x="346839" y="1605426"/>
          <a:ext cx="10077850" cy="5791200"/>
        </p:xfrm>
        <a:graphic>
          <a:graphicData uri="http://schemas.openxmlformats.org/drawingml/2006/table">
            <a:tbl>
              <a:tblPr>
                <a:tableStyleId>{4C3C2611-4C71-4FC5-86AE-919BDF0F9419}</a:tableStyleId>
              </a:tblPr>
              <a:tblGrid>
                <a:gridCol w="1008837">
                  <a:extLst>
                    <a:ext uri="{9D8B030D-6E8A-4147-A177-3AD203B41FA5}">
                      <a16:colId xmlns:a16="http://schemas.microsoft.com/office/drawing/2014/main" val="20000"/>
                    </a:ext>
                  </a:extLst>
                </a:gridCol>
                <a:gridCol w="2902372">
                  <a:extLst>
                    <a:ext uri="{9D8B030D-6E8A-4147-A177-3AD203B41FA5}">
                      <a16:colId xmlns:a16="http://schemas.microsoft.com/office/drawing/2014/main" val="20001"/>
                    </a:ext>
                  </a:extLst>
                </a:gridCol>
                <a:gridCol w="2417051">
                  <a:extLst>
                    <a:ext uri="{9D8B030D-6E8A-4147-A177-3AD203B41FA5}">
                      <a16:colId xmlns:a16="http://schemas.microsoft.com/office/drawing/2014/main" val="20002"/>
                    </a:ext>
                  </a:extLst>
                </a:gridCol>
                <a:gridCol w="2091193">
                  <a:extLst>
                    <a:ext uri="{9D8B030D-6E8A-4147-A177-3AD203B41FA5}">
                      <a16:colId xmlns:a16="http://schemas.microsoft.com/office/drawing/2014/main" val="20003"/>
                    </a:ext>
                  </a:extLst>
                </a:gridCol>
                <a:gridCol w="165839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Using a timeline and historical vocabulary, give an overview of significant Viking and Anglo-Saxon events.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 Organise information about significant Viking artefacts. What do they tell us about this time period?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 Compare and contrast a famous Viking ruler with a famous Anglo-Saxon one.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Explain what makes the Vikings so significant in British history. </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Investigate famous battles between the Vikings and the Anglo-Saxons. Use historical language to help present your information. </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True or false? Christopher Columbus was the first European to reach North America. Prove your answer is correct using multiple sources of evidence.</a:t>
                      </a:r>
                      <a:endParaRPr sz="10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0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0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0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0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What observations can you make about Viking sailors?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 Organise information about Viking longboats.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 Explain how the Vikings navigated on their expeditions.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Explain why Vikings were such good traders.</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Investigate the Viking sunstone and other navigation tools used at the time.</a:t>
                      </a:r>
                      <a:endParaRPr sz="10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Compare and contrast a raid and a conquest. Explain what made the Viking longboat such an important feature of battle.</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Prove that the Vikings were not just fierce warriors. </a:t>
                      </a:r>
                      <a:endParaRPr sz="10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0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3</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0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Do you agree? William the Conqueror was a Viking. </a:t>
                      </a:r>
                      <a:endParaRPr sz="10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Organise information about Viking raids on monasteries. What observations can you make about the accounts that were written by monks after the attacks? </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Investigate the three rulers who laid claim to the English throne in 1066.</a:t>
                      </a:r>
                      <a:endParaRPr sz="10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Organise information about Viking beliefs.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Explain how Viking beliefs were different from Christian beliefs.</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True or false? The Vikings never adopted Christianity while they were in England.</a:t>
                      </a:r>
                      <a:endParaRPr sz="10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33252749"/>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7160104" y="1374016"/>
            <a:ext cx="50908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Conflict</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68282" y="767266"/>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42062" y="1430107"/>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704614" y="1331318"/>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Travel and Exploration</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668237" y="1336380"/>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Beliefs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C0D0F423-2AA3-4976-A96E-E03E7B17197C}"/>
              </a:ext>
            </a:extLst>
          </p:cNvPr>
          <p:cNvGrpSpPr/>
          <p:nvPr/>
        </p:nvGrpSpPr>
        <p:grpSpPr>
          <a:xfrm>
            <a:off x="8971343" y="694394"/>
            <a:ext cx="716782" cy="646351"/>
            <a:chOff x="0" y="0"/>
            <a:chExt cx="1393992" cy="1331996"/>
          </a:xfrm>
        </p:grpSpPr>
        <p:sp>
          <p:nvSpPr>
            <p:cNvPr id="151" name="Shape 558">
              <a:extLst>
                <a:ext uri="{FF2B5EF4-FFF2-40B4-BE49-F238E27FC236}">
                  <a16:creationId xmlns:a16="http://schemas.microsoft.com/office/drawing/2014/main" id="{C8D2FFB8-8338-4627-B744-6F3CB94EB8E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59">
              <a:extLst>
                <a:ext uri="{FF2B5EF4-FFF2-40B4-BE49-F238E27FC236}">
                  <a16:creationId xmlns:a16="http://schemas.microsoft.com/office/drawing/2014/main" id="{A6A93020-A54B-44E5-9B9A-2800BEF8DE9A}"/>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60">
              <a:extLst>
                <a:ext uri="{FF2B5EF4-FFF2-40B4-BE49-F238E27FC236}">
                  <a16:creationId xmlns:a16="http://schemas.microsoft.com/office/drawing/2014/main" id="{C9B6FF77-A431-4A91-9069-5FD53C75A8CA}"/>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4" name="Shape 561">
              <a:extLst>
                <a:ext uri="{FF2B5EF4-FFF2-40B4-BE49-F238E27FC236}">
                  <a16:creationId xmlns:a16="http://schemas.microsoft.com/office/drawing/2014/main" id="{10DC6281-247E-4858-A345-EEF7B417311C}"/>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62">
              <a:extLst>
                <a:ext uri="{FF2B5EF4-FFF2-40B4-BE49-F238E27FC236}">
                  <a16:creationId xmlns:a16="http://schemas.microsoft.com/office/drawing/2014/main" id="{649523F0-48AB-4496-AF01-6888716BC8AF}"/>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63">
              <a:extLst>
                <a:ext uri="{FF2B5EF4-FFF2-40B4-BE49-F238E27FC236}">
                  <a16:creationId xmlns:a16="http://schemas.microsoft.com/office/drawing/2014/main" id="{5D47368E-5353-42CC-AD53-A8B1EE85CD25}"/>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64">
              <a:extLst>
                <a:ext uri="{FF2B5EF4-FFF2-40B4-BE49-F238E27FC236}">
                  <a16:creationId xmlns:a16="http://schemas.microsoft.com/office/drawing/2014/main" id="{82E4BA6E-66EB-489C-8C08-B493F88DFAF6}"/>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65">
              <a:extLst>
                <a:ext uri="{FF2B5EF4-FFF2-40B4-BE49-F238E27FC236}">
                  <a16:creationId xmlns:a16="http://schemas.microsoft.com/office/drawing/2014/main" id="{AC1107B2-BD97-4822-8065-FC416C891215}"/>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566">
              <a:extLst>
                <a:ext uri="{FF2B5EF4-FFF2-40B4-BE49-F238E27FC236}">
                  <a16:creationId xmlns:a16="http://schemas.microsoft.com/office/drawing/2014/main" id="{1F2997E3-C683-4556-941B-2814AE4E47D7}"/>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567">
              <a:extLst>
                <a:ext uri="{FF2B5EF4-FFF2-40B4-BE49-F238E27FC236}">
                  <a16:creationId xmlns:a16="http://schemas.microsoft.com/office/drawing/2014/main" id="{ABAA2194-D703-440B-8A7A-656F5454F5F3}"/>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568">
              <a:extLst>
                <a:ext uri="{FF2B5EF4-FFF2-40B4-BE49-F238E27FC236}">
                  <a16:creationId xmlns:a16="http://schemas.microsoft.com/office/drawing/2014/main" id="{4EDEA634-668F-4DBC-9D2A-B11295435DB1}"/>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05" name="Group 104">
            <a:extLst>
              <a:ext uri="{FF2B5EF4-FFF2-40B4-BE49-F238E27FC236}">
                <a16:creationId xmlns:a16="http://schemas.microsoft.com/office/drawing/2014/main" id="{192C677B-9BD3-4552-9907-319D104024FC}"/>
              </a:ext>
            </a:extLst>
          </p:cNvPr>
          <p:cNvGrpSpPr/>
          <p:nvPr/>
        </p:nvGrpSpPr>
        <p:grpSpPr>
          <a:xfrm>
            <a:off x="7031904" y="668271"/>
            <a:ext cx="704520" cy="712970"/>
            <a:chOff x="0" y="0"/>
            <a:chExt cx="1393992" cy="1331996"/>
          </a:xfrm>
        </p:grpSpPr>
        <p:sp>
          <p:nvSpPr>
            <p:cNvPr id="106" name="Shape 1110">
              <a:extLst>
                <a:ext uri="{FF2B5EF4-FFF2-40B4-BE49-F238E27FC236}">
                  <a16:creationId xmlns:a16="http://schemas.microsoft.com/office/drawing/2014/main" id="{96DC7980-1427-45BC-B03B-3B4609BA20A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7" name="Shape 1112">
              <a:extLst>
                <a:ext uri="{FF2B5EF4-FFF2-40B4-BE49-F238E27FC236}">
                  <a16:creationId xmlns:a16="http://schemas.microsoft.com/office/drawing/2014/main" id="{30785E62-4394-4B7D-A937-267F2A80741F}"/>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13">
              <a:extLst>
                <a:ext uri="{FF2B5EF4-FFF2-40B4-BE49-F238E27FC236}">
                  <a16:creationId xmlns:a16="http://schemas.microsoft.com/office/drawing/2014/main" id="{93CE1A1D-0783-4732-AC89-9A5C7DA235A9}"/>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114">
              <a:extLst>
                <a:ext uri="{FF2B5EF4-FFF2-40B4-BE49-F238E27FC236}">
                  <a16:creationId xmlns:a16="http://schemas.microsoft.com/office/drawing/2014/main" id="{47B9A6F9-9D5A-4F10-BEFA-4DA3136493DF}"/>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15">
              <a:extLst>
                <a:ext uri="{FF2B5EF4-FFF2-40B4-BE49-F238E27FC236}">
                  <a16:creationId xmlns:a16="http://schemas.microsoft.com/office/drawing/2014/main" id="{A5AC51BF-EB99-43E4-A6D3-44203B0FF7DC}"/>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16">
              <a:extLst>
                <a:ext uri="{FF2B5EF4-FFF2-40B4-BE49-F238E27FC236}">
                  <a16:creationId xmlns:a16="http://schemas.microsoft.com/office/drawing/2014/main" id="{12781879-745E-4F14-949F-378D93FAC793}"/>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17">
              <a:extLst>
                <a:ext uri="{FF2B5EF4-FFF2-40B4-BE49-F238E27FC236}">
                  <a16:creationId xmlns:a16="http://schemas.microsoft.com/office/drawing/2014/main" id="{3B4FF5E6-64AF-4F73-AFCE-CCB1A130FFE6}"/>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1118">
              <a:extLst>
                <a:ext uri="{FF2B5EF4-FFF2-40B4-BE49-F238E27FC236}">
                  <a16:creationId xmlns:a16="http://schemas.microsoft.com/office/drawing/2014/main" id="{EFE568DB-226D-4B77-931C-68B75E5499E8}"/>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1119">
              <a:extLst>
                <a:ext uri="{FF2B5EF4-FFF2-40B4-BE49-F238E27FC236}">
                  <a16:creationId xmlns:a16="http://schemas.microsoft.com/office/drawing/2014/main" id="{A7E521EB-87AB-43A1-81EA-4BFA498DB65B}"/>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20">
              <a:extLst>
                <a:ext uri="{FF2B5EF4-FFF2-40B4-BE49-F238E27FC236}">
                  <a16:creationId xmlns:a16="http://schemas.microsoft.com/office/drawing/2014/main" id="{96D28F73-ABC8-474D-A33A-C190252114D7}"/>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21">
              <a:extLst>
                <a:ext uri="{FF2B5EF4-FFF2-40B4-BE49-F238E27FC236}">
                  <a16:creationId xmlns:a16="http://schemas.microsoft.com/office/drawing/2014/main" id="{8420F845-1EE0-44CC-B274-251A3D14B970}"/>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1122">
              <a:extLst>
                <a:ext uri="{FF2B5EF4-FFF2-40B4-BE49-F238E27FC236}">
                  <a16:creationId xmlns:a16="http://schemas.microsoft.com/office/drawing/2014/main" id="{71FE836D-544F-43A7-B523-6B33021122B8}"/>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123">
              <a:extLst>
                <a:ext uri="{FF2B5EF4-FFF2-40B4-BE49-F238E27FC236}">
                  <a16:creationId xmlns:a16="http://schemas.microsoft.com/office/drawing/2014/main" id="{7114E22E-921E-4D5D-815B-E29A7DB2F8F5}"/>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9" name="Shape 1124">
              <a:extLst>
                <a:ext uri="{FF2B5EF4-FFF2-40B4-BE49-F238E27FC236}">
                  <a16:creationId xmlns:a16="http://schemas.microsoft.com/office/drawing/2014/main" id="{46CED04E-0131-4699-A59C-5520DF042DC2}"/>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0" name="Shape 1125">
              <a:extLst>
                <a:ext uri="{FF2B5EF4-FFF2-40B4-BE49-F238E27FC236}">
                  <a16:creationId xmlns:a16="http://schemas.microsoft.com/office/drawing/2014/main" id="{2411481E-9A01-4264-98CF-C7E88698D682}"/>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1" name="Shape 1126">
              <a:extLst>
                <a:ext uri="{FF2B5EF4-FFF2-40B4-BE49-F238E27FC236}">
                  <a16:creationId xmlns:a16="http://schemas.microsoft.com/office/drawing/2014/main" id="{FE2DB83D-237A-48A0-87EB-875B16007196}"/>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127">
              <a:extLst>
                <a:ext uri="{FF2B5EF4-FFF2-40B4-BE49-F238E27FC236}">
                  <a16:creationId xmlns:a16="http://schemas.microsoft.com/office/drawing/2014/main" id="{502834EA-EE43-4368-A8D2-FBD1DDADA880}"/>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63" name="Group 162">
            <a:extLst>
              <a:ext uri="{FF2B5EF4-FFF2-40B4-BE49-F238E27FC236}">
                <a16:creationId xmlns:a16="http://schemas.microsoft.com/office/drawing/2014/main" id="{605D18B5-AF8B-4C99-97B9-D0012EB355F7}"/>
              </a:ext>
            </a:extLst>
          </p:cNvPr>
          <p:cNvGrpSpPr/>
          <p:nvPr/>
        </p:nvGrpSpPr>
        <p:grpSpPr>
          <a:xfrm>
            <a:off x="4980804" y="695715"/>
            <a:ext cx="731789" cy="664192"/>
            <a:chOff x="0" y="0"/>
            <a:chExt cx="1393992" cy="1331996"/>
          </a:xfrm>
        </p:grpSpPr>
        <p:sp>
          <p:nvSpPr>
            <p:cNvPr id="164" name="Shape 1039">
              <a:extLst>
                <a:ext uri="{FF2B5EF4-FFF2-40B4-BE49-F238E27FC236}">
                  <a16:creationId xmlns:a16="http://schemas.microsoft.com/office/drawing/2014/main" id="{B5AFD697-C2D5-4592-B1F0-2617A1419DB1}"/>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5" name="Shape 1042">
              <a:extLst>
                <a:ext uri="{FF2B5EF4-FFF2-40B4-BE49-F238E27FC236}">
                  <a16:creationId xmlns:a16="http://schemas.microsoft.com/office/drawing/2014/main" id="{9AC7206E-99A7-4D34-A4C8-258475487CB0}"/>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28658">
              <a:extLst>
                <a:ext uri="{FF2B5EF4-FFF2-40B4-BE49-F238E27FC236}">
                  <a16:creationId xmlns:a16="http://schemas.microsoft.com/office/drawing/2014/main" id="{3B22F6C3-CC2F-44A3-858D-C6160350275B}"/>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659">
              <a:extLst>
                <a:ext uri="{FF2B5EF4-FFF2-40B4-BE49-F238E27FC236}">
                  <a16:creationId xmlns:a16="http://schemas.microsoft.com/office/drawing/2014/main" id="{6E0F920F-36B4-47CD-8284-432A21854E19}"/>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045">
              <a:extLst>
                <a:ext uri="{FF2B5EF4-FFF2-40B4-BE49-F238E27FC236}">
                  <a16:creationId xmlns:a16="http://schemas.microsoft.com/office/drawing/2014/main" id="{062386BC-6A5E-4D88-91AC-3AB9F6BD29C1}"/>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046">
              <a:extLst>
                <a:ext uri="{FF2B5EF4-FFF2-40B4-BE49-F238E27FC236}">
                  <a16:creationId xmlns:a16="http://schemas.microsoft.com/office/drawing/2014/main" id="{5BBAAE7E-2F95-4B73-BC42-C517BCC0489D}"/>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047">
              <a:extLst>
                <a:ext uri="{FF2B5EF4-FFF2-40B4-BE49-F238E27FC236}">
                  <a16:creationId xmlns:a16="http://schemas.microsoft.com/office/drawing/2014/main" id="{A5923655-FE2B-4505-994F-CD811BC1BA77}"/>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048">
              <a:extLst>
                <a:ext uri="{FF2B5EF4-FFF2-40B4-BE49-F238E27FC236}">
                  <a16:creationId xmlns:a16="http://schemas.microsoft.com/office/drawing/2014/main" id="{6FEA0E24-47F2-450F-A08E-D21DD872C1AF}"/>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049">
              <a:extLst>
                <a:ext uri="{FF2B5EF4-FFF2-40B4-BE49-F238E27FC236}">
                  <a16:creationId xmlns:a16="http://schemas.microsoft.com/office/drawing/2014/main" id="{AD387164-5E8E-4052-BF5A-0F8B3740D158}"/>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050">
              <a:extLst>
                <a:ext uri="{FF2B5EF4-FFF2-40B4-BE49-F238E27FC236}">
                  <a16:creationId xmlns:a16="http://schemas.microsoft.com/office/drawing/2014/main" id="{8E6A8217-36F1-4E9F-872C-CE69D19CE3E0}"/>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051">
              <a:extLst>
                <a:ext uri="{FF2B5EF4-FFF2-40B4-BE49-F238E27FC236}">
                  <a16:creationId xmlns:a16="http://schemas.microsoft.com/office/drawing/2014/main" id="{DB871E48-293F-4CFF-A97B-6469777AA9D8}"/>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28660">
              <a:extLst>
                <a:ext uri="{FF2B5EF4-FFF2-40B4-BE49-F238E27FC236}">
                  <a16:creationId xmlns:a16="http://schemas.microsoft.com/office/drawing/2014/main" id="{A75BD264-8A74-48A7-8CE4-B1F6CDDAD23A}"/>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053">
              <a:extLst>
                <a:ext uri="{FF2B5EF4-FFF2-40B4-BE49-F238E27FC236}">
                  <a16:creationId xmlns:a16="http://schemas.microsoft.com/office/drawing/2014/main" id="{53F0862C-1BE4-4AAA-8170-E5C6450F61FB}"/>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054">
              <a:extLst>
                <a:ext uri="{FF2B5EF4-FFF2-40B4-BE49-F238E27FC236}">
                  <a16:creationId xmlns:a16="http://schemas.microsoft.com/office/drawing/2014/main" id="{3C1B5812-AADA-493B-864D-43F952D801B9}"/>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1055">
              <a:extLst>
                <a:ext uri="{FF2B5EF4-FFF2-40B4-BE49-F238E27FC236}">
                  <a16:creationId xmlns:a16="http://schemas.microsoft.com/office/drawing/2014/main" id="{8E214F6E-668B-479B-8445-DBA0AE3F95D7}"/>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1056">
              <a:extLst>
                <a:ext uri="{FF2B5EF4-FFF2-40B4-BE49-F238E27FC236}">
                  <a16:creationId xmlns:a16="http://schemas.microsoft.com/office/drawing/2014/main" id="{04F26795-EBBD-4044-8053-7A159681104E}"/>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1057">
              <a:extLst>
                <a:ext uri="{FF2B5EF4-FFF2-40B4-BE49-F238E27FC236}">
                  <a16:creationId xmlns:a16="http://schemas.microsoft.com/office/drawing/2014/main" id="{EA38693D-05E1-4B79-9323-0A98BF494EB8}"/>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6" name="Shape 28661">
              <a:extLst>
                <a:ext uri="{FF2B5EF4-FFF2-40B4-BE49-F238E27FC236}">
                  <a16:creationId xmlns:a16="http://schemas.microsoft.com/office/drawing/2014/main" id="{8F1C121B-D62E-4FCF-A7E1-983DF37C4A5A}"/>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5923065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A995D-5151-47DE-8091-48D6670120B0}"/>
              </a:ext>
            </a:extLst>
          </p:cNvPr>
          <p:cNvPicPr>
            <a:picLocks noChangeAspect="1"/>
          </p:cNvPicPr>
          <p:nvPr/>
        </p:nvPicPr>
        <p:blipFill rotWithShape="1">
          <a:blip r:embed="rId2"/>
          <a:srcRect l="17400" t="17414" r="22146" b="6400"/>
          <a:stretch/>
        </p:blipFill>
        <p:spPr>
          <a:xfrm>
            <a:off x="382772" y="276447"/>
            <a:ext cx="10026502" cy="6996223"/>
          </a:xfrm>
          <a:prstGeom prst="rect">
            <a:avLst/>
          </a:prstGeom>
        </p:spPr>
      </p:pic>
    </p:spTree>
    <p:extLst>
      <p:ext uri="{BB962C8B-B14F-4D97-AF65-F5344CB8AC3E}">
        <p14:creationId xmlns:p14="http://schemas.microsoft.com/office/powerpoint/2010/main" val="39452642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7DFA1-3A45-4026-B06A-863DEEA4D988}"/>
              </a:ext>
            </a:extLst>
          </p:cNvPr>
          <p:cNvPicPr>
            <a:picLocks noChangeAspect="1"/>
          </p:cNvPicPr>
          <p:nvPr/>
        </p:nvPicPr>
        <p:blipFill rotWithShape="1">
          <a:blip r:embed="rId2"/>
          <a:srcRect l="17301" t="17414" r="22145" b="6930"/>
          <a:stretch/>
        </p:blipFill>
        <p:spPr>
          <a:xfrm>
            <a:off x="265814" y="191387"/>
            <a:ext cx="10069033" cy="6985590"/>
          </a:xfrm>
          <a:prstGeom prst="rect">
            <a:avLst/>
          </a:prstGeom>
        </p:spPr>
      </p:pic>
    </p:spTree>
    <p:extLst>
      <p:ext uri="{BB962C8B-B14F-4D97-AF65-F5344CB8AC3E}">
        <p14:creationId xmlns:p14="http://schemas.microsoft.com/office/powerpoint/2010/main" val="170823517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C1F423-6229-4162-BE86-3EA684BC96FB}"/>
              </a:ext>
            </a:extLst>
          </p:cNvPr>
          <p:cNvPicPr>
            <a:picLocks noChangeAspect="1"/>
          </p:cNvPicPr>
          <p:nvPr/>
        </p:nvPicPr>
        <p:blipFill rotWithShape="1">
          <a:blip r:embed="rId2"/>
          <a:srcRect l="17400" t="17415" r="22146" b="6576"/>
          <a:stretch/>
        </p:blipFill>
        <p:spPr>
          <a:xfrm>
            <a:off x="350874" y="170120"/>
            <a:ext cx="10122196" cy="7070651"/>
          </a:xfrm>
          <a:prstGeom prst="rect">
            <a:avLst/>
          </a:prstGeom>
        </p:spPr>
      </p:pic>
    </p:spTree>
    <p:extLst>
      <p:ext uri="{BB962C8B-B14F-4D97-AF65-F5344CB8AC3E}">
        <p14:creationId xmlns:p14="http://schemas.microsoft.com/office/powerpoint/2010/main" val="332825813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555565-D6BD-4A16-A877-A12FCA32F076}"/>
              </a:ext>
            </a:extLst>
          </p:cNvPr>
          <p:cNvPicPr>
            <a:picLocks noChangeAspect="1"/>
          </p:cNvPicPr>
          <p:nvPr/>
        </p:nvPicPr>
        <p:blipFill rotWithShape="1">
          <a:blip r:embed="rId2"/>
          <a:srcRect l="17698" t="17237" r="22246" b="6047"/>
          <a:stretch/>
        </p:blipFill>
        <p:spPr>
          <a:xfrm>
            <a:off x="297712" y="255181"/>
            <a:ext cx="10047767" cy="6943061"/>
          </a:xfrm>
          <a:prstGeom prst="rect">
            <a:avLst/>
          </a:prstGeom>
        </p:spPr>
      </p:pic>
    </p:spTree>
    <p:extLst>
      <p:ext uri="{BB962C8B-B14F-4D97-AF65-F5344CB8AC3E}">
        <p14:creationId xmlns:p14="http://schemas.microsoft.com/office/powerpoint/2010/main" val="215329231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517475" y="247084"/>
            <a:ext cx="6764004"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Ancient Egypt – incorporating ‘Egyptian Clues from the Past’</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CBCA504D-562B-414A-A976-082F1219DBFE}"/>
              </a:ext>
            </a:extLst>
          </p:cNvPr>
          <p:cNvPicPr>
            <a:picLocks noChangeAspect="1"/>
          </p:cNvPicPr>
          <p:nvPr/>
        </p:nvPicPr>
        <p:blipFill rotWithShape="1">
          <a:blip r:embed="rId2"/>
          <a:srcRect l="17300" t="18297" r="22246" b="6401"/>
          <a:stretch/>
        </p:blipFill>
        <p:spPr>
          <a:xfrm>
            <a:off x="517476" y="1269790"/>
            <a:ext cx="9976860" cy="5747698"/>
          </a:xfrm>
          <a:prstGeom prst="rect">
            <a:avLst/>
          </a:prstGeom>
        </p:spPr>
      </p:pic>
    </p:spTree>
    <p:extLst>
      <p:ext uri="{BB962C8B-B14F-4D97-AF65-F5344CB8AC3E}">
        <p14:creationId xmlns:p14="http://schemas.microsoft.com/office/powerpoint/2010/main" val="294176463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596045" y="168794"/>
            <a:ext cx="9520568"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lgn="l"/>
            <a:r>
              <a:rPr lang="en-GB" dirty="0"/>
              <a:t>Ancient Egypt – incorporating ‘Egyptian Clues from the Past’: Year 3</a:t>
            </a:r>
          </a:p>
        </p:txBody>
      </p:sp>
      <p:sp>
        <p:nvSpPr>
          <p:cNvPr id="245" name="This table shows the knowledge that will be taught in each lesson"/>
          <p:cNvSpPr txBox="1"/>
          <p:nvPr/>
        </p:nvSpPr>
        <p:spPr>
          <a:xfrm>
            <a:off x="576786" y="481433"/>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2877908346"/>
              </p:ext>
            </p:extLst>
          </p:nvPr>
        </p:nvGraphicFramePr>
        <p:xfrm>
          <a:off x="319564" y="1634595"/>
          <a:ext cx="10077850" cy="5453702"/>
        </p:xfrm>
        <a:graphic>
          <a:graphicData uri="http://schemas.openxmlformats.org/drawingml/2006/table">
            <a:tbl>
              <a:tblPr>
                <a:tableStyleId>{4C3C2611-4C71-4FC5-86AE-919BDF0F9419}</a:tableStyleId>
              </a:tblPr>
              <a:tblGrid>
                <a:gridCol w="1541041">
                  <a:extLst>
                    <a:ext uri="{9D8B030D-6E8A-4147-A177-3AD203B41FA5}">
                      <a16:colId xmlns:a16="http://schemas.microsoft.com/office/drawing/2014/main" val="20000"/>
                    </a:ext>
                  </a:extLst>
                </a:gridCol>
                <a:gridCol w="2122998">
                  <a:extLst>
                    <a:ext uri="{9D8B030D-6E8A-4147-A177-3AD203B41FA5}">
                      <a16:colId xmlns:a16="http://schemas.microsoft.com/office/drawing/2014/main" val="20001"/>
                    </a:ext>
                  </a:extLst>
                </a:gridCol>
                <a:gridCol w="2146853">
                  <a:extLst>
                    <a:ext uri="{9D8B030D-6E8A-4147-A177-3AD203B41FA5}">
                      <a16:colId xmlns:a16="http://schemas.microsoft.com/office/drawing/2014/main" val="20002"/>
                    </a:ext>
                  </a:extLst>
                </a:gridCol>
                <a:gridCol w="2456953">
                  <a:extLst>
                    <a:ext uri="{9D8B030D-6E8A-4147-A177-3AD203B41FA5}">
                      <a16:colId xmlns:a16="http://schemas.microsoft.com/office/drawing/2014/main" val="20003"/>
                    </a:ext>
                  </a:extLst>
                </a:gridCol>
                <a:gridCol w="1810005">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Label a timeline with dates from the Ancient Egyptian era. Add other historical events you know to the timeline.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some significant Egyptian inventions.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were the names of the Egyptian rulers?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Who conquered the Ancient Egyptians? </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was the name of the last Ancient Egyptian ruler?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some influential artefacts from the Ancient Egyptian era.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does the Narmer Palette tell us about how the Kingdom of Egypt was created?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purpose did it have for Ancient Egyptians?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an archaeologist does.</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3</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is an obelisk? </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Were the builders of the pyramids slaves?</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2359622263"/>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4</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how a body was prepared for burial. Why was it important to preserve the body in this way?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the things needed in order to enter the afterlife.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how ordinary people were buried.</a:t>
                      </a: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2633512067"/>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6931491" y="1349258"/>
            <a:ext cx="457790"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Beliefs</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29522" y="721395"/>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59789" y="1340954"/>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8565590" y="1399465"/>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4447892" y="1330910"/>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4743497" y="712973"/>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19" name="Group 118">
            <a:extLst>
              <a:ext uri="{FF2B5EF4-FFF2-40B4-BE49-F238E27FC236}">
                <a16:creationId xmlns:a16="http://schemas.microsoft.com/office/drawing/2014/main" id="{516F1A5F-3CAA-4B2A-8460-D577B7905053}"/>
              </a:ext>
            </a:extLst>
          </p:cNvPr>
          <p:cNvGrpSpPr/>
          <p:nvPr/>
        </p:nvGrpSpPr>
        <p:grpSpPr>
          <a:xfrm>
            <a:off x="8921827" y="739744"/>
            <a:ext cx="696912" cy="627667"/>
            <a:chOff x="0" y="0"/>
            <a:chExt cx="1393992" cy="1331996"/>
          </a:xfrm>
        </p:grpSpPr>
        <p:sp>
          <p:nvSpPr>
            <p:cNvPr id="120" name="Shape 1177">
              <a:extLst>
                <a:ext uri="{FF2B5EF4-FFF2-40B4-BE49-F238E27FC236}">
                  <a16:creationId xmlns:a16="http://schemas.microsoft.com/office/drawing/2014/main" id="{A7A92324-BFB1-45FB-96E2-30C7485D7A5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21" name="Shape 1179">
              <a:extLst>
                <a:ext uri="{FF2B5EF4-FFF2-40B4-BE49-F238E27FC236}">
                  <a16:creationId xmlns:a16="http://schemas.microsoft.com/office/drawing/2014/main" id="{F53AA3BC-A691-41E2-B9D5-5A0008395AB4}"/>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180">
              <a:extLst>
                <a:ext uri="{FF2B5EF4-FFF2-40B4-BE49-F238E27FC236}">
                  <a16:creationId xmlns:a16="http://schemas.microsoft.com/office/drawing/2014/main" id="{6D892D8A-81E0-4C1B-94A1-DACBEDDEBE7E}"/>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1181">
              <a:extLst>
                <a:ext uri="{FF2B5EF4-FFF2-40B4-BE49-F238E27FC236}">
                  <a16:creationId xmlns:a16="http://schemas.microsoft.com/office/drawing/2014/main" id="{8CF0E9B3-9EE2-464E-9504-E6150C753F8F}"/>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182">
              <a:extLst>
                <a:ext uri="{FF2B5EF4-FFF2-40B4-BE49-F238E27FC236}">
                  <a16:creationId xmlns:a16="http://schemas.microsoft.com/office/drawing/2014/main" id="{46C67766-77AF-4072-AB78-1777D112D245}"/>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183">
              <a:extLst>
                <a:ext uri="{FF2B5EF4-FFF2-40B4-BE49-F238E27FC236}">
                  <a16:creationId xmlns:a16="http://schemas.microsoft.com/office/drawing/2014/main" id="{236ABCFE-656F-44A2-A794-E9795217E5EB}"/>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77">
              <a:extLst>
                <a:ext uri="{FF2B5EF4-FFF2-40B4-BE49-F238E27FC236}">
                  <a16:creationId xmlns:a16="http://schemas.microsoft.com/office/drawing/2014/main" id="{D09B9EEB-D7C5-43EF-95DE-BD8459B1894E}"/>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185">
              <a:extLst>
                <a:ext uri="{FF2B5EF4-FFF2-40B4-BE49-F238E27FC236}">
                  <a16:creationId xmlns:a16="http://schemas.microsoft.com/office/drawing/2014/main" id="{EE5122BC-5DA2-436A-B59A-7EE0783BBCF0}"/>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186">
              <a:extLst>
                <a:ext uri="{FF2B5EF4-FFF2-40B4-BE49-F238E27FC236}">
                  <a16:creationId xmlns:a16="http://schemas.microsoft.com/office/drawing/2014/main" id="{172C8F50-2295-44F8-B4C5-6071F90D4A3F}"/>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1187">
              <a:extLst>
                <a:ext uri="{FF2B5EF4-FFF2-40B4-BE49-F238E27FC236}">
                  <a16:creationId xmlns:a16="http://schemas.microsoft.com/office/drawing/2014/main" id="{88CEEA08-EDD1-4EEB-BFA8-655FA59160DF}"/>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28678">
              <a:extLst>
                <a:ext uri="{FF2B5EF4-FFF2-40B4-BE49-F238E27FC236}">
                  <a16:creationId xmlns:a16="http://schemas.microsoft.com/office/drawing/2014/main" id="{8E78E7DC-8864-4A2E-B47F-A0E1E2264A3A}"/>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28679">
              <a:extLst>
                <a:ext uri="{FF2B5EF4-FFF2-40B4-BE49-F238E27FC236}">
                  <a16:creationId xmlns:a16="http://schemas.microsoft.com/office/drawing/2014/main" id="{7B5CC66E-ED8E-4927-8D87-E8F842959009}"/>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190">
              <a:extLst>
                <a:ext uri="{FF2B5EF4-FFF2-40B4-BE49-F238E27FC236}">
                  <a16:creationId xmlns:a16="http://schemas.microsoft.com/office/drawing/2014/main" id="{77B3C02B-95B6-4D8B-82D2-ABD62FBEA660}"/>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1191">
              <a:extLst>
                <a:ext uri="{FF2B5EF4-FFF2-40B4-BE49-F238E27FC236}">
                  <a16:creationId xmlns:a16="http://schemas.microsoft.com/office/drawing/2014/main" id="{123F188B-2DFA-457B-A9F2-3867FF5351CF}"/>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0">
              <a:extLst>
                <a:ext uri="{FF2B5EF4-FFF2-40B4-BE49-F238E27FC236}">
                  <a16:creationId xmlns:a16="http://schemas.microsoft.com/office/drawing/2014/main" id="{A2D4C26F-755C-4DF1-85DB-E8996B4BE952}"/>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193">
              <a:extLst>
                <a:ext uri="{FF2B5EF4-FFF2-40B4-BE49-F238E27FC236}">
                  <a16:creationId xmlns:a16="http://schemas.microsoft.com/office/drawing/2014/main" id="{09CC662D-7B05-436E-A323-BBF247EFB9CA}"/>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194">
              <a:extLst>
                <a:ext uri="{FF2B5EF4-FFF2-40B4-BE49-F238E27FC236}">
                  <a16:creationId xmlns:a16="http://schemas.microsoft.com/office/drawing/2014/main" id="{AAD27DC2-8633-4A17-B33F-F4601C637B8D}"/>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1195">
              <a:extLst>
                <a:ext uri="{FF2B5EF4-FFF2-40B4-BE49-F238E27FC236}">
                  <a16:creationId xmlns:a16="http://schemas.microsoft.com/office/drawing/2014/main" id="{4CF56A60-DAD5-49EC-A5F7-63A3437270B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28681">
              <a:extLst>
                <a:ext uri="{FF2B5EF4-FFF2-40B4-BE49-F238E27FC236}">
                  <a16:creationId xmlns:a16="http://schemas.microsoft.com/office/drawing/2014/main" id="{BAE12527-53A5-4340-97A8-574FE1EE5D6F}"/>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28682">
              <a:extLst>
                <a:ext uri="{FF2B5EF4-FFF2-40B4-BE49-F238E27FC236}">
                  <a16:creationId xmlns:a16="http://schemas.microsoft.com/office/drawing/2014/main" id="{47C5F44A-8EF2-43AC-9786-6B3953317B76}"/>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198">
              <a:extLst>
                <a:ext uri="{FF2B5EF4-FFF2-40B4-BE49-F238E27FC236}">
                  <a16:creationId xmlns:a16="http://schemas.microsoft.com/office/drawing/2014/main" id="{68423001-B133-46D2-ABC5-103AEFE64704}"/>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1199">
              <a:extLst>
                <a:ext uri="{FF2B5EF4-FFF2-40B4-BE49-F238E27FC236}">
                  <a16:creationId xmlns:a16="http://schemas.microsoft.com/office/drawing/2014/main" id="{B8AE520B-82E3-4F18-95DF-D979D65C86D5}"/>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83">
              <a:extLst>
                <a:ext uri="{FF2B5EF4-FFF2-40B4-BE49-F238E27FC236}">
                  <a16:creationId xmlns:a16="http://schemas.microsoft.com/office/drawing/2014/main" id="{6BE76E0B-B907-476E-82EB-64409B1304C6}"/>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01">
              <a:extLst>
                <a:ext uri="{FF2B5EF4-FFF2-40B4-BE49-F238E27FC236}">
                  <a16:creationId xmlns:a16="http://schemas.microsoft.com/office/drawing/2014/main" id="{93BD1E2C-B4CD-41A0-8A2E-5A37410920D3}"/>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02">
              <a:extLst>
                <a:ext uri="{FF2B5EF4-FFF2-40B4-BE49-F238E27FC236}">
                  <a16:creationId xmlns:a16="http://schemas.microsoft.com/office/drawing/2014/main" id="{2102BB7F-5C95-41D1-8693-60D68262F6E7}"/>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28684">
              <a:extLst>
                <a:ext uri="{FF2B5EF4-FFF2-40B4-BE49-F238E27FC236}">
                  <a16:creationId xmlns:a16="http://schemas.microsoft.com/office/drawing/2014/main" id="{A00A76A5-58CA-4977-9A08-5D20D4494AC6}"/>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04">
              <a:extLst>
                <a:ext uri="{FF2B5EF4-FFF2-40B4-BE49-F238E27FC236}">
                  <a16:creationId xmlns:a16="http://schemas.microsoft.com/office/drawing/2014/main" id="{6EF09ED6-9CD6-4ADD-A310-5574C290F011}"/>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05">
              <a:extLst>
                <a:ext uri="{FF2B5EF4-FFF2-40B4-BE49-F238E27FC236}">
                  <a16:creationId xmlns:a16="http://schemas.microsoft.com/office/drawing/2014/main" id="{08D7F980-E1ED-484B-97C1-82FDE6F463D5}"/>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28685">
              <a:extLst>
                <a:ext uri="{FF2B5EF4-FFF2-40B4-BE49-F238E27FC236}">
                  <a16:creationId xmlns:a16="http://schemas.microsoft.com/office/drawing/2014/main" id="{7546B3FC-6C5B-4206-B428-62A9D008AB40}"/>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07">
              <a:extLst>
                <a:ext uri="{FF2B5EF4-FFF2-40B4-BE49-F238E27FC236}">
                  <a16:creationId xmlns:a16="http://schemas.microsoft.com/office/drawing/2014/main" id="{DA4DA111-E899-4290-9574-2ACCE1E7B8AD}"/>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208">
              <a:extLst>
                <a:ext uri="{FF2B5EF4-FFF2-40B4-BE49-F238E27FC236}">
                  <a16:creationId xmlns:a16="http://schemas.microsoft.com/office/drawing/2014/main" id="{A9D9FA8A-F862-4B70-81DC-1618BA7443A0}"/>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28686">
              <a:extLst>
                <a:ext uri="{FF2B5EF4-FFF2-40B4-BE49-F238E27FC236}">
                  <a16:creationId xmlns:a16="http://schemas.microsoft.com/office/drawing/2014/main" id="{9E528347-6DED-497F-86A8-DEBD5FFE4F65}"/>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1210">
              <a:extLst>
                <a:ext uri="{FF2B5EF4-FFF2-40B4-BE49-F238E27FC236}">
                  <a16:creationId xmlns:a16="http://schemas.microsoft.com/office/drawing/2014/main" id="{D3D9F249-4F6E-4D57-BAC3-1DFB51804119}"/>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211">
              <a:extLst>
                <a:ext uri="{FF2B5EF4-FFF2-40B4-BE49-F238E27FC236}">
                  <a16:creationId xmlns:a16="http://schemas.microsoft.com/office/drawing/2014/main" id="{52FA98C2-E4D8-4134-ACA5-BEBD98848619}"/>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28687">
              <a:extLst>
                <a:ext uri="{FF2B5EF4-FFF2-40B4-BE49-F238E27FC236}">
                  <a16:creationId xmlns:a16="http://schemas.microsoft.com/office/drawing/2014/main" id="{3439D72E-D409-4BF2-846C-9CD13D1B4634}"/>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213">
              <a:extLst>
                <a:ext uri="{FF2B5EF4-FFF2-40B4-BE49-F238E27FC236}">
                  <a16:creationId xmlns:a16="http://schemas.microsoft.com/office/drawing/2014/main" id="{1DE80A87-1A79-41BE-8D41-6F72C375BF37}"/>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1214">
              <a:extLst>
                <a:ext uri="{FF2B5EF4-FFF2-40B4-BE49-F238E27FC236}">
                  <a16:creationId xmlns:a16="http://schemas.microsoft.com/office/drawing/2014/main" id="{144758CC-1129-4EEB-9AEA-721925613EF0}"/>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1215">
              <a:extLst>
                <a:ext uri="{FF2B5EF4-FFF2-40B4-BE49-F238E27FC236}">
                  <a16:creationId xmlns:a16="http://schemas.microsoft.com/office/drawing/2014/main" id="{1B2F64A1-04D6-41A7-9875-78E94FCFE38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28688">
              <a:extLst>
                <a:ext uri="{FF2B5EF4-FFF2-40B4-BE49-F238E27FC236}">
                  <a16:creationId xmlns:a16="http://schemas.microsoft.com/office/drawing/2014/main" id="{A04C4D8E-1087-4AAF-B21D-6CA3CF25D631}"/>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28689">
              <a:extLst>
                <a:ext uri="{FF2B5EF4-FFF2-40B4-BE49-F238E27FC236}">
                  <a16:creationId xmlns:a16="http://schemas.microsoft.com/office/drawing/2014/main" id="{6948B1B7-DC92-440C-82B0-ADA56941606A}"/>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1218">
              <a:extLst>
                <a:ext uri="{FF2B5EF4-FFF2-40B4-BE49-F238E27FC236}">
                  <a16:creationId xmlns:a16="http://schemas.microsoft.com/office/drawing/2014/main" id="{E3E45713-94CF-4DC8-A3D9-224738C52E9F}"/>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219">
              <a:extLst>
                <a:ext uri="{FF2B5EF4-FFF2-40B4-BE49-F238E27FC236}">
                  <a16:creationId xmlns:a16="http://schemas.microsoft.com/office/drawing/2014/main" id="{679035B3-FC36-4833-ABDC-E32A230F635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28690">
              <a:extLst>
                <a:ext uri="{FF2B5EF4-FFF2-40B4-BE49-F238E27FC236}">
                  <a16:creationId xmlns:a16="http://schemas.microsoft.com/office/drawing/2014/main" id="{290E0CF7-2FA7-4B9B-9E7C-84591257661C}"/>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221">
              <a:extLst>
                <a:ext uri="{FF2B5EF4-FFF2-40B4-BE49-F238E27FC236}">
                  <a16:creationId xmlns:a16="http://schemas.microsoft.com/office/drawing/2014/main" id="{9BE998E4-76D0-4DA9-93A7-914C8EBAA3C6}"/>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1222">
              <a:extLst>
                <a:ext uri="{FF2B5EF4-FFF2-40B4-BE49-F238E27FC236}">
                  <a16:creationId xmlns:a16="http://schemas.microsoft.com/office/drawing/2014/main" id="{67FC3CB9-2D4E-474E-B490-70E5426AD023}"/>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1223">
              <a:extLst>
                <a:ext uri="{FF2B5EF4-FFF2-40B4-BE49-F238E27FC236}">
                  <a16:creationId xmlns:a16="http://schemas.microsoft.com/office/drawing/2014/main" id="{7151AC54-4BC2-4400-99E4-8C8A72268142}"/>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28691">
              <a:extLst>
                <a:ext uri="{FF2B5EF4-FFF2-40B4-BE49-F238E27FC236}">
                  <a16:creationId xmlns:a16="http://schemas.microsoft.com/office/drawing/2014/main" id="{9CD5341C-6503-47F0-82FB-AC9BEFBE9092}"/>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28692">
              <a:extLst>
                <a:ext uri="{FF2B5EF4-FFF2-40B4-BE49-F238E27FC236}">
                  <a16:creationId xmlns:a16="http://schemas.microsoft.com/office/drawing/2014/main" id="{57CC748F-B5D9-45D9-A673-132ED97DB762}"/>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1226">
              <a:extLst>
                <a:ext uri="{FF2B5EF4-FFF2-40B4-BE49-F238E27FC236}">
                  <a16:creationId xmlns:a16="http://schemas.microsoft.com/office/drawing/2014/main" id="{2DC0D6F2-9B59-4E47-8CDB-59F4DA0C209D}"/>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27">
              <a:extLst>
                <a:ext uri="{FF2B5EF4-FFF2-40B4-BE49-F238E27FC236}">
                  <a16:creationId xmlns:a16="http://schemas.microsoft.com/office/drawing/2014/main" id="{F776F963-6641-4FF7-B8F8-40C35DB513C5}"/>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28">
              <a:extLst>
                <a:ext uri="{FF2B5EF4-FFF2-40B4-BE49-F238E27FC236}">
                  <a16:creationId xmlns:a16="http://schemas.microsoft.com/office/drawing/2014/main" id="{676EE90A-2C18-424A-A05E-3D9E7BF43111}"/>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1229">
              <a:extLst>
                <a:ext uri="{FF2B5EF4-FFF2-40B4-BE49-F238E27FC236}">
                  <a16:creationId xmlns:a16="http://schemas.microsoft.com/office/drawing/2014/main" id="{C972DD44-F64D-46E3-850F-874BF738B8BB}"/>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30">
              <a:extLst>
                <a:ext uri="{FF2B5EF4-FFF2-40B4-BE49-F238E27FC236}">
                  <a16:creationId xmlns:a16="http://schemas.microsoft.com/office/drawing/2014/main" id="{7236BB8F-4B55-440C-9F03-E71951465BA7}"/>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31">
              <a:extLst>
                <a:ext uri="{FF2B5EF4-FFF2-40B4-BE49-F238E27FC236}">
                  <a16:creationId xmlns:a16="http://schemas.microsoft.com/office/drawing/2014/main" id="{10F78871-959E-4673-82BF-142AA99DB0BD}"/>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1232">
              <a:extLst>
                <a:ext uri="{FF2B5EF4-FFF2-40B4-BE49-F238E27FC236}">
                  <a16:creationId xmlns:a16="http://schemas.microsoft.com/office/drawing/2014/main" id="{5BA32C23-467D-42E2-9BEB-321CBABE48A0}"/>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7CC9A198-AABB-499D-BE4C-FB0DFDB4033F}"/>
              </a:ext>
            </a:extLst>
          </p:cNvPr>
          <p:cNvGrpSpPr/>
          <p:nvPr/>
        </p:nvGrpSpPr>
        <p:grpSpPr>
          <a:xfrm>
            <a:off x="6777566" y="659608"/>
            <a:ext cx="716782" cy="646351"/>
            <a:chOff x="0" y="0"/>
            <a:chExt cx="1393992" cy="1331996"/>
          </a:xfrm>
        </p:grpSpPr>
        <p:sp>
          <p:nvSpPr>
            <p:cNvPr id="151" name="Shape 558">
              <a:extLst>
                <a:ext uri="{FF2B5EF4-FFF2-40B4-BE49-F238E27FC236}">
                  <a16:creationId xmlns:a16="http://schemas.microsoft.com/office/drawing/2014/main" id="{C80CAA37-C125-480C-A37F-E7995E378C8E}"/>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59">
              <a:extLst>
                <a:ext uri="{FF2B5EF4-FFF2-40B4-BE49-F238E27FC236}">
                  <a16:creationId xmlns:a16="http://schemas.microsoft.com/office/drawing/2014/main" id="{347111BD-E459-433C-B629-55F3808A4207}"/>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60">
              <a:extLst>
                <a:ext uri="{FF2B5EF4-FFF2-40B4-BE49-F238E27FC236}">
                  <a16:creationId xmlns:a16="http://schemas.microsoft.com/office/drawing/2014/main" id="{4EBB8706-DEF7-4196-9BE7-16F4537D13AC}"/>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4" name="Shape 561">
              <a:extLst>
                <a:ext uri="{FF2B5EF4-FFF2-40B4-BE49-F238E27FC236}">
                  <a16:creationId xmlns:a16="http://schemas.microsoft.com/office/drawing/2014/main" id="{45E8C14B-3D6C-476A-9F7C-3698179B18C6}"/>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62">
              <a:extLst>
                <a:ext uri="{FF2B5EF4-FFF2-40B4-BE49-F238E27FC236}">
                  <a16:creationId xmlns:a16="http://schemas.microsoft.com/office/drawing/2014/main" id="{EE861627-ACB3-4142-B31D-06710A386F8E}"/>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63">
              <a:extLst>
                <a:ext uri="{FF2B5EF4-FFF2-40B4-BE49-F238E27FC236}">
                  <a16:creationId xmlns:a16="http://schemas.microsoft.com/office/drawing/2014/main" id="{911468D4-83FC-4086-B807-FAA2DF16A8C6}"/>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64">
              <a:extLst>
                <a:ext uri="{FF2B5EF4-FFF2-40B4-BE49-F238E27FC236}">
                  <a16:creationId xmlns:a16="http://schemas.microsoft.com/office/drawing/2014/main" id="{0CEA3E58-6D7D-448F-B209-125CD157F703}"/>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65">
              <a:extLst>
                <a:ext uri="{FF2B5EF4-FFF2-40B4-BE49-F238E27FC236}">
                  <a16:creationId xmlns:a16="http://schemas.microsoft.com/office/drawing/2014/main" id="{37FC66C0-57EA-49C4-8266-DFB50F0F0398}"/>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566">
              <a:extLst>
                <a:ext uri="{FF2B5EF4-FFF2-40B4-BE49-F238E27FC236}">
                  <a16:creationId xmlns:a16="http://schemas.microsoft.com/office/drawing/2014/main" id="{56938192-00BA-4935-916A-A275B9B89D86}"/>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567">
              <a:extLst>
                <a:ext uri="{FF2B5EF4-FFF2-40B4-BE49-F238E27FC236}">
                  <a16:creationId xmlns:a16="http://schemas.microsoft.com/office/drawing/2014/main" id="{AD8B5A2D-C650-4E82-9863-5155E110A8AD}"/>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568">
              <a:extLst>
                <a:ext uri="{FF2B5EF4-FFF2-40B4-BE49-F238E27FC236}">
                  <a16:creationId xmlns:a16="http://schemas.microsoft.com/office/drawing/2014/main" id="{09C73871-40F0-4DC8-BC64-9825AC922CDB}"/>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254336519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596045" y="168794"/>
            <a:ext cx="9520568"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lgn="l"/>
            <a:r>
              <a:rPr lang="en-GB" dirty="0"/>
              <a:t>Ancient Egypt – incorporating ‘Egyptian Clues from the Past’: Year 4</a:t>
            </a:r>
          </a:p>
        </p:txBody>
      </p:sp>
      <p:sp>
        <p:nvSpPr>
          <p:cNvPr id="245" name="This table shows the knowledge that will be taught in each lesson"/>
          <p:cNvSpPr txBox="1"/>
          <p:nvPr/>
        </p:nvSpPr>
        <p:spPr>
          <a:xfrm>
            <a:off x="576786" y="481433"/>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1023183875"/>
              </p:ext>
            </p:extLst>
          </p:nvPr>
        </p:nvGraphicFramePr>
        <p:xfrm>
          <a:off x="319564" y="1634595"/>
          <a:ext cx="10077850" cy="574040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Explain why the Ancient Egyptians were able to settle near the Nile.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Explain what irrigation is and why it was important to the Ancient Egyptians.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Compare and contrast Egyptian hieroglyphics to Sumerian cuneiform script.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Explain what makes the Ancient Egyptians significant. </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Prove that the Egyptians were skilled farmers and engineers. </a:t>
                      </a:r>
                      <a:endParaRPr sz="10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Why is the Rosetta Stone such an important artefact? Justify your answer. </a:t>
                      </a:r>
                      <a:endParaRPr sz="10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0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0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Do you agree? The Ancient Egyptians were the most influential civilisation of ancient times. Justify your answer.</a:t>
                      </a:r>
                      <a:endParaRPr sz="10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Create a chronology of Ancient Egyptian times using photographs of significant artefacts.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 Organise information about Ancient Egyptian tomb paintings. What do they tell us about daily life in this time period?</a:t>
                      </a:r>
                      <a:endParaRPr sz="10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0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Organise information about famous Egyptian rulers. </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Plan an historical enquiry that uses multiple sources of evidence to explain the social and cultural diversity of Ancient Egypt. </a:t>
                      </a:r>
                      <a:r>
                        <a:rPr lang="en-GB" sz="1000" b="1" i="1" dirty="0">
                          <a:solidFill>
                            <a:srgbClr val="0070C0"/>
                          </a:solidFill>
                          <a:latin typeface="Calibri" panose="020F0502020204030204" pitchFamily="34" charset="0"/>
                          <a:cs typeface="Calibri" panose="020F0502020204030204" pitchFamily="34" charset="0"/>
                        </a:rPr>
                        <a:t>(could also be lesson 3)</a:t>
                      </a:r>
                      <a:endParaRPr sz="1000" b="1" i="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3</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endParaRPr sz="10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Compare and contrast Egyptian buildings to those from another era. </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Investigate Hatshepsut's unfinished obelisk. </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Investigate the Seven Wonders of the Ancient World. </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Suggest reasons why most tombs and pyramids were robbed of all their treasures and artefacts.</a:t>
                      </a:r>
                      <a:endParaRPr sz="10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Suggest reasons why the pyramids were built on such a scale. </a:t>
                      </a:r>
                    </a:p>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 Provide an overview of the pyramids at Giza.</a:t>
                      </a:r>
                      <a:endParaRPr sz="10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Explain the Egyptian social pyramid.</a:t>
                      </a:r>
                      <a:endParaRPr sz="10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2359622263"/>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4</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0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0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Compare and contrast Ancient Egyptian burials with those of the Stone Age and the Bronze Age. </a:t>
                      </a:r>
                    </a:p>
                    <a:p>
                      <a:pPr marL="171450" indent="-171450" algn="l" defTabSz="914400">
                        <a:buFont typeface="Arial" panose="020B0604020202020204" pitchFamily="34" charset="0"/>
                        <a:buChar char="•"/>
                        <a:defRPr sz="1800">
                          <a:sym typeface="Helvetica Neue"/>
                        </a:defRPr>
                      </a:pPr>
                      <a:r>
                        <a:rPr lang="en-GB" sz="1000" b="1" dirty="0">
                          <a:solidFill>
                            <a:srgbClr val="0070C0"/>
                          </a:solidFill>
                          <a:latin typeface="Calibri" panose="020F0502020204030204" pitchFamily="34" charset="0"/>
                          <a:cs typeface="Calibri" panose="020F0502020204030204" pitchFamily="34" charset="0"/>
                        </a:rPr>
                        <a:t>Investigate Ancient Egyptian gods and their influence on Egyptian daily life. </a:t>
                      </a:r>
                      <a:endParaRPr sz="10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000" dirty="0">
                          <a:latin typeface="Calibri" panose="020F0502020204030204" pitchFamily="34" charset="0"/>
                          <a:cs typeface="Calibri" panose="020F0502020204030204" pitchFamily="34" charset="0"/>
                        </a:rPr>
                        <a:t>Compare and contrast daily life for pharaohs and ordinary people</a:t>
                      </a:r>
                      <a:endParaRPr sz="1000" dirty="0">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2633512067"/>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6931491" y="1349258"/>
            <a:ext cx="457790"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Beliefs</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29522" y="721395"/>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59789" y="1340954"/>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8565590" y="1399465"/>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4447892" y="1330910"/>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4743497" y="712973"/>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19" name="Group 118">
            <a:extLst>
              <a:ext uri="{FF2B5EF4-FFF2-40B4-BE49-F238E27FC236}">
                <a16:creationId xmlns:a16="http://schemas.microsoft.com/office/drawing/2014/main" id="{516F1A5F-3CAA-4B2A-8460-D577B7905053}"/>
              </a:ext>
            </a:extLst>
          </p:cNvPr>
          <p:cNvGrpSpPr/>
          <p:nvPr/>
        </p:nvGrpSpPr>
        <p:grpSpPr>
          <a:xfrm>
            <a:off x="8921827" y="739744"/>
            <a:ext cx="696912" cy="627667"/>
            <a:chOff x="0" y="0"/>
            <a:chExt cx="1393992" cy="1331996"/>
          </a:xfrm>
        </p:grpSpPr>
        <p:sp>
          <p:nvSpPr>
            <p:cNvPr id="120" name="Shape 1177">
              <a:extLst>
                <a:ext uri="{FF2B5EF4-FFF2-40B4-BE49-F238E27FC236}">
                  <a16:creationId xmlns:a16="http://schemas.microsoft.com/office/drawing/2014/main" id="{A7A92324-BFB1-45FB-96E2-30C7485D7A5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21" name="Shape 1179">
              <a:extLst>
                <a:ext uri="{FF2B5EF4-FFF2-40B4-BE49-F238E27FC236}">
                  <a16:creationId xmlns:a16="http://schemas.microsoft.com/office/drawing/2014/main" id="{F53AA3BC-A691-41E2-B9D5-5A0008395AB4}"/>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180">
              <a:extLst>
                <a:ext uri="{FF2B5EF4-FFF2-40B4-BE49-F238E27FC236}">
                  <a16:creationId xmlns:a16="http://schemas.microsoft.com/office/drawing/2014/main" id="{6D892D8A-81E0-4C1B-94A1-DACBEDDEBE7E}"/>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1181">
              <a:extLst>
                <a:ext uri="{FF2B5EF4-FFF2-40B4-BE49-F238E27FC236}">
                  <a16:creationId xmlns:a16="http://schemas.microsoft.com/office/drawing/2014/main" id="{8CF0E9B3-9EE2-464E-9504-E6150C753F8F}"/>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182">
              <a:extLst>
                <a:ext uri="{FF2B5EF4-FFF2-40B4-BE49-F238E27FC236}">
                  <a16:creationId xmlns:a16="http://schemas.microsoft.com/office/drawing/2014/main" id="{46C67766-77AF-4072-AB78-1777D112D245}"/>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183">
              <a:extLst>
                <a:ext uri="{FF2B5EF4-FFF2-40B4-BE49-F238E27FC236}">
                  <a16:creationId xmlns:a16="http://schemas.microsoft.com/office/drawing/2014/main" id="{236ABCFE-656F-44A2-A794-E9795217E5EB}"/>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77">
              <a:extLst>
                <a:ext uri="{FF2B5EF4-FFF2-40B4-BE49-F238E27FC236}">
                  <a16:creationId xmlns:a16="http://schemas.microsoft.com/office/drawing/2014/main" id="{D09B9EEB-D7C5-43EF-95DE-BD8459B1894E}"/>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185">
              <a:extLst>
                <a:ext uri="{FF2B5EF4-FFF2-40B4-BE49-F238E27FC236}">
                  <a16:creationId xmlns:a16="http://schemas.microsoft.com/office/drawing/2014/main" id="{EE5122BC-5DA2-436A-B59A-7EE0783BBCF0}"/>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186">
              <a:extLst>
                <a:ext uri="{FF2B5EF4-FFF2-40B4-BE49-F238E27FC236}">
                  <a16:creationId xmlns:a16="http://schemas.microsoft.com/office/drawing/2014/main" id="{172C8F50-2295-44F8-B4C5-6071F90D4A3F}"/>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1187">
              <a:extLst>
                <a:ext uri="{FF2B5EF4-FFF2-40B4-BE49-F238E27FC236}">
                  <a16:creationId xmlns:a16="http://schemas.microsoft.com/office/drawing/2014/main" id="{88CEEA08-EDD1-4EEB-BFA8-655FA59160DF}"/>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28678">
              <a:extLst>
                <a:ext uri="{FF2B5EF4-FFF2-40B4-BE49-F238E27FC236}">
                  <a16:creationId xmlns:a16="http://schemas.microsoft.com/office/drawing/2014/main" id="{8E78E7DC-8864-4A2E-B47F-A0E1E2264A3A}"/>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28679">
              <a:extLst>
                <a:ext uri="{FF2B5EF4-FFF2-40B4-BE49-F238E27FC236}">
                  <a16:creationId xmlns:a16="http://schemas.microsoft.com/office/drawing/2014/main" id="{7B5CC66E-ED8E-4927-8D87-E8F842959009}"/>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190">
              <a:extLst>
                <a:ext uri="{FF2B5EF4-FFF2-40B4-BE49-F238E27FC236}">
                  <a16:creationId xmlns:a16="http://schemas.microsoft.com/office/drawing/2014/main" id="{77B3C02B-95B6-4D8B-82D2-ABD62FBEA660}"/>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1191">
              <a:extLst>
                <a:ext uri="{FF2B5EF4-FFF2-40B4-BE49-F238E27FC236}">
                  <a16:creationId xmlns:a16="http://schemas.microsoft.com/office/drawing/2014/main" id="{123F188B-2DFA-457B-A9F2-3867FF5351CF}"/>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0">
              <a:extLst>
                <a:ext uri="{FF2B5EF4-FFF2-40B4-BE49-F238E27FC236}">
                  <a16:creationId xmlns:a16="http://schemas.microsoft.com/office/drawing/2014/main" id="{A2D4C26F-755C-4DF1-85DB-E8996B4BE952}"/>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193">
              <a:extLst>
                <a:ext uri="{FF2B5EF4-FFF2-40B4-BE49-F238E27FC236}">
                  <a16:creationId xmlns:a16="http://schemas.microsoft.com/office/drawing/2014/main" id="{09CC662D-7B05-436E-A323-BBF247EFB9CA}"/>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194">
              <a:extLst>
                <a:ext uri="{FF2B5EF4-FFF2-40B4-BE49-F238E27FC236}">
                  <a16:creationId xmlns:a16="http://schemas.microsoft.com/office/drawing/2014/main" id="{AAD27DC2-8633-4A17-B33F-F4601C637B8D}"/>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1195">
              <a:extLst>
                <a:ext uri="{FF2B5EF4-FFF2-40B4-BE49-F238E27FC236}">
                  <a16:creationId xmlns:a16="http://schemas.microsoft.com/office/drawing/2014/main" id="{4CF56A60-DAD5-49EC-A5F7-63A3437270B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28681">
              <a:extLst>
                <a:ext uri="{FF2B5EF4-FFF2-40B4-BE49-F238E27FC236}">
                  <a16:creationId xmlns:a16="http://schemas.microsoft.com/office/drawing/2014/main" id="{BAE12527-53A5-4340-97A8-574FE1EE5D6F}"/>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28682">
              <a:extLst>
                <a:ext uri="{FF2B5EF4-FFF2-40B4-BE49-F238E27FC236}">
                  <a16:creationId xmlns:a16="http://schemas.microsoft.com/office/drawing/2014/main" id="{47C5F44A-8EF2-43AC-9786-6B3953317B76}"/>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198">
              <a:extLst>
                <a:ext uri="{FF2B5EF4-FFF2-40B4-BE49-F238E27FC236}">
                  <a16:creationId xmlns:a16="http://schemas.microsoft.com/office/drawing/2014/main" id="{68423001-B133-46D2-ABC5-103AEFE64704}"/>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1199">
              <a:extLst>
                <a:ext uri="{FF2B5EF4-FFF2-40B4-BE49-F238E27FC236}">
                  <a16:creationId xmlns:a16="http://schemas.microsoft.com/office/drawing/2014/main" id="{B8AE520B-82E3-4F18-95DF-D979D65C86D5}"/>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83">
              <a:extLst>
                <a:ext uri="{FF2B5EF4-FFF2-40B4-BE49-F238E27FC236}">
                  <a16:creationId xmlns:a16="http://schemas.microsoft.com/office/drawing/2014/main" id="{6BE76E0B-B907-476E-82EB-64409B1304C6}"/>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01">
              <a:extLst>
                <a:ext uri="{FF2B5EF4-FFF2-40B4-BE49-F238E27FC236}">
                  <a16:creationId xmlns:a16="http://schemas.microsoft.com/office/drawing/2014/main" id="{93BD1E2C-B4CD-41A0-8A2E-5A37410920D3}"/>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02">
              <a:extLst>
                <a:ext uri="{FF2B5EF4-FFF2-40B4-BE49-F238E27FC236}">
                  <a16:creationId xmlns:a16="http://schemas.microsoft.com/office/drawing/2014/main" id="{2102BB7F-5C95-41D1-8693-60D68262F6E7}"/>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28684">
              <a:extLst>
                <a:ext uri="{FF2B5EF4-FFF2-40B4-BE49-F238E27FC236}">
                  <a16:creationId xmlns:a16="http://schemas.microsoft.com/office/drawing/2014/main" id="{A00A76A5-58CA-4977-9A08-5D20D4494AC6}"/>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04">
              <a:extLst>
                <a:ext uri="{FF2B5EF4-FFF2-40B4-BE49-F238E27FC236}">
                  <a16:creationId xmlns:a16="http://schemas.microsoft.com/office/drawing/2014/main" id="{6EF09ED6-9CD6-4ADD-A310-5574C290F011}"/>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05">
              <a:extLst>
                <a:ext uri="{FF2B5EF4-FFF2-40B4-BE49-F238E27FC236}">
                  <a16:creationId xmlns:a16="http://schemas.microsoft.com/office/drawing/2014/main" id="{08D7F980-E1ED-484B-97C1-82FDE6F463D5}"/>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28685">
              <a:extLst>
                <a:ext uri="{FF2B5EF4-FFF2-40B4-BE49-F238E27FC236}">
                  <a16:creationId xmlns:a16="http://schemas.microsoft.com/office/drawing/2014/main" id="{7546B3FC-6C5B-4206-B428-62A9D008AB40}"/>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07">
              <a:extLst>
                <a:ext uri="{FF2B5EF4-FFF2-40B4-BE49-F238E27FC236}">
                  <a16:creationId xmlns:a16="http://schemas.microsoft.com/office/drawing/2014/main" id="{DA4DA111-E899-4290-9574-2ACCE1E7B8AD}"/>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208">
              <a:extLst>
                <a:ext uri="{FF2B5EF4-FFF2-40B4-BE49-F238E27FC236}">
                  <a16:creationId xmlns:a16="http://schemas.microsoft.com/office/drawing/2014/main" id="{A9D9FA8A-F862-4B70-81DC-1618BA7443A0}"/>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28686">
              <a:extLst>
                <a:ext uri="{FF2B5EF4-FFF2-40B4-BE49-F238E27FC236}">
                  <a16:creationId xmlns:a16="http://schemas.microsoft.com/office/drawing/2014/main" id="{9E528347-6DED-497F-86A8-DEBD5FFE4F65}"/>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1210">
              <a:extLst>
                <a:ext uri="{FF2B5EF4-FFF2-40B4-BE49-F238E27FC236}">
                  <a16:creationId xmlns:a16="http://schemas.microsoft.com/office/drawing/2014/main" id="{D3D9F249-4F6E-4D57-BAC3-1DFB51804119}"/>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211">
              <a:extLst>
                <a:ext uri="{FF2B5EF4-FFF2-40B4-BE49-F238E27FC236}">
                  <a16:creationId xmlns:a16="http://schemas.microsoft.com/office/drawing/2014/main" id="{52FA98C2-E4D8-4134-ACA5-BEBD98848619}"/>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28687">
              <a:extLst>
                <a:ext uri="{FF2B5EF4-FFF2-40B4-BE49-F238E27FC236}">
                  <a16:creationId xmlns:a16="http://schemas.microsoft.com/office/drawing/2014/main" id="{3439D72E-D409-4BF2-846C-9CD13D1B4634}"/>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213">
              <a:extLst>
                <a:ext uri="{FF2B5EF4-FFF2-40B4-BE49-F238E27FC236}">
                  <a16:creationId xmlns:a16="http://schemas.microsoft.com/office/drawing/2014/main" id="{1DE80A87-1A79-41BE-8D41-6F72C375BF37}"/>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1214">
              <a:extLst>
                <a:ext uri="{FF2B5EF4-FFF2-40B4-BE49-F238E27FC236}">
                  <a16:creationId xmlns:a16="http://schemas.microsoft.com/office/drawing/2014/main" id="{144758CC-1129-4EEB-9AEA-721925613EF0}"/>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1215">
              <a:extLst>
                <a:ext uri="{FF2B5EF4-FFF2-40B4-BE49-F238E27FC236}">
                  <a16:creationId xmlns:a16="http://schemas.microsoft.com/office/drawing/2014/main" id="{1B2F64A1-04D6-41A7-9875-78E94FCFE38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28688">
              <a:extLst>
                <a:ext uri="{FF2B5EF4-FFF2-40B4-BE49-F238E27FC236}">
                  <a16:creationId xmlns:a16="http://schemas.microsoft.com/office/drawing/2014/main" id="{A04C4D8E-1087-4AAF-B21D-6CA3CF25D631}"/>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28689">
              <a:extLst>
                <a:ext uri="{FF2B5EF4-FFF2-40B4-BE49-F238E27FC236}">
                  <a16:creationId xmlns:a16="http://schemas.microsoft.com/office/drawing/2014/main" id="{6948B1B7-DC92-440C-82B0-ADA56941606A}"/>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1218">
              <a:extLst>
                <a:ext uri="{FF2B5EF4-FFF2-40B4-BE49-F238E27FC236}">
                  <a16:creationId xmlns:a16="http://schemas.microsoft.com/office/drawing/2014/main" id="{E3E45713-94CF-4DC8-A3D9-224738C52E9F}"/>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219">
              <a:extLst>
                <a:ext uri="{FF2B5EF4-FFF2-40B4-BE49-F238E27FC236}">
                  <a16:creationId xmlns:a16="http://schemas.microsoft.com/office/drawing/2014/main" id="{679035B3-FC36-4833-ABDC-E32A230F635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28690">
              <a:extLst>
                <a:ext uri="{FF2B5EF4-FFF2-40B4-BE49-F238E27FC236}">
                  <a16:creationId xmlns:a16="http://schemas.microsoft.com/office/drawing/2014/main" id="{290E0CF7-2FA7-4B9B-9E7C-84591257661C}"/>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221">
              <a:extLst>
                <a:ext uri="{FF2B5EF4-FFF2-40B4-BE49-F238E27FC236}">
                  <a16:creationId xmlns:a16="http://schemas.microsoft.com/office/drawing/2014/main" id="{9BE998E4-76D0-4DA9-93A7-914C8EBAA3C6}"/>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1222">
              <a:extLst>
                <a:ext uri="{FF2B5EF4-FFF2-40B4-BE49-F238E27FC236}">
                  <a16:creationId xmlns:a16="http://schemas.microsoft.com/office/drawing/2014/main" id="{67FC3CB9-2D4E-474E-B490-70E5426AD023}"/>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1223">
              <a:extLst>
                <a:ext uri="{FF2B5EF4-FFF2-40B4-BE49-F238E27FC236}">
                  <a16:creationId xmlns:a16="http://schemas.microsoft.com/office/drawing/2014/main" id="{7151AC54-4BC2-4400-99E4-8C8A72268142}"/>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28691">
              <a:extLst>
                <a:ext uri="{FF2B5EF4-FFF2-40B4-BE49-F238E27FC236}">
                  <a16:creationId xmlns:a16="http://schemas.microsoft.com/office/drawing/2014/main" id="{9CD5341C-6503-47F0-82FB-AC9BEFBE9092}"/>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28692">
              <a:extLst>
                <a:ext uri="{FF2B5EF4-FFF2-40B4-BE49-F238E27FC236}">
                  <a16:creationId xmlns:a16="http://schemas.microsoft.com/office/drawing/2014/main" id="{57CC748F-B5D9-45D9-A673-132ED97DB762}"/>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1226">
              <a:extLst>
                <a:ext uri="{FF2B5EF4-FFF2-40B4-BE49-F238E27FC236}">
                  <a16:creationId xmlns:a16="http://schemas.microsoft.com/office/drawing/2014/main" id="{2DC0D6F2-9B59-4E47-8CDB-59F4DA0C209D}"/>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27">
              <a:extLst>
                <a:ext uri="{FF2B5EF4-FFF2-40B4-BE49-F238E27FC236}">
                  <a16:creationId xmlns:a16="http://schemas.microsoft.com/office/drawing/2014/main" id="{F776F963-6641-4FF7-B8F8-40C35DB513C5}"/>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28">
              <a:extLst>
                <a:ext uri="{FF2B5EF4-FFF2-40B4-BE49-F238E27FC236}">
                  <a16:creationId xmlns:a16="http://schemas.microsoft.com/office/drawing/2014/main" id="{676EE90A-2C18-424A-A05E-3D9E7BF43111}"/>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1229">
              <a:extLst>
                <a:ext uri="{FF2B5EF4-FFF2-40B4-BE49-F238E27FC236}">
                  <a16:creationId xmlns:a16="http://schemas.microsoft.com/office/drawing/2014/main" id="{C972DD44-F64D-46E3-850F-874BF738B8BB}"/>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30">
              <a:extLst>
                <a:ext uri="{FF2B5EF4-FFF2-40B4-BE49-F238E27FC236}">
                  <a16:creationId xmlns:a16="http://schemas.microsoft.com/office/drawing/2014/main" id="{7236BB8F-4B55-440C-9F03-E71951465BA7}"/>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31">
              <a:extLst>
                <a:ext uri="{FF2B5EF4-FFF2-40B4-BE49-F238E27FC236}">
                  <a16:creationId xmlns:a16="http://schemas.microsoft.com/office/drawing/2014/main" id="{10F78871-959E-4673-82BF-142AA99DB0BD}"/>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1232">
              <a:extLst>
                <a:ext uri="{FF2B5EF4-FFF2-40B4-BE49-F238E27FC236}">
                  <a16:creationId xmlns:a16="http://schemas.microsoft.com/office/drawing/2014/main" id="{5BA32C23-467D-42E2-9BEB-321CBABE48A0}"/>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7CC9A198-AABB-499D-BE4C-FB0DFDB4033F}"/>
              </a:ext>
            </a:extLst>
          </p:cNvPr>
          <p:cNvGrpSpPr/>
          <p:nvPr/>
        </p:nvGrpSpPr>
        <p:grpSpPr>
          <a:xfrm>
            <a:off x="6777566" y="659608"/>
            <a:ext cx="716782" cy="646351"/>
            <a:chOff x="0" y="0"/>
            <a:chExt cx="1393992" cy="1331996"/>
          </a:xfrm>
        </p:grpSpPr>
        <p:sp>
          <p:nvSpPr>
            <p:cNvPr id="151" name="Shape 558">
              <a:extLst>
                <a:ext uri="{FF2B5EF4-FFF2-40B4-BE49-F238E27FC236}">
                  <a16:creationId xmlns:a16="http://schemas.microsoft.com/office/drawing/2014/main" id="{C80CAA37-C125-480C-A37F-E7995E378C8E}"/>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59">
              <a:extLst>
                <a:ext uri="{FF2B5EF4-FFF2-40B4-BE49-F238E27FC236}">
                  <a16:creationId xmlns:a16="http://schemas.microsoft.com/office/drawing/2014/main" id="{347111BD-E459-433C-B629-55F3808A4207}"/>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60">
              <a:extLst>
                <a:ext uri="{FF2B5EF4-FFF2-40B4-BE49-F238E27FC236}">
                  <a16:creationId xmlns:a16="http://schemas.microsoft.com/office/drawing/2014/main" id="{4EBB8706-DEF7-4196-9BE7-16F4537D13AC}"/>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4" name="Shape 561">
              <a:extLst>
                <a:ext uri="{FF2B5EF4-FFF2-40B4-BE49-F238E27FC236}">
                  <a16:creationId xmlns:a16="http://schemas.microsoft.com/office/drawing/2014/main" id="{45E8C14B-3D6C-476A-9F7C-3698179B18C6}"/>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62">
              <a:extLst>
                <a:ext uri="{FF2B5EF4-FFF2-40B4-BE49-F238E27FC236}">
                  <a16:creationId xmlns:a16="http://schemas.microsoft.com/office/drawing/2014/main" id="{EE861627-ACB3-4142-B31D-06710A386F8E}"/>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63">
              <a:extLst>
                <a:ext uri="{FF2B5EF4-FFF2-40B4-BE49-F238E27FC236}">
                  <a16:creationId xmlns:a16="http://schemas.microsoft.com/office/drawing/2014/main" id="{911468D4-83FC-4086-B807-FAA2DF16A8C6}"/>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64">
              <a:extLst>
                <a:ext uri="{FF2B5EF4-FFF2-40B4-BE49-F238E27FC236}">
                  <a16:creationId xmlns:a16="http://schemas.microsoft.com/office/drawing/2014/main" id="{0CEA3E58-6D7D-448F-B209-125CD157F703}"/>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65">
              <a:extLst>
                <a:ext uri="{FF2B5EF4-FFF2-40B4-BE49-F238E27FC236}">
                  <a16:creationId xmlns:a16="http://schemas.microsoft.com/office/drawing/2014/main" id="{37FC66C0-57EA-49C4-8266-DFB50F0F0398}"/>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566">
              <a:extLst>
                <a:ext uri="{FF2B5EF4-FFF2-40B4-BE49-F238E27FC236}">
                  <a16:creationId xmlns:a16="http://schemas.microsoft.com/office/drawing/2014/main" id="{56938192-00BA-4935-916A-A275B9B89D86}"/>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567">
              <a:extLst>
                <a:ext uri="{FF2B5EF4-FFF2-40B4-BE49-F238E27FC236}">
                  <a16:creationId xmlns:a16="http://schemas.microsoft.com/office/drawing/2014/main" id="{AD8B5A2D-C650-4E82-9863-5155E110A8AD}"/>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568">
              <a:extLst>
                <a:ext uri="{FF2B5EF4-FFF2-40B4-BE49-F238E27FC236}">
                  <a16:creationId xmlns:a16="http://schemas.microsoft.com/office/drawing/2014/main" id="{09C73871-40F0-4DC8-BC64-9825AC922CDB}"/>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7227603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F70F2-AA76-4468-8C6C-FF34A72C0A5C}"/>
              </a:ext>
            </a:extLst>
          </p:cNvPr>
          <p:cNvPicPr>
            <a:picLocks noChangeAspect="1"/>
          </p:cNvPicPr>
          <p:nvPr/>
        </p:nvPicPr>
        <p:blipFill rotWithShape="1">
          <a:blip r:embed="rId2"/>
          <a:srcRect l="16999" t="17224" r="22422" b="6217"/>
          <a:stretch/>
        </p:blipFill>
        <p:spPr>
          <a:xfrm>
            <a:off x="462708" y="374573"/>
            <a:ext cx="9639759" cy="6621138"/>
          </a:xfrm>
          <a:prstGeom prst="rect">
            <a:avLst/>
          </a:prstGeom>
        </p:spPr>
      </p:pic>
    </p:spTree>
    <p:extLst>
      <p:ext uri="{BB962C8B-B14F-4D97-AF65-F5344CB8AC3E}">
        <p14:creationId xmlns:p14="http://schemas.microsoft.com/office/powerpoint/2010/main" val="23929620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D1618-907B-4FF5-9BDE-D480EEE3353F}"/>
              </a:ext>
            </a:extLst>
          </p:cNvPr>
          <p:cNvPicPr>
            <a:picLocks noChangeAspect="1"/>
          </p:cNvPicPr>
          <p:nvPr/>
        </p:nvPicPr>
        <p:blipFill rotWithShape="1">
          <a:blip r:embed="rId2"/>
          <a:srcRect l="16953" t="17855" r="21999" b="6664"/>
          <a:stretch/>
        </p:blipFill>
        <p:spPr>
          <a:xfrm>
            <a:off x="310101" y="429370"/>
            <a:ext cx="9931179" cy="6758609"/>
          </a:xfrm>
          <a:prstGeom prst="rect">
            <a:avLst/>
          </a:prstGeom>
        </p:spPr>
      </p:pic>
    </p:spTree>
    <p:extLst>
      <p:ext uri="{BB962C8B-B14F-4D97-AF65-F5344CB8AC3E}">
        <p14:creationId xmlns:p14="http://schemas.microsoft.com/office/powerpoint/2010/main" val="40486608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955739" y="247084"/>
            <a:ext cx="1695309"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Stone Age</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F40BD966-6D1E-40A7-9188-ACCA717B7CA9}"/>
              </a:ext>
            </a:extLst>
          </p:cNvPr>
          <p:cNvPicPr>
            <a:picLocks noChangeAspect="1"/>
          </p:cNvPicPr>
          <p:nvPr/>
        </p:nvPicPr>
        <p:blipFill rotWithShape="1">
          <a:blip r:embed="rId2"/>
          <a:srcRect l="16903" t="18120" r="21947" b="6047"/>
          <a:stretch/>
        </p:blipFill>
        <p:spPr>
          <a:xfrm>
            <a:off x="382772" y="1269789"/>
            <a:ext cx="10037135" cy="586465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481253" y="247084"/>
            <a:ext cx="2644285"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Stone Age – Year 3</a:t>
            </a:r>
            <a:endParaRPr dirty="0"/>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487931963"/>
              </p:ext>
            </p:extLst>
          </p:nvPr>
        </p:nvGraphicFramePr>
        <p:xfrm>
          <a:off x="349145" y="2681577"/>
          <a:ext cx="10077850" cy="338836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Describe how people found food during the Stone Age.</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 What is the name for people who have to move around to find food?</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When did the climate become warmer during this period?</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When did Stone Age humans start to use bows and arrows?</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List the foods Stone Age humans ate.</a:t>
                      </a:r>
                      <a:endParaRPr sz="1100" dirty="0">
                        <a:solidFill>
                          <a:schemeClr val="tx1"/>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Describe what is meant by the word 'communal'.</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Name a Stone Age settlement.</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Describe what is meant by the word 'nomadic'.</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When did settlements become more permanent during the Stone Age?</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Describe what is meant by the word 'migration'.</a:t>
                      </a:r>
                      <a:endParaRPr sz="1100" dirty="0">
                        <a:solidFill>
                          <a:schemeClr val="tx1"/>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What artefacts were found at </a:t>
                      </a:r>
                      <a:r>
                        <a:rPr lang="en-GB" sz="1100" b="0" i="0" u="none" strike="noStrike" baseline="0" dirty="0" err="1">
                          <a:solidFill>
                            <a:schemeClr val="tx1"/>
                          </a:solidFill>
                          <a:latin typeface="Calibri" panose="020F0502020204030204" pitchFamily="34" charset="0"/>
                          <a:cs typeface="Calibri" panose="020F0502020204030204" pitchFamily="34" charset="0"/>
                        </a:rPr>
                        <a:t>Skara</a:t>
                      </a:r>
                      <a:r>
                        <a:rPr lang="en-GB" sz="1100" b="0" i="0" u="none" strike="noStrike" baseline="0" dirty="0">
                          <a:solidFill>
                            <a:schemeClr val="tx1"/>
                          </a:solidFill>
                          <a:latin typeface="Calibri" panose="020F0502020204030204" pitchFamily="34" charset="0"/>
                          <a:cs typeface="Calibri" panose="020F0502020204030204" pitchFamily="34" charset="0"/>
                        </a:rPr>
                        <a:t> Brae?</a:t>
                      </a: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100" dirty="0">
                        <a:solidFill>
                          <a:schemeClr val="tx1"/>
                        </a:solidFill>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solidFill>
                          <a:schemeClr val="tx1"/>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endParaRPr sz="1100" dirty="0">
                        <a:solidFill>
                          <a:schemeClr val="tx1"/>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Describe the </a:t>
                      </a:r>
                      <a:r>
                        <a:rPr lang="en-GB" sz="1100" b="0" i="0" u="none" strike="noStrike" baseline="0" dirty="0" err="1">
                          <a:solidFill>
                            <a:schemeClr val="tx1"/>
                          </a:solidFill>
                          <a:latin typeface="Calibri" panose="020F0502020204030204" pitchFamily="34" charset="0"/>
                          <a:cs typeface="Calibri" panose="020F0502020204030204" pitchFamily="34" charset="0"/>
                        </a:rPr>
                        <a:t>Oldowan</a:t>
                      </a:r>
                      <a:r>
                        <a:rPr lang="en-GB" sz="1100" b="0" i="0" u="none" strike="noStrike" baseline="0" dirty="0">
                          <a:solidFill>
                            <a:schemeClr val="tx1"/>
                          </a:solidFill>
                          <a:latin typeface="Calibri" panose="020F0502020204030204" pitchFamily="34" charset="0"/>
                          <a:cs typeface="Calibri" panose="020F0502020204030204" pitchFamily="34" charset="0"/>
                        </a:rPr>
                        <a:t> toolkit.</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Who was the archaeologist who identified the </a:t>
                      </a:r>
                      <a:r>
                        <a:rPr lang="en-GB" sz="1100" b="0" i="0" u="none" strike="noStrike" baseline="0" dirty="0" err="1">
                          <a:solidFill>
                            <a:schemeClr val="tx1"/>
                          </a:solidFill>
                          <a:latin typeface="Calibri" panose="020F0502020204030204" pitchFamily="34" charset="0"/>
                          <a:cs typeface="Calibri" panose="020F0502020204030204" pitchFamily="34" charset="0"/>
                        </a:rPr>
                        <a:t>Oldowan</a:t>
                      </a:r>
                      <a:r>
                        <a:rPr lang="en-GB" sz="1100" b="0" i="0" u="none" strike="noStrike" baseline="0" dirty="0">
                          <a:solidFill>
                            <a:schemeClr val="tx1"/>
                          </a:solidFill>
                          <a:latin typeface="Calibri" panose="020F0502020204030204" pitchFamily="34" charset="0"/>
                          <a:cs typeface="Calibri" panose="020F0502020204030204" pitchFamily="34" charset="0"/>
                        </a:rPr>
                        <a:t> toolkit.</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What makes the Lascaux cave paintings a significant discovery?</a:t>
                      </a:r>
                      <a:endParaRPr lang="en-GB" sz="1100" dirty="0">
                        <a:solidFill>
                          <a:schemeClr val="tx1"/>
                        </a:solidFill>
                        <a:latin typeface="Calibri" panose="020F0502020204030204" pitchFamily="34" charset="0"/>
                        <a:cs typeface="Calibri" panose="020F0502020204030204" pitchFamily="34" charset="0"/>
                        <a:sym typeface="Helvetica Neue"/>
                      </a:endParaRPr>
                    </a:p>
                    <a:p>
                      <a:pPr marL="171450" indent="-171450" algn="l" defTabSz="914400">
                        <a:buFont typeface="Arial" panose="020B0604020202020204" pitchFamily="34" charset="0"/>
                        <a:buChar char="•"/>
                        <a:defRPr sz="1800">
                          <a:sym typeface="Helvetica Neue"/>
                        </a:defRPr>
                      </a:pPr>
                      <a:endParaRPr sz="1100" dirty="0">
                        <a:solidFill>
                          <a:schemeClr val="tx1"/>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Describe the three different periods of the Stone Age.</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Label a timeline with the different periods of the Stone Age.</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Describe what is meant by the word 'ancestors'</a:t>
                      </a:r>
                      <a:endParaRPr sz="1100" dirty="0">
                        <a:solidFill>
                          <a:schemeClr val="tx1"/>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8" name="Group 17">
            <a:extLst>
              <a:ext uri="{FF2B5EF4-FFF2-40B4-BE49-F238E27FC236}">
                <a16:creationId xmlns:a16="http://schemas.microsoft.com/office/drawing/2014/main" id="{B41E6C0F-7067-4D6E-992A-B45EB33416B3}"/>
              </a:ext>
            </a:extLst>
          </p:cNvPr>
          <p:cNvGrpSpPr/>
          <p:nvPr/>
        </p:nvGrpSpPr>
        <p:grpSpPr>
          <a:xfrm>
            <a:off x="4949057" y="1710671"/>
            <a:ext cx="712954" cy="648002"/>
            <a:chOff x="0" y="0"/>
            <a:chExt cx="1393991" cy="1331996"/>
          </a:xfrm>
        </p:grpSpPr>
        <p:sp>
          <p:nvSpPr>
            <p:cNvPr id="19" name="Shape 600">
              <a:extLst>
                <a:ext uri="{FF2B5EF4-FFF2-40B4-BE49-F238E27FC236}">
                  <a16:creationId xmlns:a16="http://schemas.microsoft.com/office/drawing/2014/main" id="{109A5818-B503-4A34-91BF-4B948F9BBF66}"/>
                </a:ext>
              </a:extLst>
            </p:cNvPr>
            <p:cNvSpPr/>
            <p:nvPr/>
          </p:nvSpPr>
          <p:spPr>
            <a:xfrm>
              <a:off x="0" y="0"/>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0" name="Shape 602">
              <a:extLst>
                <a:ext uri="{FF2B5EF4-FFF2-40B4-BE49-F238E27FC236}">
                  <a16:creationId xmlns:a16="http://schemas.microsoft.com/office/drawing/2014/main" id="{82DF81D7-7A04-480E-9338-31D4098AB735}"/>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 name="Shape 603">
              <a:extLst>
                <a:ext uri="{FF2B5EF4-FFF2-40B4-BE49-F238E27FC236}">
                  <a16:creationId xmlns:a16="http://schemas.microsoft.com/office/drawing/2014/main" id="{5F7DD961-C0D8-4489-ADF1-48A16AEA72A1}"/>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 name="Shape 604">
              <a:extLst>
                <a:ext uri="{FF2B5EF4-FFF2-40B4-BE49-F238E27FC236}">
                  <a16:creationId xmlns:a16="http://schemas.microsoft.com/office/drawing/2014/main" id="{8EB55936-EF43-4C6B-AB2F-3D1904CEF18D}"/>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 name="Shape 605">
              <a:extLst>
                <a:ext uri="{FF2B5EF4-FFF2-40B4-BE49-F238E27FC236}">
                  <a16:creationId xmlns:a16="http://schemas.microsoft.com/office/drawing/2014/main" id="{B6EFF587-144C-42C2-B57A-DE321E054E0E}"/>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 name="Shape 606">
              <a:extLst>
                <a:ext uri="{FF2B5EF4-FFF2-40B4-BE49-F238E27FC236}">
                  <a16:creationId xmlns:a16="http://schemas.microsoft.com/office/drawing/2014/main" id="{E0ACF6EB-14E1-43D9-8FAE-53E52C24EC4E}"/>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 name="Shape 607">
              <a:extLst>
                <a:ext uri="{FF2B5EF4-FFF2-40B4-BE49-F238E27FC236}">
                  <a16:creationId xmlns:a16="http://schemas.microsoft.com/office/drawing/2014/main" id="{48CA1AF5-5A0C-4CC7-BA96-EABAD8F314B4}"/>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26" name="Location">
            <a:extLst>
              <a:ext uri="{FF2B5EF4-FFF2-40B4-BE49-F238E27FC236}">
                <a16:creationId xmlns:a16="http://schemas.microsoft.com/office/drawing/2014/main" id="{78DD7088-3ACC-401B-91F5-886886E5D1AC}"/>
              </a:ext>
            </a:extLst>
          </p:cNvPr>
          <p:cNvSpPr txBox="1"/>
          <p:nvPr/>
        </p:nvSpPr>
        <p:spPr>
          <a:xfrm>
            <a:off x="4889825" y="2421092"/>
            <a:ext cx="73350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Settlements</a:t>
            </a:r>
            <a:endParaRPr dirty="0"/>
          </a:p>
        </p:txBody>
      </p:sp>
      <p:sp>
        <p:nvSpPr>
          <p:cNvPr id="36" name="Diversity">
            <a:extLst>
              <a:ext uri="{FF2B5EF4-FFF2-40B4-BE49-F238E27FC236}">
                <a16:creationId xmlns:a16="http://schemas.microsoft.com/office/drawing/2014/main" id="{B9AE4713-365B-4065-91B9-CAD32A16CA0E}"/>
              </a:ext>
            </a:extLst>
          </p:cNvPr>
          <p:cNvSpPr txBox="1"/>
          <p:nvPr/>
        </p:nvSpPr>
        <p:spPr>
          <a:xfrm>
            <a:off x="2388158" y="2420972"/>
            <a:ext cx="1086168"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Food and Farming</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9138424" y="1801721"/>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9099744" y="2438337"/>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6680701" y="2358673"/>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Artefacts</a:t>
            </a:r>
            <a:endParaRPr dirty="0"/>
          </a:p>
        </p:txBody>
      </p:sp>
      <p:grpSp>
        <p:nvGrpSpPr>
          <p:cNvPr id="67" name="Group 66">
            <a:extLst>
              <a:ext uri="{FF2B5EF4-FFF2-40B4-BE49-F238E27FC236}">
                <a16:creationId xmlns:a16="http://schemas.microsoft.com/office/drawing/2014/main" id="{2F8F3B87-8219-47EC-9611-A71719CAF901}"/>
              </a:ext>
            </a:extLst>
          </p:cNvPr>
          <p:cNvGrpSpPr/>
          <p:nvPr/>
        </p:nvGrpSpPr>
        <p:grpSpPr>
          <a:xfrm>
            <a:off x="2554246" y="1749847"/>
            <a:ext cx="691666" cy="671125"/>
            <a:chOff x="83127" y="43373"/>
            <a:chExt cx="1393992" cy="1331996"/>
          </a:xfrm>
        </p:grpSpPr>
        <p:sp>
          <p:nvSpPr>
            <p:cNvPr id="68" name="Shape 976">
              <a:extLst>
                <a:ext uri="{FF2B5EF4-FFF2-40B4-BE49-F238E27FC236}">
                  <a16:creationId xmlns:a16="http://schemas.microsoft.com/office/drawing/2014/main" id="{633D469D-8349-44BE-89C0-3B4CF4CEC843}"/>
                </a:ext>
              </a:extLst>
            </p:cNvPr>
            <p:cNvSpPr/>
            <p:nvPr/>
          </p:nvSpPr>
          <p:spPr>
            <a:xfrm>
              <a:off x="83127" y="43373"/>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69" name="Shape 979">
              <a:extLst>
                <a:ext uri="{FF2B5EF4-FFF2-40B4-BE49-F238E27FC236}">
                  <a16:creationId xmlns:a16="http://schemas.microsoft.com/office/drawing/2014/main" id="{1B670FF9-9FDD-4C61-9D47-EA6DB30325F3}"/>
                </a:ext>
              </a:extLst>
            </p:cNvPr>
            <p:cNvSpPr/>
            <p:nvPr/>
          </p:nvSpPr>
          <p:spPr>
            <a:xfrm>
              <a:off x="328250" y="488000"/>
              <a:ext cx="743285" cy="425525"/>
            </a:xfrm>
            <a:custGeom>
              <a:avLst/>
              <a:gdLst/>
              <a:ahLst/>
              <a:cxnLst/>
              <a:rect l="0" t="0" r="0" b="0"/>
              <a:pathLst>
                <a:path w="743285" h="425525">
                  <a:moveTo>
                    <a:pt x="590852" y="2196"/>
                  </a:moveTo>
                  <a:cubicBezTo>
                    <a:pt x="609077" y="0"/>
                    <a:pt x="627694" y="8616"/>
                    <a:pt x="637374" y="25544"/>
                  </a:cubicBezTo>
                  <a:lnTo>
                    <a:pt x="709238" y="151046"/>
                  </a:lnTo>
                  <a:cubicBezTo>
                    <a:pt x="713319" y="158169"/>
                    <a:pt x="715459" y="166229"/>
                    <a:pt x="715459" y="174455"/>
                  </a:cubicBezTo>
                  <a:lnTo>
                    <a:pt x="715459" y="348479"/>
                  </a:lnTo>
                  <a:cubicBezTo>
                    <a:pt x="715459" y="367507"/>
                    <a:pt x="704155" y="383860"/>
                    <a:pt x="687902" y="391283"/>
                  </a:cubicBezTo>
                  <a:lnTo>
                    <a:pt x="726160" y="391283"/>
                  </a:lnTo>
                  <a:lnTo>
                    <a:pt x="726162" y="391282"/>
                  </a:lnTo>
                  <a:cubicBezTo>
                    <a:pt x="735626" y="391282"/>
                    <a:pt x="743285" y="398939"/>
                    <a:pt x="743285" y="408402"/>
                  </a:cubicBezTo>
                  <a:cubicBezTo>
                    <a:pt x="743285" y="417866"/>
                    <a:pt x="735626" y="425525"/>
                    <a:pt x="726162" y="425525"/>
                  </a:cubicBezTo>
                  <a:lnTo>
                    <a:pt x="17122" y="425525"/>
                  </a:lnTo>
                  <a:cubicBezTo>
                    <a:pt x="7658" y="425525"/>
                    <a:pt x="0" y="417866"/>
                    <a:pt x="0" y="408402"/>
                  </a:cubicBezTo>
                  <a:cubicBezTo>
                    <a:pt x="0" y="398940"/>
                    <a:pt x="7658" y="391282"/>
                    <a:pt x="17122" y="391282"/>
                  </a:cubicBezTo>
                  <a:lnTo>
                    <a:pt x="81929" y="391214"/>
                  </a:lnTo>
                  <a:cubicBezTo>
                    <a:pt x="79187" y="389844"/>
                    <a:pt x="76579" y="388071"/>
                    <a:pt x="74306" y="385730"/>
                  </a:cubicBezTo>
                  <a:cubicBezTo>
                    <a:pt x="61096" y="372153"/>
                    <a:pt x="61564" y="347306"/>
                    <a:pt x="61597" y="346270"/>
                  </a:cubicBezTo>
                  <a:lnTo>
                    <a:pt x="61798" y="338479"/>
                  </a:lnTo>
                  <a:lnTo>
                    <a:pt x="69490" y="339681"/>
                  </a:lnTo>
                  <a:cubicBezTo>
                    <a:pt x="87782" y="342525"/>
                    <a:pt x="100254" y="349481"/>
                    <a:pt x="106508" y="360382"/>
                  </a:cubicBezTo>
                  <a:cubicBezTo>
                    <a:pt x="106642" y="360583"/>
                    <a:pt x="106708" y="360817"/>
                    <a:pt x="106809" y="361018"/>
                  </a:cubicBezTo>
                  <a:lnTo>
                    <a:pt x="106809" y="336940"/>
                  </a:lnTo>
                  <a:lnTo>
                    <a:pt x="106608" y="336974"/>
                  </a:lnTo>
                  <a:cubicBezTo>
                    <a:pt x="103833" y="337542"/>
                    <a:pt x="101124" y="337809"/>
                    <a:pt x="98583" y="337809"/>
                  </a:cubicBezTo>
                  <a:cubicBezTo>
                    <a:pt x="90122" y="337809"/>
                    <a:pt x="82966" y="334867"/>
                    <a:pt x="77314" y="329082"/>
                  </a:cubicBezTo>
                  <a:cubicBezTo>
                    <a:pt x="64071" y="315537"/>
                    <a:pt x="64574" y="290658"/>
                    <a:pt x="64607" y="289622"/>
                  </a:cubicBezTo>
                  <a:lnTo>
                    <a:pt x="64807" y="281831"/>
                  </a:lnTo>
                  <a:lnTo>
                    <a:pt x="72498" y="283033"/>
                  </a:lnTo>
                  <a:cubicBezTo>
                    <a:pt x="88417" y="285508"/>
                    <a:pt x="99920" y="291092"/>
                    <a:pt x="106741" y="299686"/>
                  </a:cubicBezTo>
                  <a:lnTo>
                    <a:pt x="106741" y="284706"/>
                  </a:lnTo>
                  <a:cubicBezTo>
                    <a:pt x="102494" y="281663"/>
                    <a:pt x="94369" y="274439"/>
                    <a:pt x="92295" y="262702"/>
                  </a:cubicBezTo>
                  <a:cubicBezTo>
                    <a:pt x="90122" y="250329"/>
                    <a:pt x="95205" y="237020"/>
                    <a:pt x="107444" y="223108"/>
                  </a:cubicBezTo>
                  <a:lnTo>
                    <a:pt x="112594" y="217256"/>
                  </a:lnTo>
                  <a:lnTo>
                    <a:pt x="117743" y="223108"/>
                  </a:lnTo>
                  <a:cubicBezTo>
                    <a:pt x="118512" y="223977"/>
                    <a:pt x="136436" y="244610"/>
                    <a:pt x="132925" y="264474"/>
                  </a:cubicBezTo>
                  <a:cubicBezTo>
                    <a:pt x="131588" y="272065"/>
                    <a:pt x="127275" y="278352"/>
                    <a:pt x="120452" y="283301"/>
                  </a:cubicBezTo>
                  <a:lnTo>
                    <a:pt x="120452" y="296443"/>
                  </a:lnTo>
                  <a:cubicBezTo>
                    <a:pt x="127943" y="289421"/>
                    <a:pt x="139213" y="285208"/>
                    <a:pt x="154161" y="284038"/>
                  </a:cubicBezTo>
                  <a:lnTo>
                    <a:pt x="161919" y="283436"/>
                  </a:lnTo>
                  <a:lnTo>
                    <a:pt x="161518" y="291227"/>
                  </a:lnTo>
                  <a:cubicBezTo>
                    <a:pt x="160682" y="308147"/>
                    <a:pt x="152388" y="336806"/>
                    <a:pt x="126638" y="336806"/>
                  </a:cubicBezTo>
                  <a:cubicBezTo>
                    <a:pt x="124632" y="336806"/>
                    <a:pt x="122559" y="336573"/>
                    <a:pt x="120419" y="336204"/>
                  </a:cubicBezTo>
                  <a:lnTo>
                    <a:pt x="120485" y="350216"/>
                  </a:lnTo>
                  <a:cubicBezTo>
                    <a:pt x="126638" y="344364"/>
                    <a:pt x="135400" y="339849"/>
                    <a:pt x="146703" y="336706"/>
                  </a:cubicBezTo>
                  <a:lnTo>
                    <a:pt x="154228" y="334599"/>
                  </a:lnTo>
                  <a:lnTo>
                    <a:pt x="155332" y="342324"/>
                  </a:lnTo>
                  <a:cubicBezTo>
                    <a:pt x="155498" y="343428"/>
                    <a:pt x="159110" y="369545"/>
                    <a:pt x="146235" y="384426"/>
                  </a:cubicBezTo>
                  <a:cubicBezTo>
                    <a:pt x="143693" y="387369"/>
                    <a:pt x="140583" y="389576"/>
                    <a:pt x="137173" y="391214"/>
                  </a:cubicBezTo>
                  <a:lnTo>
                    <a:pt x="191647" y="391214"/>
                  </a:lnTo>
                  <a:cubicBezTo>
                    <a:pt x="188872" y="389844"/>
                    <a:pt x="186297" y="388071"/>
                    <a:pt x="183989" y="385730"/>
                  </a:cubicBezTo>
                  <a:cubicBezTo>
                    <a:pt x="170781" y="372153"/>
                    <a:pt x="171248" y="347306"/>
                    <a:pt x="171282" y="346270"/>
                  </a:cubicBezTo>
                  <a:lnTo>
                    <a:pt x="171482" y="338479"/>
                  </a:lnTo>
                  <a:lnTo>
                    <a:pt x="179175" y="339683"/>
                  </a:lnTo>
                  <a:cubicBezTo>
                    <a:pt x="197466" y="342525"/>
                    <a:pt x="209939" y="349481"/>
                    <a:pt x="216193" y="360382"/>
                  </a:cubicBezTo>
                  <a:cubicBezTo>
                    <a:pt x="216327" y="360583"/>
                    <a:pt x="216393" y="360817"/>
                    <a:pt x="216493" y="361018"/>
                  </a:cubicBezTo>
                  <a:lnTo>
                    <a:pt x="216493" y="336941"/>
                  </a:lnTo>
                  <a:lnTo>
                    <a:pt x="216293" y="336974"/>
                  </a:lnTo>
                  <a:cubicBezTo>
                    <a:pt x="213551" y="337543"/>
                    <a:pt x="210842" y="337809"/>
                    <a:pt x="208301" y="337809"/>
                  </a:cubicBezTo>
                  <a:cubicBezTo>
                    <a:pt x="199873" y="337809"/>
                    <a:pt x="192718" y="334867"/>
                    <a:pt x="187066" y="329082"/>
                  </a:cubicBezTo>
                  <a:cubicBezTo>
                    <a:pt x="173856" y="315537"/>
                    <a:pt x="174357" y="290658"/>
                    <a:pt x="174392" y="289622"/>
                  </a:cubicBezTo>
                  <a:lnTo>
                    <a:pt x="174592" y="281831"/>
                  </a:lnTo>
                  <a:lnTo>
                    <a:pt x="182283" y="283034"/>
                  </a:lnTo>
                  <a:cubicBezTo>
                    <a:pt x="198202" y="285509"/>
                    <a:pt x="209705" y="291094"/>
                    <a:pt x="216527" y="299688"/>
                  </a:cubicBezTo>
                  <a:lnTo>
                    <a:pt x="216527" y="284706"/>
                  </a:lnTo>
                  <a:cubicBezTo>
                    <a:pt x="212280" y="281663"/>
                    <a:pt x="204154" y="274440"/>
                    <a:pt x="202080" y="262702"/>
                  </a:cubicBezTo>
                  <a:cubicBezTo>
                    <a:pt x="199907" y="250329"/>
                    <a:pt x="204990" y="237020"/>
                    <a:pt x="217229" y="223108"/>
                  </a:cubicBezTo>
                  <a:lnTo>
                    <a:pt x="222379" y="217256"/>
                  </a:lnTo>
                  <a:lnTo>
                    <a:pt x="227528" y="223108"/>
                  </a:lnTo>
                  <a:cubicBezTo>
                    <a:pt x="228297" y="223977"/>
                    <a:pt x="246222" y="244610"/>
                    <a:pt x="242710" y="264475"/>
                  </a:cubicBezTo>
                  <a:cubicBezTo>
                    <a:pt x="241373" y="272065"/>
                    <a:pt x="237059" y="278352"/>
                    <a:pt x="230237" y="283301"/>
                  </a:cubicBezTo>
                  <a:lnTo>
                    <a:pt x="230237" y="296444"/>
                  </a:lnTo>
                  <a:cubicBezTo>
                    <a:pt x="237728" y="289421"/>
                    <a:pt x="248997" y="285208"/>
                    <a:pt x="263946" y="284038"/>
                  </a:cubicBezTo>
                  <a:lnTo>
                    <a:pt x="271703" y="283436"/>
                  </a:lnTo>
                  <a:lnTo>
                    <a:pt x="271302" y="291227"/>
                  </a:lnTo>
                  <a:cubicBezTo>
                    <a:pt x="270467" y="308147"/>
                    <a:pt x="262173" y="336806"/>
                    <a:pt x="236424" y="336806"/>
                  </a:cubicBezTo>
                  <a:cubicBezTo>
                    <a:pt x="234417" y="336806"/>
                    <a:pt x="232310" y="336573"/>
                    <a:pt x="230203" y="336204"/>
                  </a:cubicBezTo>
                  <a:lnTo>
                    <a:pt x="230170" y="350249"/>
                  </a:lnTo>
                  <a:cubicBezTo>
                    <a:pt x="236323" y="344398"/>
                    <a:pt x="245085" y="339883"/>
                    <a:pt x="256388" y="336740"/>
                  </a:cubicBezTo>
                  <a:lnTo>
                    <a:pt x="263912" y="334633"/>
                  </a:lnTo>
                  <a:lnTo>
                    <a:pt x="265049" y="342358"/>
                  </a:lnTo>
                  <a:cubicBezTo>
                    <a:pt x="265216" y="343461"/>
                    <a:pt x="268828" y="369578"/>
                    <a:pt x="255954" y="384460"/>
                  </a:cubicBezTo>
                  <a:cubicBezTo>
                    <a:pt x="253445" y="387403"/>
                    <a:pt x="250335" y="389610"/>
                    <a:pt x="246924" y="391249"/>
                  </a:cubicBezTo>
                  <a:lnTo>
                    <a:pt x="648880" y="391282"/>
                  </a:lnTo>
                  <a:cubicBezTo>
                    <a:pt x="632627" y="383858"/>
                    <a:pt x="621324" y="367506"/>
                    <a:pt x="621324" y="348477"/>
                  </a:cubicBezTo>
                  <a:lnTo>
                    <a:pt x="621324" y="186996"/>
                  </a:lnTo>
                  <a:lnTo>
                    <a:pt x="577551" y="110584"/>
                  </a:lnTo>
                  <a:lnTo>
                    <a:pt x="570996" y="141850"/>
                  </a:lnTo>
                  <a:cubicBezTo>
                    <a:pt x="570126" y="146064"/>
                    <a:pt x="567986" y="149942"/>
                    <a:pt x="564876" y="152919"/>
                  </a:cubicBezTo>
                  <a:lnTo>
                    <a:pt x="511371" y="204284"/>
                  </a:lnTo>
                  <a:cubicBezTo>
                    <a:pt x="510368" y="205253"/>
                    <a:pt x="509264" y="206123"/>
                    <a:pt x="508094" y="206858"/>
                  </a:cubicBezTo>
                  <a:cubicBezTo>
                    <a:pt x="509098" y="228795"/>
                    <a:pt x="495921" y="240466"/>
                    <a:pt x="491140" y="243944"/>
                  </a:cubicBezTo>
                  <a:lnTo>
                    <a:pt x="495821" y="254678"/>
                  </a:lnTo>
                  <a:cubicBezTo>
                    <a:pt x="495921" y="254845"/>
                    <a:pt x="496022" y="255013"/>
                    <a:pt x="496089" y="255214"/>
                  </a:cubicBezTo>
                  <a:cubicBezTo>
                    <a:pt x="496490" y="256383"/>
                    <a:pt x="495921" y="257622"/>
                    <a:pt x="494750" y="258056"/>
                  </a:cubicBezTo>
                  <a:lnTo>
                    <a:pt x="494717" y="258056"/>
                  </a:lnTo>
                  <a:lnTo>
                    <a:pt x="410346" y="287985"/>
                  </a:lnTo>
                  <a:cubicBezTo>
                    <a:pt x="409744" y="288186"/>
                    <a:pt x="409109" y="288119"/>
                    <a:pt x="408540" y="287852"/>
                  </a:cubicBezTo>
                  <a:cubicBezTo>
                    <a:pt x="408006" y="287550"/>
                    <a:pt x="407604" y="287049"/>
                    <a:pt x="407437" y="286447"/>
                  </a:cubicBezTo>
                  <a:lnTo>
                    <a:pt x="399612" y="256418"/>
                  </a:lnTo>
                  <a:lnTo>
                    <a:pt x="483748" y="226555"/>
                  </a:lnTo>
                  <a:lnTo>
                    <a:pt x="485454" y="230233"/>
                  </a:lnTo>
                  <a:cubicBezTo>
                    <a:pt x="488530" y="227525"/>
                    <a:pt x="494081" y="221137"/>
                    <a:pt x="494617" y="210002"/>
                  </a:cubicBezTo>
                  <a:cubicBezTo>
                    <a:pt x="489668" y="209533"/>
                    <a:pt x="484819" y="207494"/>
                    <a:pt x="481107" y="203615"/>
                  </a:cubicBezTo>
                  <a:cubicBezTo>
                    <a:pt x="473649" y="195823"/>
                    <a:pt x="473316" y="183884"/>
                    <a:pt x="479803" y="175625"/>
                  </a:cubicBezTo>
                  <a:cubicBezTo>
                    <a:pt x="475791" y="172782"/>
                    <a:pt x="470741" y="170842"/>
                    <a:pt x="465156" y="172816"/>
                  </a:cubicBezTo>
                  <a:cubicBezTo>
                    <a:pt x="463517" y="173418"/>
                    <a:pt x="461879" y="174287"/>
                    <a:pt x="460274" y="175458"/>
                  </a:cubicBezTo>
                  <a:lnTo>
                    <a:pt x="461144" y="177364"/>
                  </a:lnTo>
                  <a:lnTo>
                    <a:pt x="384965" y="204383"/>
                  </a:lnTo>
                  <a:lnTo>
                    <a:pt x="379414" y="183450"/>
                  </a:lnTo>
                  <a:cubicBezTo>
                    <a:pt x="379113" y="182313"/>
                    <a:pt x="379715" y="181175"/>
                    <a:pt x="380819" y="180774"/>
                  </a:cubicBezTo>
                  <a:lnTo>
                    <a:pt x="449506" y="156429"/>
                  </a:lnTo>
                  <a:cubicBezTo>
                    <a:pt x="450609" y="156061"/>
                    <a:pt x="451813" y="156563"/>
                    <a:pt x="452282" y="157666"/>
                  </a:cubicBezTo>
                  <a:lnTo>
                    <a:pt x="454690" y="163418"/>
                  </a:lnTo>
                  <a:cubicBezTo>
                    <a:pt x="465055" y="158168"/>
                    <a:pt x="474653" y="157734"/>
                    <a:pt x="483214" y="162046"/>
                  </a:cubicBezTo>
                  <a:cubicBezTo>
                    <a:pt x="485421" y="163150"/>
                    <a:pt x="487393" y="164589"/>
                    <a:pt x="489267" y="166127"/>
                  </a:cubicBezTo>
                  <a:lnTo>
                    <a:pt x="530466" y="126566"/>
                  </a:lnTo>
                  <a:lnTo>
                    <a:pt x="549259" y="36747"/>
                  </a:lnTo>
                  <a:cubicBezTo>
                    <a:pt x="550195" y="32199"/>
                    <a:pt x="552603" y="28319"/>
                    <a:pt x="555780" y="25410"/>
                  </a:cubicBezTo>
                  <a:cubicBezTo>
                    <a:pt x="559792" y="18421"/>
                    <a:pt x="565611" y="12368"/>
                    <a:pt x="573102" y="8088"/>
                  </a:cubicBezTo>
                  <a:cubicBezTo>
                    <a:pt x="578745" y="4861"/>
                    <a:pt x="584777" y="2928"/>
                    <a:pt x="590852" y="21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0" name="Shape 980">
              <a:extLst>
                <a:ext uri="{FF2B5EF4-FFF2-40B4-BE49-F238E27FC236}">
                  <a16:creationId xmlns:a16="http://schemas.microsoft.com/office/drawing/2014/main" id="{46DD149C-72AD-4BC5-ACF7-05C853147509}"/>
                </a:ext>
              </a:extLst>
            </p:cNvPr>
            <p:cNvSpPr/>
            <p:nvPr/>
          </p:nvSpPr>
          <p:spPr>
            <a:xfrm>
              <a:off x="824770" y="365503"/>
              <a:ext cx="111124" cy="111091"/>
            </a:xfrm>
            <a:custGeom>
              <a:avLst/>
              <a:gdLst/>
              <a:ahLst/>
              <a:cxnLst/>
              <a:rect l="0" t="0" r="0" b="0"/>
              <a:pathLst>
                <a:path w="111124" h="111091">
                  <a:moveTo>
                    <a:pt x="55546" y="0"/>
                  </a:moveTo>
                  <a:cubicBezTo>
                    <a:pt x="86243" y="0"/>
                    <a:pt x="111124" y="24879"/>
                    <a:pt x="111124" y="55546"/>
                  </a:cubicBezTo>
                  <a:cubicBezTo>
                    <a:pt x="111124" y="86210"/>
                    <a:pt x="86245" y="111091"/>
                    <a:pt x="55546" y="111091"/>
                  </a:cubicBezTo>
                  <a:cubicBezTo>
                    <a:pt x="24881" y="111091"/>
                    <a:pt x="0" y="86211"/>
                    <a:pt x="0" y="55546"/>
                  </a:cubicBezTo>
                  <a:cubicBezTo>
                    <a:pt x="0" y="24881"/>
                    <a:pt x="24879" y="0"/>
                    <a:pt x="55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1" name="Shape 981">
              <a:extLst>
                <a:ext uri="{FF2B5EF4-FFF2-40B4-BE49-F238E27FC236}">
                  <a16:creationId xmlns:a16="http://schemas.microsoft.com/office/drawing/2014/main" id="{1430912C-50F2-4DFA-B0E3-666953F390DC}"/>
                </a:ext>
              </a:extLst>
            </p:cNvPr>
            <p:cNvSpPr/>
            <p:nvPr/>
          </p:nvSpPr>
          <p:spPr>
            <a:xfrm>
              <a:off x="666301" y="688732"/>
              <a:ext cx="11552" cy="29984"/>
            </a:xfrm>
            <a:custGeom>
              <a:avLst/>
              <a:gdLst/>
              <a:ahLst/>
              <a:cxnLst/>
              <a:rect l="0" t="0" r="0" b="0"/>
              <a:pathLst>
                <a:path w="11552" h="29984">
                  <a:moveTo>
                    <a:pt x="11552" y="0"/>
                  </a:moveTo>
                  <a:lnTo>
                    <a:pt x="11552" y="6966"/>
                  </a:lnTo>
                  <a:lnTo>
                    <a:pt x="3242" y="25760"/>
                  </a:lnTo>
                  <a:lnTo>
                    <a:pt x="11552" y="9467"/>
                  </a:lnTo>
                  <a:lnTo>
                    <a:pt x="11552" y="29583"/>
                  </a:lnTo>
                  <a:lnTo>
                    <a:pt x="6127" y="29984"/>
                  </a:lnTo>
                  <a:cubicBezTo>
                    <a:pt x="3235" y="29382"/>
                    <a:pt x="1454" y="28353"/>
                    <a:pt x="1337" y="28269"/>
                  </a:cubicBezTo>
                  <a:cubicBezTo>
                    <a:pt x="367" y="27700"/>
                    <a:pt x="0" y="26497"/>
                    <a:pt x="434" y="25460"/>
                  </a:cubicBezTo>
                  <a:lnTo>
                    <a:pt x="115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2" name="Shape 982">
              <a:extLst>
                <a:ext uri="{FF2B5EF4-FFF2-40B4-BE49-F238E27FC236}">
                  <a16:creationId xmlns:a16="http://schemas.microsoft.com/office/drawing/2014/main" id="{77C2D651-5E1F-4EAB-89EE-2C5D669B1133}"/>
                </a:ext>
              </a:extLst>
            </p:cNvPr>
            <p:cNvSpPr/>
            <p:nvPr/>
          </p:nvSpPr>
          <p:spPr>
            <a:xfrm>
              <a:off x="677853" y="673761"/>
              <a:ext cx="130737" cy="62969"/>
            </a:xfrm>
            <a:custGeom>
              <a:avLst/>
              <a:gdLst/>
              <a:ahLst/>
              <a:cxnLst/>
              <a:rect l="0" t="0" r="0" b="0"/>
              <a:pathLst>
                <a:path w="130737" h="62969">
                  <a:moveTo>
                    <a:pt x="8679" y="436"/>
                  </a:moveTo>
                  <a:cubicBezTo>
                    <a:pt x="20115" y="4983"/>
                    <a:pt x="22457" y="17256"/>
                    <a:pt x="22088" y="24412"/>
                  </a:cubicBezTo>
                  <a:lnTo>
                    <a:pt x="38808" y="31636"/>
                  </a:lnTo>
                  <a:lnTo>
                    <a:pt x="38507" y="30499"/>
                  </a:lnTo>
                  <a:lnTo>
                    <a:pt x="116692" y="2776"/>
                  </a:lnTo>
                  <a:lnTo>
                    <a:pt x="130737" y="33340"/>
                  </a:lnTo>
                  <a:lnTo>
                    <a:pt x="47168" y="62969"/>
                  </a:lnTo>
                  <a:cubicBezTo>
                    <a:pt x="46265" y="61497"/>
                    <a:pt x="45596" y="60895"/>
                    <a:pt x="45563" y="60895"/>
                  </a:cubicBezTo>
                  <a:lnTo>
                    <a:pt x="13727" y="39760"/>
                  </a:lnTo>
                  <a:cubicBezTo>
                    <a:pt x="11253" y="41734"/>
                    <a:pt x="8677" y="43171"/>
                    <a:pt x="6036" y="44109"/>
                  </a:cubicBezTo>
                  <a:lnTo>
                    <a:pt x="6037" y="44109"/>
                  </a:lnTo>
                  <a:lnTo>
                    <a:pt x="0" y="44554"/>
                  </a:lnTo>
                  <a:lnTo>
                    <a:pt x="0" y="24437"/>
                  </a:lnTo>
                  <a:lnTo>
                    <a:pt x="5267" y="14111"/>
                  </a:lnTo>
                  <a:cubicBezTo>
                    <a:pt x="7666" y="7322"/>
                    <a:pt x="8310" y="3142"/>
                    <a:pt x="8310" y="3142"/>
                  </a:cubicBezTo>
                  <a:lnTo>
                    <a:pt x="0" y="21936"/>
                  </a:lnTo>
                  <a:lnTo>
                    <a:pt x="0" y="14970"/>
                  </a:lnTo>
                  <a:lnTo>
                    <a:pt x="5836" y="1605"/>
                  </a:lnTo>
                  <a:cubicBezTo>
                    <a:pt x="6305" y="536"/>
                    <a:pt x="7575" y="0"/>
                    <a:pt x="8679" y="43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3" name="Shape 983">
              <a:extLst>
                <a:ext uri="{FF2B5EF4-FFF2-40B4-BE49-F238E27FC236}">
                  <a16:creationId xmlns:a16="http://schemas.microsoft.com/office/drawing/2014/main" id="{F2C6B5AC-C735-484A-A164-A7307F793891}"/>
                </a:ext>
              </a:extLst>
            </p:cNvPr>
            <p:cNvSpPr/>
            <p:nvPr/>
          </p:nvSpPr>
          <p:spPr>
            <a:xfrm>
              <a:off x="597072" y="732045"/>
              <a:ext cx="11504" cy="8527"/>
            </a:xfrm>
            <a:custGeom>
              <a:avLst/>
              <a:gdLst/>
              <a:ahLst/>
              <a:cxnLst/>
              <a:rect l="0" t="0" r="0" b="0"/>
              <a:pathLst>
                <a:path w="11504" h="8527">
                  <a:moveTo>
                    <a:pt x="5518" y="0"/>
                  </a:moveTo>
                  <a:cubicBezTo>
                    <a:pt x="11036" y="0"/>
                    <a:pt x="11504" y="8527"/>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4" name="Shape 984">
              <a:extLst>
                <a:ext uri="{FF2B5EF4-FFF2-40B4-BE49-F238E27FC236}">
                  <a16:creationId xmlns:a16="http://schemas.microsoft.com/office/drawing/2014/main" id="{DEFEC375-77BD-48AD-8D87-D849B077E77B}"/>
                </a:ext>
              </a:extLst>
            </p:cNvPr>
            <p:cNvSpPr/>
            <p:nvPr/>
          </p:nvSpPr>
          <p:spPr>
            <a:xfrm>
              <a:off x="646999" y="707767"/>
              <a:ext cx="11504" cy="8561"/>
            </a:xfrm>
            <a:custGeom>
              <a:avLst/>
              <a:gdLst/>
              <a:ahLst/>
              <a:cxnLst/>
              <a:rect l="0" t="0" r="0" b="0"/>
              <a:pathLst>
                <a:path w="11504" h="8561">
                  <a:moveTo>
                    <a:pt x="5517" y="34"/>
                  </a:moveTo>
                  <a:cubicBezTo>
                    <a:pt x="11035" y="34"/>
                    <a:pt x="11504" y="8561"/>
                    <a:pt x="5986" y="8561"/>
                  </a:cubicBezTo>
                  <a:cubicBezTo>
                    <a:pt x="502" y="8561"/>
                    <a:pt x="0" y="0"/>
                    <a:pt x="5517" y="3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5" name="Shape 985">
              <a:extLst>
                <a:ext uri="{FF2B5EF4-FFF2-40B4-BE49-F238E27FC236}">
                  <a16:creationId xmlns:a16="http://schemas.microsoft.com/office/drawing/2014/main" id="{5A81142D-E739-42FB-8C1C-240F6B23040E}"/>
                </a:ext>
              </a:extLst>
            </p:cNvPr>
            <p:cNvSpPr/>
            <p:nvPr/>
          </p:nvSpPr>
          <p:spPr>
            <a:xfrm>
              <a:off x="608475" y="849021"/>
              <a:ext cx="11504" cy="8560"/>
            </a:xfrm>
            <a:custGeom>
              <a:avLst/>
              <a:gdLst/>
              <a:ahLst/>
              <a:cxnLst/>
              <a:rect l="0" t="0" r="0" b="0"/>
              <a:pathLst>
                <a:path w="11504" h="8560">
                  <a:moveTo>
                    <a:pt x="5518" y="33"/>
                  </a:moveTo>
                  <a:cubicBezTo>
                    <a:pt x="11035" y="33"/>
                    <a:pt x="11504" y="8560"/>
                    <a:pt x="5985" y="8560"/>
                  </a:cubicBezTo>
                  <a:cubicBezTo>
                    <a:pt x="502"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6" name="Shape 986">
              <a:extLst>
                <a:ext uri="{FF2B5EF4-FFF2-40B4-BE49-F238E27FC236}">
                  <a16:creationId xmlns:a16="http://schemas.microsoft.com/office/drawing/2014/main" id="{B71B53D9-5F4D-4FBB-84E4-240BC7DA7D49}"/>
                </a:ext>
              </a:extLst>
            </p:cNvPr>
            <p:cNvSpPr/>
            <p:nvPr/>
          </p:nvSpPr>
          <p:spPr>
            <a:xfrm>
              <a:off x="672681" y="726327"/>
              <a:ext cx="11504" cy="8527"/>
            </a:xfrm>
            <a:custGeom>
              <a:avLst/>
              <a:gdLst/>
              <a:ahLst/>
              <a:cxnLst/>
              <a:rect l="0" t="0" r="0" b="0"/>
              <a:pathLst>
                <a:path w="11504" h="8527">
                  <a:moveTo>
                    <a:pt x="5518" y="0"/>
                  </a:moveTo>
                  <a:cubicBezTo>
                    <a:pt x="11035" y="0"/>
                    <a:pt x="11504" y="8527"/>
                    <a:pt x="5985" y="8527"/>
                  </a:cubicBezTo>
                  <a:cubicBezTo>
                    <a:pt x="502"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7" name="Shape 987">
              <a:extLst>
                <a:ext uri="{FF2B5EF4-FFF2-40B4-BE49-F238E27FC236}">
                  <a16:creationId xmlns:a16="http://schemas.microsoft.com/office/drawing/2014/main" id="{E8A78AFA-AC1F-4823-B170-9B88B9046713}"/>
                </a:ext>
              </a:extLst>
            </p:cNvPr>
            <p:cNvSpPr/>
            <p:nvPr/>
          </p:nvSpPr>
          <p:spPr>
            <a:xfrm>
              <a:off x="658436" y="774849"/>
              <a:ext cx="11469" cy="8527"/>
            </a:xfrm>
            <a:custGeom>
              <a:avLst/>
              <a:gdLst/>
              <a:ahLst/>
              <a:cxnLst/>
              <a:rect l="0" t="0" r="0" b="0"/>
              <a:pathLst>
                <a:path w="11469" h="8527">
                  <a:moveTo>
                    <a:pt x="5484" y="0"/>
                  </a:moveTo>
                  <a:cubicBezTo>
                    <a:pt x="11002" y="0"/>
                    <a:pt x="11469" y="8527"/>
                    <a:pt x="5952" y="8527"/>
                  </a:cubicBezTo>
                  <a:cubicBezTo>
                    <a:pt x="467" y="8527"/>
                    <a:pt x="0" y="0"/>
                    <a:pt x="548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8" name="Shape 988">
              <a:extLst>
                <a:ext uri="{FF2B5EF4-FFF2-40B4-BE49-F238E27FC236}">
                  <a16:creationId xmlns:a16="http://schemas.microsoft.com/office/drawing/2014/main" id="{002BB179-C301-4D81-B0DF-219D75F31831}"/>
                </a:ext>
              </a:extLst>
            </p:cNvPr>
            <p:cNvSpPr/>
            <p:nvPr/>
          </p:nvSpPr>
          <p:spPr>
            <a:xfrm>
              <a:off x="634157" y="816215"/>
              <a:ext cx="11504" cy="8528"/>
            </a:xfrm>
            <a:custGeom>
              <a:avLst/>
              <a:gdLst/>
              <a:ahLst/>
              <a:cxnLst/>
              <a:rect l="0" t="0" r="0" b="0"/>
              <a:pathLst>
                <a:path w="11504" h="8528">
                  <a:moveTo>
                    <a:pt x="5518" y="0"/>
                  </a:moveTo>
                  <a:cubicBezTo>
                    <a:pt x="11036" y="0"/>
                    <a:pt x="11504" y="8528"/>
                    <a:pt x="5987" y="8528"/>
                  </a:cubicBezTo>
                  <a:cubicBezTo>
                    <a:pt x="502" y="8528"/>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9" name="Shape 989">
              <a:extLst>
                <a:ext uri="{FF2B5EF4-FFF2-40B4-BE49-F238E27FC236}">
                  <a16:creationId xmlns:a16="http://schemas.microsoft.com/office/drawing/2014/main" id="{E498C3AF-6BF9-4BED-975E-43C1C7575D88}"/>
                </a:ext>
              </a:extLst>
            </p:cNvPr>
            <p:cNvSpPr/>
            <p:nvPr/>
          </p:nvSpPr>
          <p:spPr>
            <a:xfrm>
              <a:off x="639876" y="742011"/>
              <a:ext cx="11504" cy="8560"/>
            </a:xfrm>
            <a:custGeom>
              <a:avLst/>
              <a:gdLst/>
              <a:ahLst/>
              <a:cxnLst/>
              <a:rect l="0" t="0" r="0" b="0"/>
              <a:pathLst>
                <a:path w="11504" h="8560">
                  <a:moveTo>
                    <a:pt x="5518" y="33"/>
                  </a:moveTo>
                  <a:cubicBezTo>
                    <a:pt x="11036" y="33"/>
                    <a:pt x="11504" y="8560"/>
                    <a:pt x="5987" y="8560"/>
                  </a:cubicBezTo>
                  <a:cubicBezTo>
                    <a:pt x="469"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0" name="Shape 990">
              <a:extLst>
                <a:ext uri="{FF2B5EF4-FFF2-40B4-BE49-F238E27FC236}">
                  <a16:creationId xmlns:a16="http://schemas.microsoft.com/office/drawing/2014/main" id="{21A345D1-7700-4256-AAC0-D4F2DC7DEA4A}"/>
                </a:ext>
              </a:extLst>
            </p:cNvPr>
            <p:cNvSpPr/>
            <p:nvPr/>
          </p:nvSpPr>
          <p:spPr>
            <a:xfrm>
              <a:off x="608475" y="789095"/>
              <a:ext cx="11504" cy="8561"/>
            </a:xfrm>
            <a:custGeom>
              <a:avLst/>
              <a:gdLst/>
              <a:ahLst/>
              <a:cxnLst/>
              <a:rect l="0" t="0" r="0" b="0"/>
              <a:pathLst>
                <a:path w="11504" h="8561">
                  <a:moveTo>
                    <a:pt x="5518" y="33"/>
                  </a:moveTo>
                  <a:cubicBezTo>
                    <a:pt x="11035" y="33"/>
                    <a:pt x="11504" y="8561"/>
                    <a:pt x="5985" y="8561"/>
                  </a:cubicBezTo>
                  <a:cubicBezTo>
                    <a:pt x="502" y="8561"/>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1" name="Shape 991">
              <a:extLst>
                <a:ext uri="{FF2B5EF4-FFF2-40B4-BE49-F238E27FC236}">
                  <a16:creationId xmlns:a16="http://schemas.microsoft.com/office/drawing/2014/main" id="{10A948B2-C574-40FF-A4A7-5661ED08C529}"/>
                </a:ext>
              </a:extLst>
            </p:cNvPr>
            <p:cNvSpPr/>
            <p:nvPr/>
          </p:nvSpPr>
          <p:spPr>
            <a:xfrm>
              <a:off x="689843" y="789095"/>
              <a:ext cx="11471" cy="8561"/>
            </a:xfrm>
            <a:custGeom>
              <a:avLst/>
              <a:gdLst/>
              <a:ahLst/>
              <a:cxnLst/>
              <a:rect l="0" t="0" r="0" b="0"/>
              <a:pathLst>
                <a:path w="11471" h="8561">
                  <a:moveTo>
                    <a:pt x="5518" y="0"/>
                  </a:moveTo>
                  <a:cubicBezTo>
                    <a:pt x="11002" y="0"/>
                    <a:pt x="11471" y="8561"/>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2" name="Shape 992">
              <a:extLst>
                <a:ext uri="{FF2B5EF4-FFF2-40B4-BE49-F238E27FC236}">
                  <a16:creationId xmlns:a16="http://schemas.microsoft.com/office/drawing/2014/main" id="{626425E5-EF7A-41F1-9AE7-CDF38D441A97}"/>
                </a:ext>
              </a:extLst>
            </p:cNvPr>
            <p:cNvSpPr/>
            <p:nvPr/>
          </p:nvSpPr>
          <p:spPr>
            <a:xfrm>
              <a:off x="695522" y="851897"/>
              <a:ext cx="11502" cy="8527"/>
            </a:xfrm>
            <a:custGeom>
              <a:avLst/>
              <a:gdLst/>
              <a:ahLst/>
              <a:cxnLst/>
              <a:rect l="0" t="0" r="0" b="0"/>
              <a:pathLst>
                <a:path w="11502" h="8527">
                  <a:moveTo>
                    <a:pt x="5517" y="0"/>
                  </a:moveTo>
                  <a:cubicBezTo>
                    <a:pt x="11035" y="0"/>
                    <a:pt x="11502" y="8527"/>
                    <a:pt x="5985" y="8527"/>
                  </a:cubicBezTo>
                  <a:cubicBezTo>
                    <a:pt x="467" y="8527"/>
                    <a:pt x="0" y="0"/>
                    <a:pt x="55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3" name="Group 82">
            <a:extLst>
              <a:ext uri="{FF2B5EF4-FFF2-40B4-BE49-F238E27FC236}">
                <a16:creationId xmlns:a16="http://schemas.microsoft.com/office/drawing/2014/main" id="{3ED23D46-E6CD-4AE9-989F-D57CECC43EFD}"/>
              </a:ext>
            </a:extLst>
          </p:cNvPr>
          <p:cNvGrpSpPr/>
          <p:nvPr/>
        </p:nvGrpSpPr>
        <p:grpSpPr>
          <a:xfrm>
            <a:off x="6953888" y="1760605"/>
            <a:ext cx="731789" cy="627666"/>
            <a:chOff x="0" y="0"/>
            <a:chExt cx="1393992" cy="1331996"/>
          </a:xfrm>
        </p:grpSpPr>
        <p:sp>
          <p:nvSpPr>
            <p:cNvPr id="84" name="Shape 1283">
              <a:extLst>
                <a:ext uri="{FF2B5EF4-FFF2-40B4-BE49-F238E27FC236}">
                  <a16:creationId xmlns:a16="http://schemas.microsoft.com/office/drawing/2014/main" id="{505D6D69-82AF-48FE-B6CA-FC95871EE290}"/>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85" name="Shape 1285">
              <a:extLst>
                <a:ext uri="{FF2B5EF4-FFF2-40B4-BE49-F238E27FC236}">
                  <a16:creationId xmlns:a16="http://schemas.microsoft.com/office/drawing/2014/main" id="{6EE2D657-929C-4C24-A9BF-B9DCD6430D3D}"/>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6" name="Shape 1286">
              <a:extLst>
                <a:ext uri="{FF2B5EF4-FFF2-40B4-BE49-F238E27FC236}">
                  <a16:creationId xmlns:a16="http://schemas.microsoft.com/office/drawing/2014/main" id="{C56C8DC7-CC67-437D-9857-E7F0CD13A36D}"/>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7" name="Shape 1287">
              <a:extLst>
                <a:ext uri="{FF2B5EF4-FFF2-40B4-BE49-F238E27FC236}">
                  <a16:creationId xmlns:a16="http://schemas.microsoft.com/office/drawing/2014/main" id="{F299B4E7-9641-4231-BFE3-4A7B9C90A900}"/>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8" name="Shape 1288">
              <a:extLst>
                <a:ext uri="{FF2B5EF4-FFF2-40B4-BE49-F238E27FC236}">
                  <a16:creationId xmlns:a16="http://schemas.microsoft.com/office/drawing/2014/main" id="{6C670725-7549-4533-80F0-B4A0B9D6C68C}"/>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9" name="Shape 1289">
              <a:extLst>
                <a:ext uri="{FF2B5EF4-FFF2-40B4-BE49-F238E27FC236}">
                  <a16:creationId xmlns:a16="http://schemas.microsoft.com/office/drawing/2014/main" id="{F6CEE181-3AC8-4F3D-9EFE-B75E19AB18AC}"/>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0" name="Shape 1290">
              <a:extLst>
                <a:ext uri="{FF2B5EF4-FFF2-40B4-BE49-F238E27FC236}">
                  <a16:creationId xmlns:a16="http://schemas.microsoft.com/office/drawing/2014/main" id="{AB2373E7-2C79-40C5-8F10-CF66CD227E55}"/>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1" name="Shape 28711">
              <a:extLst>
                <a:ext uri="{FF2B5EF4-FFF2-40B4-BE49-F238E27FC236}">
                  <a16:creationId xmlns:a16="http://schemas.microsoft.com/office/drawing/2014/main" id="{BEB98FEC-83DA-44FE-9F97-F0CE4A685562}"/>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2" name="Shape 1292">
              <a:extLst>
                <a:ext uri="{FF2B5EF4-FFF2-40B4-BE49-F238E27FC236}">
                  <a16:creationId xmlns:a16="http://schemas.microsoft.com/office/drawing/2014/main" id="{9FEE6986-8BB5-4E94-9A1C-458D0AA65B50}"/>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1293">
              <a:extLst>
                <a:ext uri="{FF2B5EF4-FFF2-40B4-BE49-F238E27FC236}">
                  <a16:creationId xmlns:a16="http://schemas.microsoft.com/office/drawing/2014/main" id="{A4C01E22-944B-453E-BEFE-F223D4210B3A}"/>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1294">
              <a:extLst>
                <a:ext uri="{FF2B5EF4-FFF2-40B4-BE49-F238E27FC236}">
                  <a16:creationId xmlns:a16="http://schemas.microsoft.com/office/drawing/2014/main" id="{AC8F9B1C-7531-4749-A194-C6A581B0B5A4}"/>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5" name="Shape 1295">
              <a:extLst>
                <a:ext uri="{FF2B5EF4-FFF2-40B4-BE49-F238E27FC236}">
                  <a16:creationId xmlns:a16="http://schemas.microsoft.com/office/drawing/2014/main" id="{FD887A7B-5A66-45E7-A4E9-99865D4381D4}"/>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6" name="Shape 1296">
              <a:extLst>
                <a:ext uri="{FF2B5EF4-FFF2-40B4-BE49-F238E27FC236}">
                  <a16:creationId xmlns:a16="http://schemas.microsoft.com/office/drawing/2014/main" id="{D3C256B7-06A2-49BF-BEC6-1F99C6803622}"/>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297">
              <a:extLst>
                <a:ext uri="{FF2B5EF4-FFF2-40B4-BE49-F238E27FC236}">
                  <a16:creationId xmlns:a16="http://schemas.microsoft.com/office/drawing/2014/main" id="{C2F41157-980E-4D00-9B4B-8D93389A8EEF}"/>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298">
              <a:extLst>
                <a:ext uri="{FF2B5EF4-FFF2-40B4-BE49-F238E27FC236}">
                  <a16:creationId xmlns:a16="http://schemas.microsoft.com/office/drawing/2014/main" id="{C6C243C1-5974-46C9-966F-2DB58AF8975F}"/>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299">
              <a:extLst>
                <a:ext uri="{FF2B5EF4-FFF2-40B4-BE49-F238E27FC236}">
                  <a16:creationId xmlns:a16="http://schemas.microsoft.com/office/drawing/2014/main" id="{BF35D560-DEDF-47FB-B8CD-7A257ED3940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300">
              <a:extLst>
                <a:ext uri="{FF2B5EF4-FFF2-40B4-BE49-F238E27FC236}">
                  <a16:creationId xmlns:a16="http://schemas.microsoft.com/office/drawing/2014/main" id="{E9F70AF1-5E93-435C-B2B6-5C3CB76A6729}"/>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1301">
              <a:extLst>
                <a:ext uri="{FF2B5EF4-FFF2-40B4-BE49-F238E27FC236}">
                  <a16:creationId xmlns:a16="http://schemas.microsoft.com/office/drawing/2014/main" id="{6E90575F-0D38-4B2D-AFCC-A99003C94308}"/>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449663" y="207460"/>
            <a:ext cx="4773073" cy="3564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p>
            <a:r>
              <a:rPr lang="en-GB" dirty="0"/>
              <a:t>The Stone Age – Year 4 – Advancing, </a:t>
            </a:r>
            <a:r>
              <a:rPr lang="en-GB" dirty="0">
                <a:solidFill>
                  <a:srgbClr val="0070C0"/>
                </a:solidFill>
              </a:rPr>
              <a:t>Deep</a:t>
            </a:r>
            <a:endParaRPr dirty="0">
              <a:solidFill>
                <a:srgbClr val="0070C0"/>
              </a:solidFill>
            </a:endParaRPr>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1992443771"/>
              </p:ext>
            </p:extLst>
          </p:nvPr>
        </p:nvGraphicFramePr>
        <p:xfrm>
          <a:off x="331531" y="2689209"/>
          <a:ext cx="10077850" cy="439420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Explain the changes that took place in how people found food during this period.</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Organise information about agriculture in the Stone Age.</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Explain the difference between</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scavenging and hunting.</a:t>
                      </a:r>
                    </a:p>
                    <a:p>
                      <a:pPr marL="17145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Thinking about food and farming,</a:t>
                      </a:r>
                    </a:p>
                    <a:p>
                      <a:pPr marL="17145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investigate the social, ethnic and cultural diversity of our early human ancestors.</a:t>
                      </a:r>
                      <a:endParaRPr sz="1100"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Explain the change from hunter-gatherer to permanent settlers.</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Compare and contrast the settlement at </a:t>
                      </a:r>
                      <a:r>
                        <a:rPr lang="en-GB" sz="1100" b="0" i="0" u="none" strike="noStrike" baseline="0" dirty="0" err="1">
                          <a:solidFill>
                            <a:schemeClr val="tx1"/>
                          </a:solidFill>
                          <a:latin typeface="Calibri" panose="020F0502020204030204" pitchFamily="34" charset="0"/>
                          <a:cs typeface="Calibri" panose="020F0502020204030204" pitchFamily="34" charset="0"/>
                        </a:rPr>
                        <a:t>Skara</a:t>
                      </a:r>
                      <a:r>
                        <a:rPr lang="en-GB" sz="1100" b="0" i="0" u="none" strike="noStrike" baseline="0" dirty="0">
                          <a:solidFill>
                            <a:schemeClr val="tx1"/>
                          </a:solidFill>
                          <a:latin typeface="Calibri" panose="020F0502020204030204" pitchFamily="34" charset="0"/>
                          <a:cs typeface="Calibri" panose="020F0502020204030204" pitchFamily="34" charset="0"/>
                        </a:rPr>
                        <a:t> Brae with early Mesolithic settlements.</a:t>
                      </a:r>
                    </a:p>
                    <a:p>
                      <a:pPr marL="17145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Suggest some reasons why the settlement at </a:t>
                      </a:r>
                      <a:r>
                        <a:rPr lang="en-GB" sz="1100" b="0" i="0" u="none" strike="noStrike" cap="none" spc="0" baseline="0" dirty="0" err="1">
                          <a:solidFill>
                            <a:srgbClr val="0070C0"/>
                          </a:solidFill>
                          <a:uFillTx/>
                          <a:latin typeface="Calibri" panose="020F0502020204030204" pitchFamily="34" charset="0"/>
                          <a:ea typeface="Helvetica Neue"/>
                          <a:cs typeface="Calibri" panose="020F0502020204030204" pitchFamily="34" charset="0"/>
                          <a:sym typeface="Helvetica Neue Light"/>
                        </a:rPr>
                        <a:t>Skara</a:t>
                      </a: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 Brae had communal areas. Justify</a:t>
                      </a:r>
                    </a:p>
                    <a:p>
                      <a:pPr marL="17145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your suggestions.</a:t>
                      </a:r>
                    </a:p>
                    <a:p>
                      <a:pPr marL="17145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What evidence is there that climate change brought about the end of the Stone Age?</a:t>
                      </a:r>
                      <a:endParaRPr sz="1100"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endParaRPr lang="en-GB" sz="1100" b="0" i="0" u="none" strike="noStrike" baseline="0" dirty="0">
                        <a:solidFill>
                          <a:schemeClr val="tx1"/>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endParaRPr sz="1100" dirty="0">
                        <a:solidFill>
                          <a:schemeClr val="tx1"/>
                        </a:solidFill>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00501">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Lesson 2</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Investigate the </a:t>
                      </a:r>
                      <a:r>
                        <a:rPr lang="en-GB" sz="1100" b="0" i="0" u="none" strike="noStrike" cap="none" spc="0" baseline="0" dirty="0" err="1">
                          <a:solidFill>
                            <a:srgbClr val="0070C0"/>
                          </a:solidFill>
                          <a:uFillTx/>
                          <a:latin typeface="Calibri" panose="020F0502020204030204" pitchFamily="34" charset="0"/>
                          <a:ea typeface="Helvetica Neue"/>
                          <a:cs typeface="Calibri" panose="020F0502020204030204" pitchFamily="34" charset="0"/>
                          <a:sym typeface="Helvetica Neue Light"/>
                        </a:rPr>
                        <a:t>Oldowan</a:t>
                      </a: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 toolkit. Compare and contrast this with the tools and weapons used in the Neolithic period.</a:t>
                      </a:r>
                      <a:endParaRPr sz="1100"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cap="flat" cmpd="sng" algn="ctr">
                      <a:solidFill>
                        <a:srgbClr val="929292"/>
                      </a:solidFill>
                      <a:prstDash val="solid"/>
                      <a:miter lim="400000"/>
                      <a:headEnd type="none" w="med" len="med"/>
                      <a:tailEnd type="none" w="med" len="med"/>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lvl="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Investigate Stonehenge.</a:t>
                      </a:r>
                      <a:endParaRPr sz="1100"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Explain what sources of evidence are available to tell us about the Stone Age.</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Why has so much of history gone unrecorded?</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Explain the difference between primary and secondary sources.</a:t>
                      </a:r>
                    </a:p>
                    <a:p>
                      <a:pPr marL="17145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Investigate Stone Age cave paintings.</a:t>
                      </a:r>
                      <a:endParaRPr sz="1100"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Using a timeline and historical language, including the word 'chronology', describe the changes taking place in this era.</a:t>
                      </a:r>
                    </a:p>
                    <a:p>
                      <a:pPr marL="171450" indent="-171450" algn="l">
                        <a:buFont typeface="Arial" panose="020B0604020202020204" pitchFamily="34" charset="0"/>
                        <a:buChar char="•"/>
                      </a:pPr>
                      <a:r>
                        <a:rPr lang="en-GB" sz="1100" b="0" i="0" u="none" strike="noStrike" baseline="0" dirty="0">
                          <a:solidFill>
                            <a:schemeClr val="tx1"/>
                          </a:solidFill>
                          <a:latin typeface="Calibri" panose="020F0502020204030204" pitchFamily="34" charset="0"/>
                          <a:cs typeface="Calibri" panose="020F0502020204030204" pitchFamily="34" charset="0"/>
                        </a:rPr>
                        <a:t>Organise information about the Stone Age.</a:t>
                      </a:r>
                    </a:p>
                    <a:p>
                      <a:pPr marL="17145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Why do we use the word 'probably' when trying to explain what life was like during the</a:t>
                      </a:r>
                    </a:p>
                    <a:p>
                      <a:pPr marL="171450" indent="-171450" algn="l">
                        <a:buFont typeface="Arial" panose="020B0604020202020204" pitchFamily="34" charset="0"/>
                        <a:buChar char="•"/>
                      </a:pPr>
                      <a:r>
                        <a:rPr lang="en-GB" sz="1100" b="0" i="0" u="none" strike="noStrike" cap="none" spc="0" baseline="0" dirty="0">
                          <a:solidFill>
                            <a:srgbClr val="0070C0"/>
                          </a:solidFill>
                          <a:uFillTx/>
                          <a:latin typeface="Calibri" panose="020F0502020204030204" pitchFamily="34" charset="0"/>
                          <a:ea typeface="Helvetica Neue"/>
                          <a:cs typeface="Calibri" panose="020F0502020204030204" pitchFamily="34" charset="0"/>
                          <a:sym typeface="Helvetica Neue Light"/>
                        </a:rPr>
                        <a:t>Stone Age period?</a:t>
                      </a:r>
                      <a:endParaRPr sz="1100"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8" name="Group 17">
            <a:extLst>
              <a:ext uri="{FF2B5EF4-FFF2-40B4-BE49-F238E27FC236}">
                <a16:creationId xmlns:a16="http://schemas.microsoft.com/office/drawing/2014/main" id="{B41E6C0F-7067-4D6E-992A-B45EB33416B3}"/>
              </a:ext>
            </a:extLst>
          </p:cNvPr>
          <p:cNvGrpSpPr/>
          <p:nvPr/>
        </p:nvGrpSpPr>
        <p:grpSpPr>
          <a:xfrm>
            <a:off x="4949057" y="1710671"/>
            <a:ext cx="712954" cy="648002"/>
            <a:chOff x="0" y="0"/>
            <a:chExt cx="1393991" cy="1331996"/>
          </a:xfrm>
        </p:grpSpPr>
        <p:sp>
          <p:nvSpPr>
            <p:cNvPr id="19" name="Shape 600">
              <a:extLst>
                <a:ext uri="{FF2B5EF4-FFF2-40B4-BE49-F238E27FC236}">
                  <a16:creationId xmlns:a16="http://schemas.microsoft.com/office/drawing/2014/main" id="{109A5818-B503-4A34-91BF-4B948F9BBF66}"/>
                </a:ext>
              </a:extLst>
            </p:cNvPr>
            <p:cNvSpPr/>
            <p:nvPr/>
          </p:nvSpPr>
          <p:spPr>
            <a:xfrm>
              <a:off x="0" y="0"/>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0" name="Shape 602">
              <a:extLst>
                <a:ext uri="{FF2B5EF4-FFF2-40B4-BE49-F238E27FC236}">
                  <a16:creationId xmlns:a16="http://schemas.microsoft.com/office/drawing/2014/main" id="{82DF81D7-7A04-480E-9338-31D4098AB735}"/>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 name="Shape 603">
              <a:extLst>
                <a:ext uri="{FF2B5EF4-FFF2-40B4-BE49-F238E27FC236}">
                  <a16:creationId xmlns:a16="http://schemas.microsoft.com/office/drawing/2014/main" id="{5F7DD961-C0D8-4489-ADF1-48A16AEA72A1}"/>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 name="Shape 604">
              <a:extLst>
                <a:ext uri="{FF2B5EF4-FFF2-40B4-BE49-F238E27FC236}">
                  <a16:creationId xmlns:a16="http://schemas.microsoft.com/office/drawing/2014/main" id="{8EB55936-EF43-4C6B-AB2F-3D1904CEF18D}"/>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 name="Shape 605">
              <a:extLst>
                <a:ext uri="{FF2B5EF4-FFF2-40B4-BE49-F238E27FC236}">
                  <a16:creationId xmlns:a16="http://schemas.microsoft.com/office/drawing/2014/main" id="{B6EFF587-144C-42C2-B57A-DE321E054E0E}"/>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 name="Shape 606">
              <a:extLst>
                <a:ext uri="{FF2B5EF4-FFF2-40B4-BE49-F238E27FC236}">
                  <a16:creationId xmlns:a16="http://schemas.microsoft.com/office/drawing/2014/main" id="{E0ACF6EB-14E1-43D9-8FAE-53E52C24EC4E}"/>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 name="Shape 607">
              <a:extLst>
                <a:ext uri="{FF2B5EF4-FFF2-40B4-BE49-F238E27FC236}">
                  <a16:creationId xmlns:a16="http://schemas.microsoft.com/office/drawing/2014/main" id="{48CA1AF5-5A0C-4CC7-BA96-EABAD8F314B4}"/>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26" name="Location">
            <a:extLst>
              <a:ext uri="{FF2B5EF4-FFF2-40B4-BE49-F238E27FC236}">
                <a16:creationId xmlns:a16="http://schemas.microsoft.com/office/drawing/2014/main" id="{78DD7088-3ACC-401B-91F5-886886E5D1AC}"/>
              </a:ext>
            </a:extLst>
          </p:cNvPr>
          <p:cNvSpPr txBox="1"/>
          <p:nvPr/>
        </p:nvSpPr>
        <p:spPr>
          <a:xfrm>
            <a:off x="4889825" y="2421092"/>
            <a:ext cx="733506"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Settlements</a:t>
            </a:r>
            <a:endParaRPr dirty="0"/>
          </a:p>
        </p:txBody>
      </p:sp>
      <p:sp>
        <p:nvSpPr>
          <p:cNvPr id="36" name="Diversity">
            <a:extLst>
              <a:ext uri="{FF2B5EF4-FFF2-40B4-BE49-F238E27FC236}">
                <a16:creationId xmlns:a16="http://schemas.microsoft.com/office/drawing/2014/main" id="{B9AE4713-365B-4065-91B9-CAD32A16CA0E}"/>
              </a:ext>
            </a:extLst>
          </p:cNvPr>
          <p:cNvSpPr txBox="1"/>
          <p:nvPr/>
        </p:nvSpPr>
        <p:spPr>
          <a:xfrm>
            <a:off x="2388158" y="2420972"/>
            <a:ext cx="1086168"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56" tIns="39356" rIns="39356" bIns="39356" anchor="ctr">
            <a:spAutoFit/>
          </a:bodyPr>
          <a:lstStyle>
            <a:lvl1pPr>
              <a:defRPr sz="900">
                <a:solidFill>
                  <a:srgbClr val="6197CC"/>
                </a:solidFill>
              </a:defRPr>
            </a:lvl1pPr>
          </a:lstStyle>
          <a:p>
            <a:r>
              <a:rPr lang="en-GB" dirty="0"/>
              <a:t>Food and Farming</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9138424" y="1801721"/>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9099744" y="2438337"/>
            <a:ext cx="86622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6680701" y="2358673"/>
            <a:ext cx="1322993" cy="2179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lvl1pPr>
              <a:defRPr sz="900">
                <a:solidFill>
                  <a:srgbClr val="6197CC"/>
                </a:solidFill>
              </a:defRPr>
            </a:lvl1pPr>
          </a:lstStyle>
          <a:p>
            <a:r>
              <a:rPr lang="en-GB" dirty="0"/>
              <a:t>Artefacts</a:t>
            </a:r>
            <a:endParaRPr dirty="0"/>
          </a:p>
        </p:txBody>
      </p:sp>
      <p:grpSp>
        <p:nvGrpSpPr>
          <p:cNvPr id="67" name="Group 66">
            <a:extLst>
              <a:ext uri="{FF2B5EF4-FFF2-40B4-BE49-F238E27FC236}">
                <a16:creationId xmlns:a16="http://schemas.microsoft.com/office/drawing/2014/main" id="{2F8F3B87-8219-47EC-9611-A71719CAF901}"/>
              </a:ext>
            </a:extLst>
          </p:cNvPr>
          <p:cNvGrpSpPr/>
          <p:nvPr/>
        </p:nvGrpSpPr>
        <p:grpSpPr>
          <a:xfrm>
            <a:off x="2554246" y="1749847"/>
            <a:ext cx="691666" cy="671125"/>
            <a:chOff x="83127" y="43373"/>
            <a:chExt cx="1393992" cy="1331996"/>
          </a:xfrm>
        </p:grpSpPr>
        <p:sp>
          <p:nvSpPr>
            <p:cNvPr id="68" name="Shape 976">
              <a:extLst>
                <a:ext uri="{FF2B5EF4-FFF2-40B4-BE49-F238E27FC236}">
                  <a16:creationId xmlns:a16="http://schemas.microsoft.com/office/drawing/2014/main" id="{633D469D-8349-44BE-89C0-3B4CF4CEC843}"/>
                </a:ext>
              </a:extLst>
            </p:cNvPr>
            <p:cNvSpPr/>
            <p:nvPr/>
          </p:nvSpPr>
          <p:spPr>
            <a:xfrm>
              <a:off x="83127" y="43373"/>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69" name="Shape 979">
              <a:extLst>
                <a:ext uri="{FF2B5EF4-FFF2-40B4-BE49-F238E27FC236}">
                  <a16:creationId xmlns:a16="http://schemas.microsoft.com/office/drawing/2014/main" id="{1B670FF9-9FDD-4C61-9D47-EA6DB30325F3}"/>
                </a:ext>
              </a:extLst>
            </p:cNvPr>
            <p:cNvSpPr/>
            <p:nvPr/>
          </p:nvSpPr>
          <p:spPr>
            <a:xfrm>
              <a:off x="328250" y="488000"/>
              <a:ext cx="743285" cy="425525"/>
            </a:xfrm>
            <a:custGeom>
              <a:avLst/>
              <a:gdLst/>
              <a:ahLst/>
              <a:cxnLst/>
              <a:rect l="0" t="0" r="0" b="0"/>
              <a:pathLst>
                <a:path w="743285" h="425525">
                  <a:moveTo>
                    <a:pt x="590852" y="2196"/>
                  </a:moveTo>
                  <a:cubicBezTo>
                    <a:pt x="609077" y="0"/>
                    <a:pt x="627694" y="8616"/>
                    <a:pt x="637374" y="25544"/>
                  </a:cubicBezTo>
                  <a:lnTo>
                    <a:pt x="709238" y="151046"/>
                  </a:lnTo>
                  <a:cubicBezTo>
                    <a:pt x="713319" y="158169"/>
                    <a:pt x="715459" y="166229"/>
                    <a:pt x="715459" y="174455"/>
                  </a:cubicBezTo>
                  <a:lnTo>
                    <a:pt x="715459" y="348479"/>
                  </a:lnTo>
                  <a:cubicBezTo>
                    <a:pt x="715459" y="367507"/>
                    <a:pt x="704155" y="383860"/>
                    <a:pt x="687902" y="391283"/>
                  </a:cubicBezTo>
                  <a:lnTo>
                    <a:pt x="726160" y="391283"/>
                  </a:lnTo>
                  <a:lnTo>
                    <a:pt x="726162" y="391282"/>
                  </a:lnTo>
                  <a:cubicBezTo>
                    <a:pt x="735626" y="391282"/>
                    <a:pt x="743285" y="398939"/>
                    <a:pt x="743285" y="408402"/>
                  </a:cubicBezTo>
                  <a:cubicBezTo>
                    <a:pt x="743285" y="417866"/>
                    <a:pt x="735626" y="425525"/>
                    <a:pt x="726162" y="425525"/>
                  </a:cubicBezTo>
                  <a:lnTo>
                    <a:pt x="17122" y="425525"/>
                  </a:lnTo>
                  <a:cubicBezTo>
                    <a:pt x="7658" y="425525"/>
                    <a:pt x="0" y="417866"/>
                    <a:pt x="0" y="408402"/>
                  </a:cubicBezTo>
                  <a:cubicBezTo>
                    <a:pt x="0" y="398940"/>
                    <a:pt x="7658" y="391282"/>
                    <a:pt x="17122" y="391282"/>
                  </a:cubicBezTo>
                  <a:lnTo>
                    <a:pt x="81929" y="391214"/>
                  </a:lnTo>
                  <a:cubicBezTo>
                    <a:pt x="79187" y="389844"/>
                    <a:pt x="76579" y="388071"/>
                    <a:pt x="74306" y="385730"/>
                  </a:cubicBezTo>
                  <a:cubicBezTo>
                    <a:pt x="61096" y="372153"/>
                    <a:pt x="61564" y="347306"/>
                    <a:pt x="61597" y="346270"/>
                  </a:cubicBezTo>
                  <a:lnTo>
                    <a:pt x="61798" y="338479"/>
                  </a:lnTo>
                  <a:lnTo>
                    <a:pt x="69490" y="339681"/>
                  </a:lnTo>
                  <a:cubicBezTo>
                    <a:pt x="87782" y="342525"/>
                    <a:pt x="100254" y="349481"/>
                    <a:pt x="106508" y="360382"/>
                  </a:cubicBezTo>
                  <a:cubicBezTo>
                    <a:pt x="106642" y="360583"/>
                    <a:pt x="106708" y="360817"/>
                    <a:pt x="106809" y="361018"/>
                  </a:cubicBezTo>
                  <a:lnTo>
                    <a:pt x="106809" y="336940"/>
                  </a:lnTo>
                  <a:lnTo>
                    <a:pt x="106608" y="336974"/>
                  </a:lnTo>
                  <a:cubicBezTo>
                    <a:pt x="103833" y="337542"/>
                    <a:pt x="101124" y="337809"/>
                    <a:pt x="98583" y="337809"/>
                  </a:cubicBezTo>
                  <a:cubicBezTo>
                    <a:pt x="90122" y="337809"/>
                    <a:pt x="82966" y="334867"/>
                    <a:pt x="77314" y="329082"/>
                  </a:cubicBezTo>
                  <a:cubicBezTo>
                    <a:pt x="64071" y="315537"/>
                    <a:pt x="64574" y="290658"/>
                    <a:pt x="64607" y="289622"/>
                  </a:cubicBezTo>
                  <a:lnTo>
                    <a:pt x="64807" y="281831"/>
                  </a:lnTo>
                  <a:lnTo>
                    <a:pt x="72498" y="283033"/>
                  </a:lnTo>
                  <a:cubicBezTo>
                    <a:pt x="88417" y="285508"/>
                    <a:pt x="99920" y="291092"/>
                    <a:pt x="106741" y="299686"/>
                  </a:cubicBezTo>
                  <a:lnTo>
                    <a:pt x="106741" y="284706"/>
                  </a:lnTo>
                  <a:cubicBezTo>
                    <a:pt x="102494" y="281663"/>
                    <a:pt x="94369" y="274439"/>
                    <a:pt x="92295" y="262702"/>
                  </a:cubicBezTo>
                  <a:cubicBezTo>
                    <a:pt x="90122" y="250329"/>
                    <a:pt x="95205" y="237020"/>
                    <a:pt x="107444" y="223108"/>
                  </a:cubicBezTo>
                  <a:lnTo>
                    <a:pt x="112594" y="217256"/>
                  </a:lnTo>
                  <a:lnTo>
                    <a:pt x="117743" y="223108"/>
                  </a:lnTo>
                  <a:cubicBezTo>
                    <a:pt x="118512" y="223977"/>
                    <a:pt x="136436" y="244610"/>
                    <a:pt x="132925" y="264474"/>
                  </a:cubicBezTo>
                  <a:cubicBezTo>
                    <a:pt x="131588" y="272065"/>
                    <a:pt x="127275" y="278352"/>
                    <a:pt x="120452" y="283301"/>
                  </a:cubicBezTo>
                  <a:lnTo>
                    <a:pt x="120452" y="296443"/>
                  </a:lnTo>
                  <a:cubicBezTo>
                    <a:pt x="127943" y="289421"/>
                    <a:pt x="139213" y="285208"/>
                    <a:pt x="154161" y="284038"/>
                  </a:cubicBezTo>
                  <a:lnTo>
                    <a:pt x="161919" y="283436"/>
                  </a:lnTo>
                  <a:lnTo>
                    <a:pt x="161518" y="291227"/>
                  </a:lnTo>
                  <a:cubicBezTo>
                    <a:pt x="160682" y="308147"/>
                    <a:pt x="152388" y="336806"/>
                    <a:pt x="126638" y="336806"/>
                  </a:cubicBezTo>
                  <a:cubicBezTo>
                    <a:pt x="124632" y="336806"/>
                    <a:pt x="122559" y="336573"/>
                    <a:pt x="120419" y="336204"/>
                  </a:cubicBezTo>
                  <a:lnTo>
                    <a:pt x="120485" y="350216"/>
                  </a:lnTo>
                  <a:cubicBezTo>
                    <a:pt x="126638" y="344364"/>
                    <a:pt x="135400" y="339849"/>
                    <a:pt x="146703" y="336706"/>
                  </a:cubicBezTo>
                  <a:lnTo>
                    <a:pt x="154228" y="334599"/>
                  </a:lnTo>
                  <a:lnTo>
                    <a:pt x="155332" y="342324"/>
                  </a:lnTo>
                  <a:cubicBezTo>
                    <a:pt x="155498" y="343428"/>
                    <a:pt x="159110" y="369545"/>
                    <a:pt x="146235" y="384426"/>
                  </a:cubicBezTo>
                  <a:cubicBezTo>
                    <a:pt x="143693" y="387369"/>
                    <a:pt x="140583" y="389576"/>
                    <a:pt x="137173" y="391214"/>
                  </a:cubicBezTo>
                  <a:lnTo>
                    <a:pt x="191647" y="391214"/>
                  </a:lnTo>
                  <a:cubicBezTo>
                    <a:pt x="188872" y="389844"/>
                    <a:pt x="186297" y="388071"/>
                    <a:pt x="183989" y="385730"/>
                  </a:cubicBezTo>
                  <a:cubicBezTo>
                    <a:pt x="170781" y="372153"/>
                    <a:pt x="171248" y="347306"/>
                    <a:pt x="171282" y="346270"/>
                  </a:cubicBezTo>
                  <a:lnTo>
                    <a:pt x="171482" y="338479"/>
                  </a:lnTo>
                  <a:lnTo>
                    <a:pt x="179175" y="339683"/>
                  </a:lnTo>
                  <a:cubicBezTo>
                    <a:pt x="197466" y="342525"/>
                    <a:pt x="209939" y="349481"/>
                    <a:pt x="216193" y="360382"/>
                  </a:cubicBezTo>
                  <a:cubicBezTo>
                    <a:pt x="216327" y="360583"/>
                    <a:pt x="216393" y="360817"/>
                    <a:pt x="216493" y="361018"/>
                  </a:cubicBezTo>
                  <a:lnTo>
                    <a:pt x="216493" y="336941"/>
                  </a:lnTo>
                  <a:lnTo>
                    <a:pt x="216293" y="336974"/>
                  </a:lnTo>
                  <a:cubicBezTo>
                    <a:pt x="213551" y="337543"/>
                    <a:pt x="210842" y="337809"/>
                    <a:pt x="208301" y="337809"/>
                  </a:cubicBezTo>
                  <a:cubicBezTo>
                    <a:pt x="199873" y="337809"/>
                    <a:pt x="192718" y="334867"/>
                    <a:pt x="187066" y="329082"/>
                  </a:cubicBezTo>
                  <a:cubicBezTo>
                    <a:pt x="173856" y="315537"/>
                    <a:pt x="174357" y="290658"/>
                    <a:pt x="174392" y="289622"/>
                  </a:cubicBezTo>
                  <a:lnTo>
                    <a:pt x="174592" y="281831"/>
                  </a:lnTo>
                  <a:lnTo>
                    <a:pt x="182283" y="283034"/>
                  </a:lnTo>
                  <a:cubicBezTo>
                    <a:pt x="198202" y="285509"/>
                    <a:pt x="209705" y="291094"/>
                    <a:pt x="216527" y="299688"/>
                  </a:cubicBezTo>
                  <a:lnTo>
                    <a:pt x="216527" y="284706"/>
                  </a:lnTo>
                  <a:cubicBezTo>
                    <a:pt x="212280" y="281663"/>
                    <a:pt x="204154" y="274440"/>
                    <a:pt x="202080" y="262702"/>
                  </a:cubicBezTo>
                  <a:cubicBezTo>
                    <a:pt x="199907" y="250329"/>
                    <a:pt x="204990" y="237020"/>
                    <a:pt x="217229" y="223108"/>
                  </a:cubicBezTo>
                  <a:lnTo>
                    <a:pt x="222379" y="217256"/>
                  </a:lnTo>
                  <a:lnTo>
                    <a:pt x="227528" y="223108"/>
                  </a:lnTo>
                  <a:cubicBezTo>
                    <a:pt x="228297" y="223977"/>
                    <a:pt x="246222" y="244610"/>
                    <a:pt x="242710" y="264475"/>
                  </a:cubicBezTo>
                  <a:cubicBezTo>
                    <a:pt x="241373" y="272065"/>
                    <a:pt x="237059" y="278352"/>
                    <a:pt x="230237" y="283301"/>
                  </a:cubicBezTo>
                  <a:lnTo>
                    <a:pt x="230237" y="296444"/>
                  </a:lnTo>
                  <a:cubicBezTo>
                    <a:pt x="237728" y="289421"/>
                    <a:pt x="248997" y="285208"/>
                    <a:pt x="263946" y="284038"/>
                  </a:cubicBezTo>
                  <a:lnTo>
                    <a:pt x="271703" y="283436"/>
                  </a:lnTo>
                  <a:lnTo>
                    <a:pt x="271302" y="291227"/>
                  </a:lnTo>
                  <a:cubicBezTo>
                    <a:pt x="270467" y="308147"/>
                    <a:pt x="262173" y="336806"/>
                    <a:pt x="236424" y="336806"/>
                  </a:cubicBezTo>
                  <a:cubicBezTo>
                    <a:pt x="234417" y="336806"/>
                    <a:pt x="232310" y="336573"/>
                    <a:pt x="230203" y="336204"/>
                  </a:cubicBezTo>
                  <a:lnTo>
                    <a:pt x="230170" y="350249"/>
                  </a:lnTo>
                  <a:cubicBezTo>
                    <a:pt x="236323" y="344398"/>
                    <a:pt x="245085" y="339883"/>
                    <a:pt x="256388" y="336740"/>
                  </a:cubicBezTo>
                  <a:lnTo>
                    <a:pt x="263912" y="334633"/>
                  </a:lnTo>
                  <a:lnTo>
                    <a:pt x="265049" y="342358"/>
                  </a:lnTo>
                  <a:cubicBezTo>
                    <a:pt x="265216" y="343461"/>
                    <a:pt x="268828" y="369578"/>
                    <a:pt x="255954" y="384460"/>
                  </a:cubicBezTo>
                  <a:cubicBezTo>
                    <a:pt x="253445" y="387403"/>
                    <a:pt x="250335" y="389610"/>
                    <a:pt x="246924" y="391249"/>
                  </a:cubicBezTo>
                  <a:lnTo>
                    <a:pt x="648880" y="391282"/>
                  </a:lnTo>
                  <a:cubicBezTo>
                    <a:pt x="632627" y="383858"/>
                    <a:pt x="621324" y="367506"/>
                    <a:pt x="621324" y="348477"/>
                  </a:cubicBezTo>
                  <a:lnTo>
                    <a:pt x="621324" y="186996"/>
                  </a:lnTo>
                  <a:lnTo>
                    <a:pt x="577551" y="110584"/>
                  </a:lnTo>
                  <a:lnTo>
                    <a:pt x="570996" y="141850"/>
                  </a:lnTo>
                  <a:cubicBezTo>
                    <a:pt x="570126" y="146064"/>
                    <a:pt x="567986" y="149942"/>
                    <a:pt x="564876" y="152919"/>
                  </a:cubicBezTo>
                  <a:lnTo>
                    <a:pt x="511371" y="204284"/>
                  </a:lnTo>
                  <a:cubicBezTo>
                    <a:pt x="510368" y="205253"/>
                    <a:pt x="509264" y="206123"/>
                    <a:pt x="508094" y="206858"/>
                  </a:cubicBezTo>
                  <a:cubicBezTo>
                    <a:pt x="509098" y="228795"/>
                    <a:pt x="495921" y="240466"/>
                    <a:pt x="491140" y="243944"/>
                  </a:cubicBezTo>
                  <a:lnTo>
                    <a:pt x="495821" y="254678"/>
                  </a:lnTo>
                  <a:cubicBezTo>
                    <a:pt x="495921" y="254845"/>
                    <a:pt x="496022" y="255013"/>
                    <a:pt x="496089" y="255214"/>
                  </a:cubicBezTo>
                  <a:cubicBezTo>
                    <a:pt x="496490" y="256383"/>
                    <a:pt x="495921" y="257622"/>
                    <a:pt x="494750" y="258056"/>
                  </a:cubicBezTo>
                  <a:lnTo>
                    <a:pt x="494717" y="258056"/>
                  </a:lnTo>
                  <a:lnTo>
                    <a:pt x="410346" y="287985"/>
                  </a:lnTo>
                  <a:cubicBezTo>
                    <a:pt x="409744" y="288186"/>
                    <a:pt x="409109" y="288119"/>
                    <a:pt x="408540" y="287852"/>
                  </a:cubicBezTo>
                  <a:cubicBezTo>
                    <a:pt x="408006" y="287550"/>
                    <a:pt x="407604" y="287049"/>
                    <a:pt x="407437" y="286447"/>
                  </a:cubicBezTo>
                  <a:lnTo>
                    <a:pt x="399612" y="256418"/>
                  </a:lnTo>
                  <a:lnTo>
                    <a:pt x="483748" y="226555"/>
                  </a:lnTo>
                  <a:lnTo>
                    <a:pt x="485454" y="230233"/>
                  </a:lnTo>
                  <a:cubicBezTo>
                    <a:pt x="488530" y="227525"/>
                    <a:pt x="494081" y="221137"/>
                    <a:pt x="494617" y="210002"/>
                  </a:cubicBezTo>
                  <a:cubicBezTo>
                    <a:pt x="489668" y="209533"/>
                    <a:pt x="484819" y="207494"/>
                    <a:pt x="481107" y="203615"/>
                  </a:cubicBezTo>
                  <a:cubicBezTo>
                    <a:pt x="473649" y="195823"/>
                    <a:pt x="473316" y="183884"/>
                    <a:pt x="479803" y="175625"/>
                  </a:cubicBezTo>
                  <a:cubicBezTo>
                    <a:pt x="475791" y="172782"/>
                    <a:pt x="470741" y="170842"/>
                    <a:pt x="465156" y="172816"/>
                  </a:cubicBezTo>
                  <a:cubicBezTo>
                    <a:pt x="463517" y="173418"/>
                    <a:pt x="461879" y="174287"/>
                    <a:pt x="460274" y="175458"/>
                  </a:cubicBezTo>
                  <a:lnTo>
                    <a:pt x="461144" y="177364"/>
                  </a:lnTo>
                  <a:lnTo>
                    <a:pt x="384965" y="204383"/>
                  </a:lnTo>
                  <a:lnTo>
                    <a:pt x="379414" y="183450"/>
                  </a:lnTo>
                  <a:cubicBezTo>
                    <a:pt x="379113" y="182313"/>
                    <a:pt x="379715" y="181175"/>
                    <a:pt x="380819" y="180774"/>
                  </a:cubicBezTo>
                  <a:lnTo>
                    <a:pt x="449506" y="156429"/>
                  </a:lnTo>
                  <a:cubicBezTo>
                    <a:pt x="450609" y="156061"/>
                    <a:pt x="451813" y="156563"/>
                    <a:pt x="452282" y="157666"/>
                  </a:cubicBezTo>
                  <a:lnTo>
                    <a:pt x="454690" y="163418"/>
                  </a:lnTo>
                  <a:cubicBezTo>
                    <a:pt x="465055" y="158168"/>
                    <a:pt x="474653" y="157734"/>
                    <a:pt x="483214" y="162046"/>
                  </a:cubicBezTo>
                  <a:cubicBezTo>
                    <a:pt x="485421" y="163150"/>
                    <a:pt x="487393" y="164589"/>
                    <a:pt x="489267" y="166127"/>
                  </a:cubicBezTo>
                  <a:lnTo>
                    <a:pt x="530466" y="126566"/>
                  </a:lnTo>
                  <a:lnTo>
                    <a:pt x="549259" y="36747"/>
                  </a:lnTo>
                  <a:cubicBezTo>
                    <a:pt x="550195" y="32199"/>
                    <a:pt x="552603" y="28319"/>
                    <a:pt x="555780" y="25410"/>
                  </a:cubicBezTo>
                  <a:cubicBezTo>
                    <a:pt x="559792" y="18421"/>
                    <a:pt x="565611" y="12368"/>
                    <a:pt x="573102" y="8088"/>
                  </a:cubicBezTo>
                  <a:cubicBezTo>
                    <a:pt x="578745" y="4861"/>
                    <a:pt x="584777" y="2928"/>
                    <a:pt x="590852" y="21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0" name="Shape 980">
              <a:extLst>
                <a:ext uri="{FF2B5EF4-FFF2-40B4-BE49-F238E27FC236}">
                  <a16:creationId xmlns:a16="http://schemas.microsoft.com/office/drawing/2014/main" id="{46DD149C-72AD-4BC5-ACF7-05C853147509}"/>
                </a:ext>
              </a:extLst>
            </p:cNvPr>
            <p:cNvSpPr/>
            <p:nvPr/>
          </p:nvSpPr>
          <p:spPr>
            <a:xfrm>
              <a:off x="824770" y="365503"/>
              <a:ext cx="111124" cy="111091"/>
            </a:xfrm>
            <a:custGeom>
              <a:avLst/>
              <a:gdLst/>
              <a:ahLst/>
              <a:cxnLst/>
              <a:rect l="0" t="0" r="0" b="0"/>
              <a:pathLst>
                <a:path w="111124" h="111091">
                  <a:moveTo>
                    <a:pt x="55546" y="0"/>
                  </a:moveTo>
                  <a:cubicBezTo>
                    <a:pt x="86243" y="0"/>
                    <a:pt x="111124" y="24879"/>
                    <a:pt x="111124" y="55546"/>
                  </a:cubicBezTo>
                  <a:cubicBezTo>
                    <a:pt x="111124" y="86210"/>
                    <a:pt x="86245" y="111091"/>
                    <a:pt x="55546" y="111091"/>
                  </a:cubicBezTo>
                  <a:cubicBezTo>
                    <a:pt x="24881" y="111091"/>
                    <a:pt x="0" y="86211"/>
                    <a:pt x="0" y="55546"/>
                  </a:cubicBezTo>
                  <a:cubicBezTo>
                    <a:pt x="0" y="24881"/>
                    <a:pt x="24879" y="0"/>
                    <a:pt x="55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1" name="Shape 981">
              <a:extLst>
                <a:ext uri="{FF2B5EF4-FFF2-40B4-BE49-F238E27FC236}">
                  <a16:creationId xmlns:a16="http://schemas.microsoft.com/office/drawing/2014/main" id="{1430912C-50F2-4DFA-B0E3-666953F390DC}"/>
                </a:ext>
              </a:extLst>
            </p:cNvPr>
            <p:cNvSpPr/>
            <p:nvPr/>
          </p:nvSpPr>
          <p:spPr>
            <a:xfrm>
              <a:off x="666301" y="688732"/>
              <a:ext cx="11552" cy="29984"/>
            </a:xfrm>
            <a:custGeom>
              <a:avLst/>
              <a:gdLst/>
              <a:ahLst/>
              <a:cxnLst/>
              <a:rect l="0" t="0" r="0" b="0"/>
              <a:pathLst>
                <a:path w="11552" h="29984">
                  <a:moveTo>
                    <a:pt x="11552" y="0"/>
                  </a:moveTo>
                  <a:lnTo>
                    <a:pt x="11552" y="6966"/>
                  </a:lnTo>
                  <a:lnTo>
                    <a:pt x="3242" y="25760"/>
                  </a:lnTo>
                  <a:lnTo>
                    <a:pt x="11552" y="9467"/>
                  </a:lnTo>
                  <a:lnTo>
                    <a:pt x="11552" y="29583"/>
                  </a:lnTo>
                  <a:lnTo>
                    <a:pt x="6127" y="29984"/>
                  </a:lnTo>
                  <a:cubicBezTo>
                    <a:pt x="3235" y="29382"/>
                    <a:pt x="1454" y="28353"/>
                    <a:pt x="1337" y="28269"/>
                  </a:cubicBezTo>
                  <a:cubicBezTo>
                    <a:pt x="367" y="27700"/>
                    <a:pt x="0" y="26497"/>
                    <a:pt x="434" y="25460"/>
                  </a:cubicBezTo>
                  <a:lnTo>
                    <a:pt x="115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2" name="Shape 982">
              <a:extLst>
                <a:ext uri="{FF2B5EF4-FFF2-40B4-BE49-F238E27FC236}">
                  <a16:creationId xmlns:a16="http://schemas.microsoft.com/office/drawing/2014/main" id="{77C2D651-5E1F-4EAB-89EE-2C5D669B1133}"/>
                </a:ext>
              </a:extLst>
            </p:cNvPr>
            <p:cNvSpPr/>
            <p:nvPr/>
          </p:nvSpPr>
          <p:spPr>
            <a:xfrm>
              <a:off x="677853" y="673761"/>
              <a:ext cx="130737" cy="62969"/>
            </a:xfrm>
            <a:custGeom>
              <a:avLst/>
              <a:gdLst/>
              <a:ahLst/>
              <a:cxnLst/>
              <a:rect l="0" t="0" r="0" b="0"/>
              <a:pathLst>
                <a:path w="130737" h="62969">
                  <a:moveTo>
                    <a:pt x="8679" y="436"/>
                  </a:moveTo>
                  <a:cubicBezTo>
                    <a:pt x="20115" y="4983"/>
                    <a:pt x="22457" y="17256"/>
                    <a:pt x="22088" y="24412"/>
                  </a:cubicBezTo>
                  <a:lnTo>
                    <a:pt x="38808" y="31636"/>
                  </a:lnTo>
                  <a:lnTo>
                    <a:pt x="38507" y="30499"/>
                  </a:lnTo>
                  <a:lnTo>
                    <a:pt x="116692" y="2776"/>
                  </a:lnTo>
                  <a:lnTo>
                    <a:pt x="130737" y="33340"/>
                  </a:lnTo>
                  <a:lnTo>
                    <a:pt x="47168" y="62969"/>
                  </a:lnTo>
                  <a:cubicBezTo>
                    <a:pt x="46265" y="61497"/>
                    <a:pt x="45596" y="60895"/>
                    <a:pt x="45563" y="60895"/>
                  </a:cubicBezTo>
                  <a:lnTo>
                    <a:pt x="13727" y="39760"/>
                  </a:lnTo>
                  <a:cubicBezTo>
                    <a:pt x="11253" y="41734"/>
                    <a:pt x="8677" y="43171"/>
                    <a:pt x="6036" y="44109"/>
                  </a:cubicBezTo>
                  <a:lnTo>
                    <a:pt x="6037" y="44109"/>
                  </a:lnTo>
                  <a:lnTo>
                    <a:pt x="0" y="44554"/>
                  </a:lnTo>
                  <a:lnTo>
                    <a:pt x="0" y="24437"/>
                  </a:lnTo>
                  <a:lnTo>
                    <a:pt x="5267" y="14111"/>
                  </a:lnTo>
                  <a:cubicBezTo>
                    <a:pt x="7666" y="7322"/>
                    <a:pt x="8310" y="3142"/>
                    <a:pt x="8310" y="3142"/>
                  </a:cubicBezTo>
                  <a:lnTo>
                    <a:pt x="0" y="21936"/>
                  </a:lnTo>
                  <a:lnTo>
                    <a:pt x="0" y="14970"/>
                  </a:lnTo>
                  <a:lnTo>
                    <a:pt x="5836" y="1605"/>
                  </a:lnTo>
                  <a:cubicBezTo>
                    <a:pt x="6305" y="536"/>
                    <a:pt x="7575" y="0"/>
                    <a:pt x="8679" y="43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3" name="Shape 983">
              <a:extLst>
                <a:ext uri="{FF2B5EF4-FFF2-40B4-BE49-F238E27FC236}">
                  <a16:creationId xmlns:a16="http://schemas.microsoft.com/office/drawing/2014/main" id="{F2C6B5AC-C735-484A-A164-A7307F793891}"/>
                </a:ext>
              </a:extLst>
            </p:cNvPr>
            <p:cNvSpPr/>
            <p:nvPr/>
          </p:nvSpPr>
          <p:spPr>
            <a:xfrm>
              <a:off x="597072" y="732045"/>
              <a:ext cx="11504" cy="8527"/>
            </a:xfrm>
            <a:custGeom>
              <a:avLst/>
              <a:gdLst/>
              <a:ahLst/>
              <a:cxnLst/>
              <a:rect l="0" t="0" r="0" b="0"/>
              <a:pathLst>
                <a:path w="11504" h="8527">
                  <a:moveTo>
                    <a:pt x="5518" y="0"/>
                  </a:moveTo>
                  <a:cubicBezTo>
                    <a:pt x="11036" y="0"/>
                    <a:pt x="11504" y="8527"/>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4" name="Shape 984">
              <a:extLst>
                <a:ext uri="{FF2B5EF4-FFF2-40B4-BE49-F238E27FC236}">
                  <a16:creationId xmlns:a16="http://schemas.microsoft.com/office/drawing/2014/main" id="{DEFEC375-77BD-48AD-8D87-D849B077E77B}"/>
                </a:ext>
              </a:extLst>
            </p:cNvPr>
            <p:cNvSpPr/>
            <p:nvPr/>
          </p:nvSpPr>
          <p:spPr>
            <a:xfrm>
              <a:off x="646999" y="707767"/>
              <a:ext cx="11504" cy="8561"/>
            </a:xfrm>
            <a:custGeom>
              <a:avLst/>
              <a:gdLst/>
              <a:ahLst/>
              <a:cxnLst/>
              <a:rect l="0" t="0" r="0" b="0"/>
              <a:pathLst>
                <a:path w="11504" h="8561">
                  <a:moveTo>
                    <a:pt x="5517" y="34"/>
                  </a:moveTo>
                  <a:cubicBezTo>
                    <a:pt x="11035" y="34"/>
                    <a:pt x="11504" y="8561"/>
                    <a:pt x="5986" y="8561"/>
                  </a:cubicBezTo>
                  <a:cubicBezTo>
                    <a:pt x="502" y="8561"/>
                    <a:pt x="0" y="0"/>
                    <a:pt x="5517" y="3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5" name="Shape 985">
              <a:extLst>
                <a:ext uri="{FF2B5EF4-FFF2-40B4-BE49-F238E27FC236}">
                  <a16:creationId xmlns:a16="http://schemas.microsoft.com/office/drawing/2014/main" id="{5A81142D-E739-42FB-8C1C-240F6B23040E}"/>
                </a:ext>
              </a:extLst>
            </p:cNvPr>
            <p:cNvSpPr/>
            <p:nvPr/>
          </p:nvSpPr>
          <p:spPr>
            <a:xfrm>
              <a:off x="608475" y="849021"/>
              <a:ext cx="11504" cy="8560"/>
            </a:xfrm>
            <a:custGeom>
              <a:avLst/>
              <a:gdLst/>
              <a:ahLst/>
              <a:cxnLst/>
              <a:rect l="0" t="0" r="0" b="0"/>
              <a:pathLst>
                <a:path w="11504" h="8560">
                  <a:moveTo>
                    <a:pt x="5518" y="33"/>
                  </a:moveTo>
                  <a:cubicBezTo>
                    <a:pt x="11035" y="33"/>
                    <a:pt x="11504" y="8560"/>
                    <a:pt x="5985" y="8560"/>
                  </a:cubicBezTo>
                  <a:cubicBezTo>
                    <a:pt x="502"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6" name="Shape 986">
              <a:extLst>
                <a:ext uri="{FF2B5EF4-FFF2-40B4-BE49-F238E27FC236}">
                  <a16:creationId xmlns:a16="http://schemas.microsoft.com/office/drawing/2014/main" id="{B71B53D9-5F4D-4FBB-84E4-240BC7DA7D49}"/>
                </a:ext>
              </a:extLst>
            </p:cNvPr>
            <p:cNvSpPr/>
            <p:nvPr/>
          </p:nvSpPr>
          <p:spPr>
            <a:xfrm>
              <a:off x="672681" y="726327"/>
              <a:ext cx="11504" cy="8527"/>
            </a:xfrm>
            <a:custGeom>
              <a:avLst/>
              <a:gdLst/>
              <a:ahLst/>
              <a:cxnLst/>
              <a:rect l="0" t="0" r="0" b="0"/>
              <a:pathLst>
                <a:path w="11504" h="8527">
                  <a:moveTo>
                    <a:pt x="5518" y="0"/>
                  </a:moveTo>
                  <a:cubicBezTo>
                    <a:pt x="11035" y="0"/>
                    <a:pt x="11504" y="8527"/>
                    <a:pt x="5985" y="8527"/>
                  </a:cubicBezTo>
                  <a:cubicBezTo>
                    <a:pt x="502"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7" name="Shape 987">
              <a:extLst>
                <a:ext uri="{FF2B5EF4-FFF2-40B4-BE49-F238E27FC236}">
                  <a16:creationId xmlns:a16="http://schemas.microsoft.com/office/drawing/2014/main" id="{E8A78AFA-AC1F-4823-B170-9B88B9046713}"/>
                </a:ext>
              </a:extLst>
            </p:cNvPr>
            <p:cNvSpPr/>
            <p:nvPr/>
          </p:nvSpPr>
          <p:spPr>
            <a:xfrm>
              <a:off x="658436" y="774849"/>
              <a:ext cx="11469" cy="8527"/>
            </a:xfrm>
            <a:custGeom>
              <a:avLst/>
              <a:gdLst/>
              <a:ahLst/>
              <a:cxnLst/>
              <a:rect l="0" t="0" r="0" b="0"/>
              <a:pathLst>
                <a:path w="11469" h="8527">
                  <a:moveTo>
                    <a:pt x="5484" y="0"/>
                  </a:moveTo>
                  <a:cubicBezTo>
                    <a:pt x="11002" y="0"/>
                    <a:pt x="11469" y="8527"/>
                    <a:pt x="5952" y="8527"/>
                  </a:cubicBezTo>
                  <a:cubicBezTo>
                    <a:pt x="467" y="8527"/>
                    <a:pt x="0" y="0"/>
                    <a:pt x="548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8" name="Shape 988">
              <a:extLst>
                <a:ext uri="{FF2B5EF4-FFF2-40B4-BE49-F238E27FC236}">
                  <a16:creationId xmlns:a16="http://schemas.microsoft.com/office/drawing/2014/main" id="{002BB179-C301-4D81-B0DF-219D75F31831}"/>
                </a:ext>
              </a:extLst>
            </p:cNvPr>
            <p:cNvSpPr/>
            <p:nvPr/>
          </p:nvSpPr>
          <p:spPr>
            <a:xfrm>
              <a:off x="634157" y="816215"/>
              <a:ext cx="11504" cy="8528"/>
            </a:xfrm>
            <a:custGeom>
              <a:avLst/>
              <a:gdLst/>
              <a:ahLst/>
              <a:cxnLst/>
              <a:rect l="0" t="0" r="0" b="0"/>
              <a:pathLst>
                <a:path w="11504" h="8528">
                  <a:moveTo>
                    <a:pt x="5518" y="0"/>
                  </a:moveTo>
                  <a:cubicBezTo>
                    <a:pt x="11036" y="0"/>
                    <a:pt x="11504" y="8528"/>
                    <a:pt x="5987" y="8528"/>
                  </a:cubicBezTo>
                  <a:cubicBezTo>
                    <a:pt x="502" y="8528"/>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9" name="Shape 989">
              <a:extLst>
                <a:ext uri="{FF2B5EF4-FFF2-40B4-BE49-F238E27FC236}">
                  <a16:creationId xmlns:a16="http://schemas.microsoft.com/office/drawing/2014/main" id="{E498C3AF-6BF9-4BED-975E-43C1C7575D88}"/>
                </a:ext>
              </a:extLst>
            </p:cNvPr>
            <p:cNvSpPr/>
            <p:nvPr/>
          </p:nvSpPr>
          <p:spPr>
            <a:xfrm>
              <a:off x="639876" y="742011"/>
              <a:ext cx="11504" cy="8560"/>
            </a:xfrm>
            <a:custGeom>
              <a:avLst/>
              <a:gdLst/>
              <a:ahLst/>
              <a:cxnLst/>
              <a:rect l="0" t="0" r="0" b="0"/>
              <a:pathLst>
                <a:path w="11504" h="8560">
                  <a:moveTo>
                    <a:pt x="5518" y="33"/>
                  </a:moveTo>
                  <a:cubicBezTo>
                    <a:pt x="11036" y="33"/>
                    <a:pt x="11504" y="8560"/>
                    <a:pt x="5987" y="8560"/>
                  </a:cubicBezTo>
                  <a:cubicBezTo>
                    <a:pt x="469"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0" name="Shape 990">
              <a:extLst>
                <a:ext uri="{FF2B5EF4-FFF2-40B4-BE49-F238E27FC236}">
                  <a16:creationId xmlns:a16="http://schemas.microsoft.com/office/drawing/2014/main" id="{21A345D1-7700-4256-AAC0-D4F2DC7DEA4A}"/>
                </a:ext>
              </a:extLst>
            </p:cNvPr>
            <p:cNvSpPr/>
            <p:nvPr/>
          </p:nvSpPr>
          <p:spPr>
            <a:xfrm>
              <a:off x="608475" y="789095"/>
              <a:ext cx="11504" cy="8561"/>
            </a:xfrm>
            <a:custGeom>
              <a:avLst/>
              <a:gdLst/>
              <a:ahLst/>
              <a:cxnLst/>
              <a:rect l="0" t="0" r="0" b="0"/>
              <a:pathLst>
                <a:path w="11504" h="8561">
                  <a:moveTo>
                    <a:pt x="5518" y="33"/>
                  </a:moveTo>
                  <a:cubicBezTo>
                    <a:pt x="11035" y="33"/>
                    <a:pt x="11504" y="8561"/>
                    <a:pt x="5985" y="8561"/>
                  </a:cubicBezTo>
                  <a:cubicBezTo>
                    <a:pt x="502" y="8561"/>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1" name="Shape 991">
              <a:extLst>
                <a:ext uri="{FF2B5EF4-FFF2-40B4-BE49-F238E27FC236}">
                  <a16:creationId xmlns:a16="http://schemas.microsoft.com/office/drawing/2014/main" id="{10A948B2-C574-40FF-A4A7-5661ED08C529}"/>
                </a:ext>
              </a:extLst>
            </p:cNvPr>
            <p:cNvSpPr/>
            <p:nvPr/>
          </p:nvSpPr>
          <p:spPr>
            <a:xfrm>
              <a:off x="689843" y="789095"/>
              <a:ext cx="11471" cy="8561"/>
            </a:xfrm>
            <a:custGeom>
              <a:avLst/>
              <a:gdLst/>
              <a:ahLst/>
              <a:cxnLst/>
              <a:rect l="0" t="0" r="0" b="0"/>
              <a:pathLst>
                <a:path w="11471" h="8561">
                  <a:moveTo>
                    <a:pt x="5518" y="0"/>
                  </a:moveTo>
                  <a:cubicBezTo>
                    <a:pt x="11002" y="0"/>
                    <a:pt x="11471" y="8561"/>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2" name="Shape 992">
              <a:extLst>
                <a:ext uri="{FF2B5EF4-FFF2-40B4-BE49-F238E27FC236}">
                  <a16:creationId xmlns:a16="http://schemas.microsoft.com/office/drawing/2014/main" id="{626425E5-EF7A-41F1-9AE7-CDF38D441A97}"/>
                </a:ext>
              </a:extLst>
            </p:cNvPr>
            <p:cNvSpPr/>
            <p:nvPr/>
          </p:nvSpPr>
          <p:spPr>
            <a:xfrm>
              <a:off x="695522" y="851897"/>
              <a:ext cx="11502" cy="8527"/>
            </a:xfrm>
            <a:custGeom>
              <a:avLst/>
              <a:gdLst/>
              <a:ahLst/>
              <a:cxnLst/>
              <a:rect l="0" t="0" r="0" b="0"/>
              <a:pathLst>
                <a:path w="11502" h="8527">
                  <a:moveTo>
                    <a:pt x="5517" y="0"/>
                  </a:moveTo>
                  <a:cubicBezTo>
                    <a:pt x="11035" y="0"/>
                    <a:pt x="11502" y="8527"/>
                    <a:pt x="5985" y="8527"/>
                  </a:cubicBezTo>
                  <a:cubicBezTo>
                    <a:pt x="467" y="8527"/>
                    <a:pt x="0" y="0"/>
                    <a:pt x="55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3" name="Group 82">
            <a:extLst>
              <a:ext uri="{FF2B5EF4-FFF2-40B4-BE49-F238E27FC236}">
                <a16:creationId xmlns:a16="http://schemas.microsoft.com/office/drawing/2014/main" id="{3ED23D46-E6CD-4AE9-989F-D57CECC43EFD}"/>
              </a:ext>
            </a:extLst>
          </p:cNvPr>
          <p:cNvGrpSpPr/>
          <p:nvPr/>
        </p:nvGrpSpPr>
        <p:grpSpPr>
          <a:xfrm>
            <a:off x="6953888" y="1760605"/>
            <a:ext cx="731789" cy="627666"/>
            <a:chOff x="0" y="0"/>
            <a:chExt cx="1393992" cy="1331996"/>
          </a:xfrm>
        </p:grpSpPr>
        <p:sp>
          <p:nvSpPr>
            <p:cNvPr id="84" name="Shape 1283">
              <a:extLst>
                <a:ext uri="{FF2B5EF4-FFF2-40B4-BE49-F238E27FC236}">
                  <a16:creationId xmlns:a16="http://schemas.microsoft.com/office/drawing/2014/main" id="{505D6D69-82AF-48FE-B6CA-FC95871EE290}"/>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85" name="Shape 1285">
              <a:extLst>
                <a:ext uri="{FF2B5EF4-FFF2-40B4-BE49-F238E27FC236}">
                  <a16:creationId xmlns:a16="http://schemas.microsoft.com/office/drawing/2014/main" id="{6EE2D657-929C-4C24-A9BF-B9DCD6430D3D}"/>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6" name="Shape 1286">
              <a:extLst>
                <a:ext uri="{FF2B5EF4-FFF2-40B4-BE49-F238E27FC236}">
                  <a16:creationId xmlns:a16="http://schemas.microsoft.com/office/drawing/2014/main" id="{C56C8DC7-CC67-437D-9857-E7F0CD13A36D}"/>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7" name="Shape 1287">
              <a:extLst>
                <a:ext uri="{FF2B5EF4-FFF2-40B4-BE49-F238E27FC236}">
                  <a16:creationId xmlns:a16="http://schemas.microsoft.com/office/drawing/2014/main" id="{F299B4E7-9641-4231-BFE3-4A7B9C90A900}"/>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8" name="Shape 1288">
              <a:extLst>
                <a:ext uri="{FF2B5EF4-FFF2-40B4-BE49-F238E27FC236}">
                  <a16:creationId xmlns:a16="http://schemas.microsoft.com/office/drawing/2014/main" id="{6C670725-7549-4533-80F0-B4A0B9D6C68C}"/>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9" name="Shape 1289">
              <a:extLst>
                <a:ext uri="{FF2B5EF4-FFF2-40B4-BE49-F238E27FC236}">
                  <a16:creationId xmlns:a16="http://schemas.microsoft.com/office/drawing/2014/main" id="{F6CEE181-3AC8-4F3D-9EFE-B75E19AB18AC}"/>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0" name="Shape 1290">
              <a:extLst>
                <a:ext uri="{FF2B5EF4-FFF2-40B4-BE49-F238E27FC236}">
                  <a16:creationId xmlns:a16="http://schemas.microsoft.com/office/drawing/2014/main" id="{AB2373E7-2C79-40C5-8F10-CF66CD227E55}"/>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1" name="Shape 28711">
              <a:extLst>
                <a:ext uri="{FF2B5EF4-FFF2-40B4-BE49-F238E27FC236}">
                  <a16:creationId xmlns:a16="http://schemas.microsoft.com/office/drawing/2014/main" id="{BEB98FEC-83DA-44FE-9F97-F0CE4A685562}"/>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2" name="Shape 1292">
              <a:extLst>
                <a:ext uri="{FF2B5EF4-FFF2-40B4-BE49-F238E27FC236}">
                  <a16:creationId xmlns:a16="http://schemas.microsoft.com/office/drawing/2014/main" id="{9FEE6986-8BB5-4E94-9A1C-458D0AA65B50}"/>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1293">
              <a:extLst>
                <a:ext uri="{FF2B5EF4-FFF2-40B4-BE49-F238E27FC236}">
                  <a16:creationId xmlns:a16="http://schemas.microsoft.com/office/drawing/2014/main" id="{A4C01E22-944B-453E-BEFE-F223D4210B3A}"/>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1294">
              <a:extLst>
                <a:ext uri="{FF2B5EF4-FFF2-40B4-BE49-F238E27FC236}">
                  <a16:creationId xmlns:a16="http://schemas.microsoft.com/office/drawing/2014/main" id="{AC8F9B1C-7531-4749-A194-C6A581B0B5A4}"/>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5" name="Shape 1295">
              <a:extLst>
                <a:ext uri="{FF2B5EF4-FFF2-40B4-BE49-F238E27FC236}">
                  <a16:creationId xmlns:a16="http://schemas.microsoft.com/office/drawing/2014/main" id="{FD887A7B-5A66-45E7-A4E9-99865D4381D4}"/>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6" name="Shape 1296">
              <a:extLst>
                <a:ext uri="{FF2B5EF4-FFF2-40B4-BE49-F238E27FC236}">
                  <a16:creationId xmlns:a16="http://schemas.microsoft.com/office/drawing/2014/main" id="{D3C256B7-06A2-49BF-BEC6-1F99C6803622}"/>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297">
              <a:extLst>
                <a:ext uri="{FF2B5EF4-FFF2-40B4-BE49-F238E27FC236}">
                  <a16:creationId xmlns:a16="http://schemas.microsoft.com/office/drawing/2014/main" id="{C2F41157-980E-4D00-9B4B-8D93389A8EEF}"/>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298">
              <a:extLst>
                <a:ext uri="{FF2B5EF4-FFF2-40B4-BE49-F238E27FC236}">
                  <a16:creationId xmlns:a16="http://schemas.microsoft.com/office/drawing/2014/main" id="{C6C243C1-5974-46C9-966F-2DB58AF8975F}"/>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299">
              <a:extLst>
                <a:ext uri="{FF2B5EF4-FFF2-40B4-BE49-F238E27FC236}">
                  <a16:creationId xmlns:a16="http://schemas.microsoft.com/office/drawing/2014/main" id="{BF35D560-DEDF-47FB-B8CD-7A257ED3940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300">
              <a:extLst>
                <a:ext uri="{FF2B5EF4-FFF2-40B4-BE49-F238E27FC236}">
                  <a16:creationId xmlns:a16="http://schemas.microsoft.com/office/drawing/2014/main" id="{E9F70AF1-5E93-435C-B2B6-5C3CB76A6729}"/>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1301">
              <a:extLst>
                <a:ext uri="{FF2B5EF4-FFF2-40B4-BE49-F238E27FC236}">
                  <a16:creationId xmlns:a16="http://schemas.microsoft.com/office/drawing/2014/main" id="{6E90575F-0D38-4B2D-AFCC-A99003C94308}"/>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25347172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655C02-1DE9-4642-B405-F6834E79A87C}"/>
              </a:ext>
            </a:extLst>
          </p:cNvPr>
          <p:cNvPicPr>
            <a:picLocks noChangeAspect="1"/>
          </p:cNvPicPr>
          <p:nvPr/>
        </p:nvPicPr>
        <p:blipFill rotWithShape="1">
          <a:blip r:embed="rId2"/>
          <a:srcRect l="16903" t="17944" r="22344" b="6754"/>
          <a:stretch/>
        </p:blipFill>
        <p:spPr>
          <a:xfrm>
            <a:off x="457200" y="265814"/>
            <a:ext cx="9845749" cy="7102549"/>
          </a:xfrm>
          <a:prstGeom prst="rect">
            <a:avLst/>
          </a:prstGeom>
        </p:spPr>
      </p:pic>
    </p:spTree>
    <p:extLst>
      <p:ext uri="{BB962C8B-B14F-4D97-AF65-F5344CB8AC3E}">
        <p14:creationId xmlns:p14="http://schemas.microsoft.com/office/powerpoint/2010/main" val="119364208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1099</TotalTime>
  <Words>3524</Words>
  <Application>Microsoft Office PowerPoint</Application>
  <PresentationFormat>Custom</PresentationFormat>
  <Paragraphs>449</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Helvetica Light</vt:lpstr>
      <vt:lpstr>Helvetica Neue</vt:lpstr>
      <vt:lpstr>Helvetica Neue Light</vt:lpstr>
      <vt:lpstr>Helvetica Neue Medium</vt:lpstr>
      <vt:lpstr>Helvetica Neue Thin</vt:lpstr>
      <vt:lpstr>White</vt:lpstr>
      <vt:lpstr>Lower Key Stage 2 History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Janis</dc:creator>
  <cp:lastModifiedBy>Williams, Janis</cp:lastModifiedBy>
  <cp:revision>99</cp:revision>
  <dcterms:modified xsi:type="dcterms:W3CDTF">2022-04-22T18:10:31Z</dcterms:modified>
</cp:coreProperties>
</file>