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30" r:id="rId2"/>
    <p:sldId id="256" r:id="rId3"/>
    <p:sldId id="265" r:id="rId4"/>
    <p:sldId id="260" r:id="rId5"/>
    <p:sldId id="319" r:id="rId6"/>
    <p:sldId id="320" r:id="rId7"/>
    <p:sldId id="321" r:id="rId8"/>
    <p:sldId id="258" r:id="rId9"/>
    <p:sldId id="259" r:id="rId10"/>
    <p:sldId id="328" r:id="rId11"/>
    <p:sldId id="329" r:id="rId12"/>
    <p:sldId id="261" r:id="rId13"/>
    <p:sldId id="322" r:id="rId14"/>
    <p:sldId id="323" r:id="rId15"/>
    <p:sldId id="277" r:id="rId16"/>
    <p:sldId id="264" r:id="rId17"/>
    <p:sldId id="331" r:id="rId18"/>
    <p:sldId id="335" r:id="rId19"/>
    <p:sldId id="267" r:id="rId20"/>
    <p:sldId id="324" r:id="rId21"/>
    <p:sldId id="325" r:id="rId22"/>
    <p:sldId id="278" r:id="rId23"/>
    <p:sldId id="332" r:id="rId24"/>
    <p:sldId id="266" r:id="rId25"/>
    <p:sldId id="311" r:id="rId26"/>
    <p:sldId id="326" r:id="rId27"/>
    <p:sldId id="327" r:id="rId28"/>
    <p:sldId id="279" r:id="rId29"/>
    <p:sldId id="271" r:id="rId30"/>
    <p:sldId id="333" r:id="rId31"/>
    <p:sldId id="299" r:id="rId32"/>
    <p:sldId id="314" r:id="rId33"/>
    <p:sldId id="315" r:id="rId34"/>
    <p:sldId id="285" r:id="rId35"/>
    <p:sldId id="303" r:id="rId36"/>
    <p:sldId id="334" r:id="rId37"/>
  </p:sldIdLst>
  <p:sldSz cx="10693400" cy="75565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48"/>
  </p:normalViewPr>
  <p:slideViewPr>
    <p:cSldViewPr snapToGrid="0" snapToObjects="1">
      <p:cViewPr>
        <p:scale>
          <a:sx n="70" d="100"/>
          <a:sy n="70" d="100"/>
        </p:scale>
        <p:origin x="852"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765175" y="744538"/>
            <a:ext cx="5267325" cy="3722687"/>
          </a:xfrm>
          <a:prstGeom prst="rect">
            <a:avLst/>
          </a:prstGeom>
        </p:spPr>
        <p:txBody>
          <a:bodyPr/>
          <a:lstStyle/>
          <a:p>
            <a:endParaRPr/>
          </a:p>
        </p:txBody>
      </p:sp>
      <p:sp>
        <p:nvSpPr>
          <p:cNvPr id="117" name="Shape 117"/>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92952" y="1269255"/>
            <a:ext cx="8107496" cy="2558191"/>
          </a:xfrm>
          <a:prstGeom prst="rect">
            <a:avLst/>
          </a:prstGeom>
        </p:spPr>
        <p:txBody>
          <a:bodyPr anchor="b"/>
          <a:lstStyle/>
          <a:p>
            <a:r>
              <a:t>Title Text</a:t>
            </a:r>
          </a:p>
        </p:txBody>
      </p:sp>
      <p:sp>
        <p:nvSpPr>
          <p:cNvPr id="12" name="Body Level One…"/>
          <p:cNvSpPr txBox="1">
            <a:spLocks noGrp="1"/>
          </p:cNvSpPr>
          <p:nvPr>
            <p:ph type="body" sz="quarter" idx="1"/>
          </p:nvPr>
        </p:nvSpPr>
        <p:spPr>
          <a:xfrm>
            <a:off x="1292952" y="3906159"/>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704404" y="-39357"/>
            <a:ext cx="11452821" cy="763521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92952" y="2499154"/>
            <a:ext cx="8107496" cy="2558192"/>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idx="21"/>
          </p:nvPr>
        </p:nvSpPr>
        <p:spPr>
          <a:xfrm>
            <a:off x="5248308" y="491959"/>
            <a:ext cx="6365958" cy="6365959"/>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046972" y="491959"/>
            <a:ext cx="4132462" cy="3089508"/>
          </a:xfrm>
          <a:prstGeom prst="rect">
            <a:avLst/>
          </a:prstGeom>
        </p:spPr>
        <p:txBody>
          <a:bodyPr anchor="b"/>
          <a:lstStyle>
            <a:lvl1pPr>
              <a:defRPr sz="4600"/>
            </a:lvl1pPr>
          </a:lstStyle>
          <a:p>
            <a:r>
              <a:t>Title Text</a:t>
            </a:r>
          </a:p>
        </p:txBody>
      </p:sp>
      <p:sp>
        <p:nvSpPr>
          <p:cNvPr id="40" name="Body Level One…"/>
          <p:cNvSpPr txBox="1">
            <a:spLocks noGrp="1"/>
          </p:cNvSpPr>
          <p:nvPr>
            <p:ph type="body" sz="quarter" idx="1"/>
          </p:nvPr>
        </p:nvSpPr>
        <p:spPr>
          <a:xfrm>
            <a:off x="1046972" y="3660179"/>
            <a:ext cx="4132462" cy="31879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idx="21"/>
          </p:nvPr>
        </p:nvSpPr>
        <p:spPr>
          <a:xfrm>
            <a:off x="3260791" y="2007195"/>
            <a:ext cx="7305601" cy="48704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046972" y="2007195"/>
            <a:ext cx="4132462" cy="4870401"/>
          </a:xfrm>
          <a:prstGeom prst="rect">
            <a:avLst/>
          </a:prstGeom>
        </p:spPr>
        <p:txBody>
          <a:bodyPr/>
          <a:lstStyle>
            <a:lvl1pPr marL="244928" indent="-244928">
              <a:spcBef>
                <a:spcPts val="2400"/>
              </a:spcBef>
              <a:defRPr sz="2000"/>
            </a:lvl1pPr>
            <a:lvl2pPr marL="587828" indent="-244928">
              <a:spcBef>
                <a:spcPts val="2400"/>
              </a:spcBef>
              <a:defRPr sz="2000"/>
            </a:lvl2pPr>
            <a:lvl3pPr marL="930728" indent="-244928">
              <a:spcBef>
                <a:spcPts val="2400"/>
              </a:spcBef>
              <a:defRPr sz="2000"/>
            </a:lvl3pPr>
            <a:lvl4pPr marL="1273628" indent="-244928">
              <a:spcBef>
                <a:spcPts val="2400"/>
              </a:spcBef>
              <a:defRPr sz="2000"/>
            </a:lvl4pPr>
            <a:lvl5pPr marL="1616528" indent="-244928">
              <a:spcBef>
                <a:spcPts val="2400"/>
              </a:spcBef>
              <a:defRPr sz="2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213635" y="7202288"/>
            <a:ext cx="260883" cy="256515"/>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046972" y="983919"/>
            <a:ext cx="8599456" cy="558866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5388516" y="3945516"/>
            <a:ext cx="4383361" cy="2922241"/>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half" idx="22"/>
          </p:nvPr>
        </p:nvSpPr>
        <p:spPr>
          <a:xfrm>
            <a:off x="5513966" y="580512"/>
            <a:ext cx="4132462" cy="4132462"/>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1885107" y="688743"/>
            <a:ext cx="9268520" cy="617901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92952" y="4929435"/>
            <a:ext cx="8107496" cy="355601"/>
          </a:xfrm>
          <a:prstGeom prst="rect">
            <a:avLst/>
          </a:prstGeom>
        </p:spPr>
        <p:txBody>
          <a:bodyPr anchor="t">
            <a:spAutoFit/>
          </a:bodyPr>
          <a:lstStyle>
            <a:lvl1pPr marL="0" indent="0" algn="ctr">
              <a:spcBef>
                <a:spcPts val="0"/>
              </a:spcBef>
              <a:buSzTx/>
              <a:buNone/>
              <a:defRPr sz="1800" i="1"/>
            </a:lvl1pPr>
          </a:lstStyle>
          <a:p>
            <a:r>
              <a:t>–Johnny Appleseed</a:t>
            </a:r>
          </a:p>
        </p:txBody>
      </p:sp>
      <p:sp>
        <p:nvSpPr>
          <p:cNvPr id="94" name="“Type a quote here.”"/>
          <p:cNvSpPr txBox="1">
            <a:spLocks noGrp="1"/>
          </p:cNvSpPr>
          <p:nvPr>
            <p:ph type="body" sz="quarter" idx="22"/>
          </p:nvPr>
        </p:nvSpPr>
        <p:spPr>
          <a:xfrm>
            <a:off x="1292952" y="3304341"/>
            <a:ext cx="8107496" cy="475537"/>
          </a:xfrm>
          <a:prstGeom prst="rect">
            <a:avLst/>
          </a:prstGeom>
        </p:spPr>
        <p:txBody>
          <a:bodyPr>
            <a:spAutoFit/>
          </a:bodyPr>
          <a:lstStyle>
            <a:lvl1pPr marL="0" indent="0" algn="ctr">
              <a:spcBef>
                <a:spcPts val="0"/>
              </a:spcBef>
              <a:buSzTx/>
              <a:buNone/>
              <a:defRPr sz="2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46972" y="196783"/>
            <a:ext cx="8599456" cy="167266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normAutofit/>
          </a:bodyPr>
          <a:lstStyle/>
          <a:p>
            <a:r>
              <a:t>Title Text</a:t>
            </a:r>
          </a:p>
        </p:txBody>
      </p:sp>
      <p:sp>
        <p:nvSpPr>
          <p:cNvPr id="3" name="Body Level One…"/>
          <p:cNvSpPr txBox="1">
            <a:spLocks noGrp="1"/>
          </p:cNvSpPr>
          <p:nvPr>
            <p:ph type="body" idx="1"/>
          </p:nvPr>
        </p:nvSpPr>
        <p:spPr>
          <a:xfrm>
            <a:off x="1046972" y="2007195"/>
            <a:ext cx="8599456" cy="48704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213635" y="7202288"/>
            <a:ext cx="260883" cy="264794"/>
          </a:xfrm>
          <a:prstGeom prst="rect">
            <a:avLst/>
          </a:prstGeom>
          <a:ln w="3175">
            <a:miter lim="400000"/>
          </a:ln>
        </p:spPr>
        <p:txBody>
          <a:bodyPr wrap="none" lIns="39356" tIns="39356" rIns="39356" bIns="39356">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1pPr>
      <a:lvl2pPr marL="0" marR="0" indent="457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2pPr>
      <a:lvl3pPr marL="0" marR="0" indent="914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3pPr>
      <a:lvl4pPr marL="0" marR="0" indent="1371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4pPr>
      <a:lvl5pPr marL="0" marR="0" indent="18288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5pPr>
      <a:lvl6pPr marL="0" marR="0" indent="22860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6pPr>
      <a:lvl7pPr marL="0" marR="0" indent="2743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7pPr>
      <a:lvl8pPr marL="0" marR="0" indent="3200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8pPr>
      <a:lvl9pPr marL="0" marR="0" indent="3657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9pPr>
    </p:titleStyle>
    <p:bodyStyle>
      <a:lvl1pPr marL="333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1pPr>
      <a:lvl2pPr marL="777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2pPr>
      <a:lvl3pPr marL="1222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3pPr>
      <a:lvl4pPr marL="1666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4pPr>
      <a:lvl5pPr marL="2111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5pPr>
      <a:lvl6pPr marL="2555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6pPr>
      <a:lvl7pPr marL="3000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7pPr>
      <a:lvl8pPr marL="3444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8pPr>
      <a:lvl9pPr marL="3889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457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914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1371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18288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22860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2743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3200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3657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B1D9E-EFEE-4212-8E23-AE32CF285D3E}"/>
              </a:ext>
            </a:extLst>
          </p:cNvPr>
          <p:cNvSpPr>
            <a:spLocks noGrp="1"/>
          </p:cNvSpPr>
          <p:nvPr>
            <p:ph type="title"/>
          </p:nvPr>
        </p:nvSpPr>
        <p:spPr>
          <a:xfrm>
            <a:off x="1626781" y="740957"/>
            <a:ext cx="8107496" cy="1101991"/>
          </a:xfrm>
        </p:spPr>
        <p:txBody>
          <a:bodyPr>
            <a:normAutofit fontScale="90000"/>
          </a:bodyPr>
          <a:lstStyle/>
          <a:p>
            <a:r>
              <a:rPr lang="en-GB" dirty="0"/>
              <a:t>Upper Key Stage 2 History Curriculum</a:t>
            </a:r>
          </a:p>
        </p:txBody>
      </p:sp>
      <p:sp>
        <p:nvSpPr>
          <p:cNvPr id="4" name="Text Placeholder 3">
            <a:extLst>
              <a:ext uri="{FF2B5EF4-FFF2-40B4-BE49-F238E27FC236}">
                <a16:creationId xmlns:a16="http://schemas.microsoft.com/office/drawing/2014/main" id="{CD91AF98-831A-430D-9B1A-3FCAB245A430}"/>
              </a:ext>
            </a:extLst>
          </p:cNvPr>
          <p:cNvSpPr>
            <a:spLocks noGrp="1"/>
          </p:cNvSpPr>
          <p:nvPr>
            <p:ph type="body" sz="quarter" idx="1"/>
          </p:nvPr>
        </p:nvSpPr>
        <p:spPr>
          <a:xfrm>
            <a:off x="1695997" y="6319808"/>
            <a:ext cx="8107496" cy="708153"/>
          </a:xfrm>
        </p:spPr>
        <p:txBody>
          <a:bodyPr/>
          <a:lstStyle/>
          <a:p>
            <a:r>
              <a:rPr lang="en-GB" dirty="0"/>
              <a:t>Together we Nurture, Inspire and Achieve</a:t>
            </a:r>
          </a:p>
        </p:txBody>
      </p:sp>
      <p:sp>
        <p:nvSpPr>
          <p:cNvPr id="9" name="TextBox 8">
            <a:extLst>
              <a:ext uri="{FF2B5EF4-FFF2-40B4-BE49-F238E27FC236}">
                <a16:creationId xmlns:a16="http://schemas.microsoft.com/office/drawing/2014/main" id="{625311FD-4507-49EB-AE34-844F4D7ED98B}"/>
              </a:ext>
            </a:extLst>
          </p:cNvPr>
          <p:cNvSpPr txBox="1"/>
          <p:nvPr/>
        </p:nvSpPr>
        <p:spPr>
          <a:xfrm>
            <a:off x="3788229" y="2844800"/>
            <a:ext cx="3904342" cy="268275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1" name="Picture 10">
            <a:extLst>
              <a:ext uri="{FF2B5EF4-FFF2-40B4-BE49-F238E27FC236}">
                <a16:creationId xmlns:a16="http://schemas.microsoft.com/office/drawing/2014/main" id="{D71EFED6-28E4-4F07-9E96-E69CEAEB9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559" y="2585664"/>
            <a:ext cx="3298371" cy="3177431"/>
          </a:xfrm>
          <a:prstGeom prst="rect">
            <a:avLst/>
          </a:prstGeom>
        </p:spPr>
      </p:pic>
      <p:sp>
        <p:nvSpPr>
          <p:cNvPr id="2" name="Rectangle 1">
            <a:extLst>
              <a:ext uri="{FF2B5EF4-FFF2-40B4-BE49-F238E27FC236}">
                <a16:creationId xmlns:a16="http://schemas.microsoft.com/office/drawing/2014/main" id="{167D8E95-6A8C-42AC-9F72-6ED243B01F90}"/>
              </a:ext>
            </a:extLst>
          </p:cNvPr>
          <p:cNvSpPr/>
          <p:nvPr/>
        </p:nvSpPr>
        <p:spPr>
          <a:xfrm>
            <a:off x="279400" y="317500"/>
            <a:ext cx="10210800" cy="7023100"/>
          </a:xfrm>
          <a:prstGeom prst="rect">
            <a:avLst/>
          </a:prstGeom>
          <a:noFill/>
          <a:ln w="57150" cap="flat">
            <a:solidFill>
              <a:srgbClr val="D6009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63695262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86590" y="313871"/>
            <a:ext cx="5209091"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The Ancient Greeks: Year 6 – Advancing, </a:t>
            </a:r>
            <a:r>
              <a:rPr lang="en-GB" dirty="0">
                <a:solidFill>
                  <a:srgbClr val="0070C0"/>
                </a:solidFill>
              </a:rPr>
              <a:t>Deep</a:t>
            </a:r>
          </a:p>
        </p:txBody>
      </p:sp>
      <p:sp>
        <p:nvSpPr>
          <p:cNvPr id="245" name="This table shows the knowledge that will be taught in each lesson"/>
          <p:cNvSpPr txBox="1"/>
          <p:nvPr/>
        </p:nvSpPr>
        <p:spPr>
          <a:xfrm>
            <a:off x="386590" y="737715"/>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537065206"/>
              </p:ext>
            </p:extLst>
          </p:nvPr>
        </p:nvGraphicFramePr>
        <p:xfrm>
          <a:off x="263244" y="1989992"/>
          <a:ext cx="10359380" cy="4561840"/>
        </p:xfrm>
        <a:graphic>
          <a:graphicData uri="http://schemas.openxmlformats.org/drawingml/2006/table">
            <a:tbl>
              <a:tblPr>
                <a:tableStyleId>{4C3C2611-4C71-4FC5-86AE-919BDF0F9419}</a:tableStyleId>
              </a:tblPr>
              <a:tblGrid>
                <a:gridCol w="1026060">
                  <a:extLst>
                    <a:ext uri="{9D8B030D-6E8A-4147-A177-3AD203B41FA5}">
                      <a16:colId xmlns:a16="http://schemas.microsoft.com/office/drawing/2014/main" val="20000"/>
                    </a:ext>
                  </a:extLst>
                </a:gridCol>
                <a:gridCol w="1912384">
                  <a:extLst>
                    <a:ext uri="{9D8B030D-6E8A-4147-A177-3AD203B41FA5}">
                      <a16:colId xmlns:a16="http://schemas.microsoft.com/office/drawing/2014/main" val="20001"/>
                    </a:ext>
                  </a:extLst>
                </a:gridCol>
                <a:gridCol w="1862010">
                  <a:extLst>
                    <a:ext uri="{9D8B030D-6E8A-4147-A177-3AD203B41FA5}">
                      <a16:colId xmlns:a16="http://schemas.microsoft.com/office/drawing/2014/main" val="20002"/>
                    </a:ext>
                  </a:extLst>
                </a:gridCol>
                <a:gridCol w="1881904">
                  <a:extLst>
                    <a:ext uri="{9D8B030D-6E8A-4147-A177-3AD203B41FA5}">
                      <a16:colId xmlns:a16="http://schemas.microsoft.com/office/drawing/2014/main" val="20003"/>
                    </a:ext>
                  </a:extLst>
                </a:gridCol>
                <a:gridCol w="1884231">
                  <a:extLst>
                    <a:ext uri="{9D8B030D-6E8A-4147-A177-3AD203B41FA5}">
                      <a16:colId xmlns:a16="http://schemas.microsoft.com/office/drawing/2014/main" val="1168215490"/>
                    </a:ext>
                  </a:extLst>
                </a:gridCol>
                <a:gridCol w="1792791">
                  <a:extLst>
                    <a:ext uri="{9D8B030D-6E8A-4147-A177-3AD203B41FA5}">
                      <a16:colId xmlns:a16="http://schemas.microsoft.com/office/drawing/2014/main" val="2877838465"/>
                    </a:ext>
                  </a:extLst>
                </a:gridCol>
              </a:tblGrid>
              <a:tr h="143272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Provide a chronology of important events in Ancient Greek history. How do they compare to another civilisation you know about?</a:t>
                      </a:r>
                    </a:p>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Give an overview of the Trojan War and the Siege of Troy.</a:t>
                      </a:r>
                      <a:endParaRPr sz="1100" dirty="0">
                        <a:solidFill>
                          <a:schemeClr val="tx1"/>
                        </a:solidFill>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1100" b="0" i="0" u="none" strike="noStrike" baseline="0" dirty="0">
                          <a:solidFill>
                            <a:srgbClr val="0070C0"/>
                          </a:solidFill>
                          <a:latin typeface="Calibri" panose="020F0502020204030204" pitchFamily="34" charset="0"/>
                          <a:cs typeface="Calibri" panose="020F0502020204030204" pitchFamily="34" charset="0"/>
                        </a:rPr>
                        <a:t>True or false? The Ancient Greek city states fought each other regularly. Prove your answer is correct.</a:t>
                      </a: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algn="l"/>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a:buFont typeface="Arial" panose="020B0604020202020204" pitchFamily="34" charset="0"/>
                        <a:buChar char="•"/>
                      </a:pPr>
                      <a:endParaRPr lang="en-GB" sz="1100" b="0" i="0" u="none" strike="noStrike" baseline="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a:buFont typeface="Arial" panose="020B0604020202020204" pitchFamily="34" charset="0"/>
                        <a:buChar char="•"/>
                      </a:pPr>
                      <a:endParaRPr sz="1100" dirty="0">
                        <a:solidFill>
                          <a:schemeClr val="tx1"/>
                        </a:solidFill>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endParaRPr sz="1100" dirty="0">
                        <a:solidFill>
                          <a:schemeClr val="tx1"/>
                        </a:solidFill>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endParaRPr lang="en-GB"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Organise information about famous Greek thinkers such as Pythagoras, Archimedes and Hippocrates.</a:t>
                      </a:r>
                      <a:endParaRPr lang="en-GB" sz="1100" dirty="0">
                        <a:solidFill>
                          <a:schemeClr val="tx1"/>
                        </a:solidFill>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1100" b="0" i="0" u="none" strike="noStrike" baseline="0" dirty="0">
                          <a:solidFill>
                            <a:srgbClr val="0070C0"/>
                          </a:solidFill>
                          <a:latin typeface="Calibri" panose="020F0502020204030204" pitchFamily="34" charset="0"/>
                          <a:cs typeface="Calibri" panose="020F0502020204030204" pitchFamily="34" charset="0"/>
                        </a:rPr>
                        <a:t>Investigate the history of the Olympics.</a:t>
                      </a:r>
                    </a:p>
                    <a:p>
                      <a:pPr marL="171450" indent="-171450" algn="l">
                        <a:buFont typeface="Arial" panose="020B0604020202020204" pitchFamily="34" charset="0"/>
                        <a:buChar char="•"/>
                      </a:pPr>
                      <a:r>
                        <a:rPr lang="en-GB" sz="1100" b="0" i="0" u="none" strike="noStrike" baseline="0" dirty="0">
                          <a:solidFill>
                            <a:srgbClr val="0070C0"/>
                          </a:solidFill>
                          <a:latin typeface="Calibri" panose="020F0502020204030204" pitchFamily="34" charset="0"/>
                          <a:cs typeface="Calibri" panose="020F0502020204030204" pitchFamily="34" charset="0"/>
                        </a:rPr>
                        <a:t>True or false? The Greeks were interested in the idea of physical perfection. Justify your answer.</a:t>
                      </a:r>
                    </a:p>
                    <a:p>
                      <a:pPr marL="171450" indent="-171450" algn="l">
                        <a:buFont typeface="Arial" panose="020B0604020202020204" pitchFamily="34" charset="0"/>
                        <a:buChar char="•"/>
                      </a:pPr>
                      <a:r>
                        <a:rPr lang="en-GB" sz="1100" b="0" i="0" u="none" strike="noStrike" baseline="0" dirty="0">
                          <a:solidFill>
                            <a:srgbClr val="0070C0"/>
                          </a:solidFill>
                          <a:latin typeface="Calibri" panose="020F0502020204030204" pitchFamily="34" charset="0"/>
                          <a:cs typeface="Calibri" panose="020F0502020204030204" pitchFamily="34" charset="0"/>
                        </a:rPr>
                        <a:t>Investigate the golden ratio.</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Explain the influence of Ancient Greeks on modern political systems.</a:t>
                      </a:r>
                    </a:p>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 Explain what a city-state is.</a:t>
                      </a:r>
                    </a:p>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Organise information about Ancient Greek systems of government.</a:t>
                      </a:r>
                      <a:endParaRPr sz="1100" dirty="0">
                        <a:solidFill>
                          <a:schemeClr val="tx1"/>
                        </a:solidFill>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GB" sz="1100" b="0" i="0" u="none" strike="noStrike" baseline="0" dirty="0">
                          <a:solidFill>
                            <a:srgbClr val="0070C0"/>
                          </a:solidFill>
                          <a:latin typeface="Calibri" panose="020F0502020204030204" pitchFamily="34" charset="0"/>
                          <a:cs typeface="Calibri" panose="020F0502020204030204" pitchFamily="34" charset="0"/>
                        </a:rPr>
                        <a:t>True or false? All Ancient Greek city-states used the same systems of government. Prove you are correct.</a:t>
                      </a:r>
                    </a:p>
                    <a:p>
                      <a:pPr marL="171450" indent="-171450" algn="l">
                        <a:buFont typeface="Arial" panose="020B0604020202020204" pitchFamily="34" charset="0"/>
                        <a:buChar char="•"/>
                      </a:pPr>
                      <a:r>
                        <a:rPr lang="en-GB" sz="1100" b="0" i="0" u="none" strike="noStrike" baseline="0" dirty="0">
                          <a:solidFill>
                            <a:srgbClr val="0070C0"/>
                          </a:solidFill>
                          <a:latin typeface="Calibri" panose="020F0502020204030204" pitchFamily="34" charset="0"/>
                          <a:cs typeface="Calibri" panose="020F0502020204030204" pitchFamily="34" charset="0"/>
                        </a:rPr>
                        <a:t>Investigate a Greek city-state other than Athens.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18" name="Group 17">
            <a:extLst>
              <a:ext uri="{FF2B5EF4-FFF2-40B4-BE49-F238E27FC236}">
                <a16:creationId xmlns:a16="http://schemas.microsoft.com/office/drawing/2014/main" id="{B41E6C0F-7067-4D6E-992A-B45EB33416B3}"/>
              </a:ext>
            </a:extLst>
          </p:cNvPr>
          <p:cNvGrpSpPr/>
          <p:nvPr/>
        </p:nvGrpSpPr>
        <p:grpSpPr>
          <a:xfrm>
            <a:off x="9147949" y="973081"/>
            <a:ext cx="712954" cy="648002"/>
            <a:chOff x="0" y="0"/>
            <a:chExt cx="1393991" cy="1331996"/>
          </a:xfrm>
        </p:grpSpPr>
        <p:sp>
          <p:nvSpPr>
            <p:cNvPr id="19" name="Shape 600">
              <a:extLst>
                <a:ext uri="{FF2B5EF4-FFF2-40B4-BE49-F238E27FC236}">
                  <a16:creationId xmlns:a16="http://schemas.microsoft.com/office/drawing/2014/main" id="{109A5818-B503-4A34-91BF-4B948F9BBF66}"/>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0" name="Shape 602">
              <a:extLst>
                <a:ext uri="{FF2B5EF4-FFF2-40B4-BE49-F238E27FC236}">
                  <a16:creationId xmlns:a16="http://schemas.microsoft.com/office/drawing/2014/main" id="{82DF81D7-7A04-480E-9338-31D4098AB735}"/>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 name="Shape 603">
              <a:extLst>
                <a:ext uri="{FF2B5EF4-FFF2-40B4-BE49-F238E27FC236}">
                  <a16:creationId xmlns:a16="http://schemas.microsoft.com/office/drawing/2014/main" id="{5F7DD961-C0D8-4489-ADF1-48A16AEA72A1}"/>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 name="Shape 604">
              <a:extLst>
                <a:ext uri="{FF2B5EF4-FFF2-40B4-BE49-F238E27FC236}">
                  <a16:creationId xmlns:a16="http://schemas.microsoft.com/office/drawing/2014/main" id="{8EB55936-EF43-4C6B-AB2F-3D1904CEF18D}"/>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 name="Shape 605">
              <a:extLst>
                <a:ext uri="{FF2B5EF4-FFF2-40B4-BE49-F238E27FC236}">
                  <a16:creationId xmlns:a16="http://schemas.microsoft.com/office/drawing/2014/main" id="{B6EFF587-144C-42C2-B57A-DE321E054E0E}"/>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 name="Shape 606">
              <a:extLst>
                <a:ext uri="{FF2B5EF4-FFF2-40B4-BE49-F238E27FC236}">
                  <a16:creationId xmlns:a16="http://schemas.microsoft.com/office/drawing/2014/main" id="{E0ACF6EB-14E1-43D9-8FAE-53E52C24EC4E}"/>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 name="Shape 607">
              <a:extLst>
                <a:ext uri="{FF2B5EF4-FFF2-40B4-BE49-F238E27FC236}">
                  <a16:creationId xmlns:a16="http://schemas.microsoft.com/office/drawing/2014/main" id="{48CA1AF5-5A0C-4CC7-BA96-EABAD8F314B4}"/>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26" name="Location">
            <a:extLst>
              <a:ext uri="{FF2B5EF4-FFF2-40B4-BE49-F238E27FC236}">
                <a16:creationId xmlns:a16="http://schemas.microsoft.com/office/drawing/2014/main" id="{78DD7088-3ACC-401B-91F5-886886E5D1AC}"/>
              </a:ext>
            </a:extLst>
          </p:cNvPr>
          <p:cNvSpPr txBox="1"/>
          <p:nvPr/>
        </p:nvSpPr>
        <p:spPr>
          <a:xfrm>
            <a:off x="9177054" y="1661452"/>
            <a:ext cx="733506"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Settlements</a:t>
            </a:r>
            <a:endParaRPr dirty="0"/>
          </a:p>
        </p:txBody>
      </p:sp>
      <p:sp>
        <p:nvSpPr>
          <p:cNvPr id="36" name="Diversity">
            <a:extLst>
              <a:ext uri="{FF2B5EF4-FFF2-40B4-BE49-F238E27FC236}">
                <a16:creationId xmlns:a16="http://schemas.microsoft.com/office/drawing/2014/main" id="{B9AE4713-365B-4065-91B9-CAD32A16CA0E}"/>
              </a:ext>
            </a:extLst>
          </p:cNvPr>
          <p:cNvSpPr txBox="1"/>
          <p:nvPr/>
        </p:nvSpPr>
        <p:spPr>
          <a:xfrm>
            <a:off x="5417187" y="1714609"/>
            <a:ext cx="1259291"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Culture and Pastimes</a:t>
            </a:r>
            <a:endParaRPr dirty="0"/>
          </a:p>
        </p:txBody>
      </p:sp>
      <p:grpSp>
        <p:nvGrpSpPr>
          <p:cNvPr id="37" name="Group 36">
            <a:extLst>
              <a:ext uri="{FF2B5EF4-FFF2-40B4-BE49-F238E27FC236}">
                <a16:creationId xmlns:a16="http://schemas.microsoft.com/office/drawing/2014/main" id="{2FC62B85-E61B-47EC-AA36-78703AF213F2}"/>
              </a:ext>
            </a:extLst>
          </p:cNvPr>
          <p:cNvGrpSpPr/>
          <p:nvPr/>
        </p:nvGrpSpPr>
        <p:grpSpPr>
          <a:xfrm>
            <a:off x="2027589" y="1077471"/>
            <a:ext cx="731788" cy="689883"/>
            <a:chOff x="0" y="0"/>
            <a:chExt cx="1393992" cy="1331996"/>
          </a:xfrm>
        </p:grpSpPr>
        <p:sp>
          <p:nvSpPr>
            <p:cNvPr id="38" name="Shape 919">
              <a:extLst>
                <a:ext uri="{FF2B5EF4-FFF2-40B4-BE49-F238E27FC236}">
                  <a16:creationId xmlns:a16="http://schemas.microsoft.com/office/drawing/2014/main" id="{29A1F330-49E7-4AC2-BFEE-BB4EFEFE97FA}"/>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1"/>
                    <a:pt x="1393992" y="836030"/>
                    <a:pt x="1146009" y="1084013"/>
                  </a:cubicBezTo>
                  <a:cubicBezTo>
                    <a:pt x="898026" y="1331996"/>
                    <a:pt x="495966" y="1331996"/>
                    <a:pt x="247983" y="1084013"/>
                  </a:cubicBezTo>
                  <a:cubicBezTo>
                    <a:pt x="0" y="836030"/>
                    <a:pt x="0" y="433971"/>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39" name="Shape 921">
              <a:extLst>
                <a:ext uri="{FF2B5EF4-FFF2-40B4-BE49-F238E27FC236}">
                  <a16:creationId xmlns:a16="http://schemas.microsoft.com/office/drawing/2014/main" id="{31931BDF-C5EA-4B1E-B48D-63670FF48455}"/>
                </a:ext>
              </a:extLst>
            </p:cNvPr>
            <p:cNvSpPr/>
            <p:nvPr/>
          </p:nvSpPr>
          <p:spPr>
            <a:xfrm>
              <a:off x="389638" y="919255"/>
              <a:ext cx="67015" cy="67011"/>
            </a:xfrm>
            <a:custGeom>
              <a:avLst/>
              <a:gdLst/>
              <a:ahLst/>
              <a:cxnLst/>
              <a:rect l="0" t="0" r="0" b="0"/>
              <a:pathLst>
                <a:path w="67015" h="67011">
                  <a:moveTo>
                    <a:pt x="32355" y="0"/>
                  </a:moveTo>
                  <a:cubicBezTo>
                    <a:pt x="50852" y="0"/>
                    <a:pt x="67015" y="16163"/>
                    <a:pt x="67015" y="34660"/>
                  </a:cubicBezTo>
                  <a:cubicBezTo>
                    <a:pt x="67015" y="48532"/>
                    <a:pt x="57923" y="59795"/>
                    <a:pt x="45574" y="64560"/>
                  </a:cubicBezTo>
                  <a:lnTo>
                    <a:pt x="32370" y="67011"/>
                  </a:lnTo>
                  <a:lnTo>
                    <a:pt x="32341" y="67011"/>
                  </a:lnTo>
                  <a:lnTo>
                    <a:pt x="19497" y="64560"/>
                  </a:lnTo>
                  <a:cubicBezTo>
                    <a:pt x="7796" y="59795"/>
                    <a:pt x="0" y="48532"/>
                    <a:pt x="0" y="34660"/>
                  </a:cubicBezTo>
                  <a:cubicBezTo>
                    <a:pt x="0" y="16163"/>
                    <a:pt x="13859" y="0"/>
                    <a:pt x="3235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0" name="Shape 922">
              <a:extLst>
                <a:ext uri="{FF2B5EF4-FFF2-40B4-BE49-F238E27FC236}">
                  <a16:creationId xmlns:a16="http://schemas.microsoft.com/office/drawing/2014/main" id="{70E16183-0088-48F7-8EFA-0446253EB934}"/>
                </a:ext>
              </a:extLst>
            </p:cNvPr>
            <p:cNvSpPr/>
            <p:nvPr/>
          </p:nvSpPr>
          <p:spPr>
            <a:xfrm>
              <a:off x="403524" y="794445"/>
              <a:ext cx="258177" cy="106313"/>
            </a:xfrm>
            <a:custGeom>
              <a:avLst/>
              <a:gdLst/>
              <a:ahLst/>
              <a:cxnLst/>
              <a:rect l="0" t="0" r="0" b="0"/>
              <a:pathLst>
                <a:path w="258177" h="106313">
                  <a:moveTo>
                    <a:pt x="18496" y="0"/>
                  </a:moveTo>
                  <a:lnTo>
                    <a:pt x="258177" y="0"/>
                  </a:lnTo>
                  <a:lnTo>
                    <a:pt x="258177" y="36993"/>
                  </a:lnTo>
                  <a:lnTo>
                    <a:pt x="39298" y="36993"/>
                  </a:lnTo>
                  <a:lnTo>
                    <a:pt x="39298" y="106313"/>
                  </a:lnTo>
                  <a:lnTo>
                    <a:pt x="32355" y="104008"/>
                  </a:lnTo>
                  <a:cubicBezTo>
                    <a:pt x="23108" y="99397"/>
                    <a:pt x="13860" y="99397"/>
                    <a:pt x="6943" y="104008"/>
                  </a:cubicBezTo>
                  <a:lnTo>
                    <a:pt x="0" y="106313"/>
                  </a:lnTo>
                  <a:lnTo>
                    <a:pt x="0" y="18497"/>
                  </a:lnTo>
                  <a:cubicBezTo>
                    <a:pt x="0" y="9248"/>
                    <a:pt x="9248" y="0"/>
                    <a:pt x="184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1" name="Shape 923">
              <a:extLst>
                <a:ext uri="{FF2B5EF4-FFF2-40B4-BE49-F238E27FC236}">
                  <a16:creationId xmlns:a16="http://schemas.microsoft.com/office/drawing/2014/main" id="{F936E460-D801-470B-AADB-C38E104156CC}"/>
                </a:ext>
              </a:extLst>
            </p:cNvPr>
            <p:cNvSpPr/>
            <p:nvPr/>
          </p:nvSpPr>
          <p:spPr>
            <a:xfrm>
              <a:off x="507502" y="287337"/>
              <a:ext cx="154198" cy="369572"/>
            </a:xfrm>
            <a:custGeom>
              <a:avLst/>
              <a:gdLst/>
              <a:ahLst/>
              <a:cxnLst/>
              <a:rect l="0" t="0" r="0" b="0"/>
              <a:pathLst>
                <a:path w="154198" h="369572">
                  <a:moveTo>
                    <a:pt x="154198" y="0"/>
                  </a:moveTo>
                  <a:lnTo>
                    <a:pt x="154198" y="187988"/>
                  </a:lnTo>
                  <a:lnTo>
                    <a:pt x="110951" y="213605"/>
                  </a:lnTo>
                  <a:cubicBezTo>
                    <a:pt x="92455" y="225186"/>
                    <a:pt x="108646" y="250598"/>
                    <a:pt x="124809" y="241349"/>
                  </a:cubicBezTo>
                  <a:lnTo>
                    <a:pt x="154198" y="223719"/>
                  </a:lnTo>
                  <a:lnTo>
                    <a:pt x="154198" y="369572"/>
                  </a:lnTo>
                  <a:lnTo>
                    <a:pt x="151497" y="369303"/>
                  </a:lnTo>
                  <a:cubicBezTo>
                    <a:pt x="65470" y="351955"/>
                    <a:pt x="0" y="276876"/>
                    <a:pt x="0" y="185892"/>
                  </a:cubicBezTo>
                  <a:cubicBezTo>
                    <a:pt x="0" y="94908"/>
                    <a:pt x="65470" y="18065"/>
                    <a:pt x="151497" y="276"/>
                  </a:cubicBezTo>
                  <a:lnTo>
                    <a:pt x="15419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2" name="Shape 924">
              <a:extLst>
                <a:ext uri="{FF2B5EF4-FFF2-40B4-BE49-F238E27FC236}">
                  <a16:creationId xmlns:a16="http://schemas.microsoft.com/office/drawing/2014/main" id="{31080447-20C4-4622-BDA8-B10DE725114F}"/>
                </a:ext>
              </a:extLst>
            </p:cNvPr>
            <p:cNvSpPr/>
            <p:nvPr/>
          </p:nvSpPr>
          <p:spPr>
            <a:xfrm>
              <a:off x="937339" y="919252"/>
              <a:ext cx="67015" cy="67014"/>
            </a:xfrm>
            <a:custGeom>
              <a:avLst/>
              <a:gdLst/>
              <a:ahLst/>
              <a:cxnLst/>
              <a:rect l="0" t="0" r="0" b="0"/>
              <a:pathLst>
                <a:path w="67015" h="67014">
                  <a:moveTo>
                    <a:pt x="34661" y="0"/>
                  </a:moveTo>
                  <a:cubicBezTo>
                    <a:pt x="53156" y="0"/>
                    <a:pt x="67015" y="16165"/>
                    <a:pt x="67015" y="34661"/>
                  </a:cubicBezTo>
                  <a:cubicBezTo>
                    <a:pt x="67015" y="48533"/>
                    <a:pt x="59219" y="59796"/>
                    <a:pt x="47519" y="64561"/>
                  </a:cubicBezTo>
                  <a:lnTo>
                    <a:pt x="34667" y="67014"/>
                  </a:lnTo>
                  <a:lnTo>
                    <a:pt x="34655" y="67014"/>
                  </a:lnTo>
                  <a:lnTo>
                    <a:pt x="21442" y="64561"/>
                  </a:lnTo>
                  <a:cubicBezTo>
                    <a:pt x="9092" y="59796"/>
                    <a:pt x="0" y="48533"/>
                    <a:pt x="0" y="34661"/>
                  </a:cubicBezTo>
                  <a:cubicBezTo>
                    <a:pt x="0" y="16165"/>
                    <a:pt x="16165" y="0"/>
                    <a:pt x="3466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3" name="Shape 925">
              <a:extLst>
                <a:ext uri="{FF2B5EF4-FFF2-40B4-BE49-F238E27FC236}">
                  <a16:creationId xmlns:a16="http://schemas.microsoft.com/office/drawing/2014/main" id="{9949D334-F216-4EBA-86A6-5C17A7190A64}"/>
                </a:ext>
              </a:extLst>
            </p:cNvPr>
            <p:cNvSpPr/>
            <p:nvPr/>
          </p:nvSpPr>
          <p:spPr>
            <a:xfrm>
              <a:off x="664643" y="919252"/>
              <a:ext cx="67015" cy="67014"/>
            </a:xfrm>
            <a:custGeom>
              <a:avLst/>
              <a:gdLst/>
              <a:ahLst/>
              <a:cxnLst/>
              <a:rect l="0" t="0" r="0" b="0"/>
              <a:pathLst>
                <a:path w="67015" h="67014">
                  <a:moveTo>
                    <a:pt x="32356" y="0"/>
                  </a:moveTo>
                  <a:cubicBezTo>
                    <a:pt x="50852" y="0"/>
                    <a:pt x="67015" y="16165"/>
                    <a:pt x="67015" y="34661"/>
                  </a:cubicBezTo>
                  <a:cubicBezTo>
                    <a:pt x="67015" y="48533"/>
                    <a:pt x="57924" y="59796"/>
                    <a:pt x="45574" y="64561"/>
                  </a:cubicBezTo>
                  <a:lnTo>
                    <a:pt x="32362" y="67014"/>
                  </a:lnTo>
                  <a:lnTo>
                    <a:pt x="32350" y="67014"/>
                  </a:lnTo>
                  <a:lnTo>
                    <a:pt x="19497" y="64561"/>
                  </a:lnTo>
                  <a:cubicBezTo>
                    <a:pt x="7796" y="59796"/>
                    <a:pt x="0" y="48533"/>
                    <a:pt x="0" y="34661"/>
                  </a:cubicBezTo>
                  <a:cubicBezTo>
                    <a:pt x="0" y="16165"/>
                    <a:pt x="13860" y="0"/>
                    <a:pt x="3235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4" name="Shape 926">
              <a:extLst>
                <a:ext uri="{FF2B5EF4-FFF2-40B4-BE49-F238E27FC236}">
                  <a16:creationId xmlns:a16="http://schemas.microsoft.com/office/drawing/2014/main" id="{1EC224B3-54DC-44C5-977D-E0E4A141D1B6}"/>
                </a:ext>
              </a:extLst>
            </p:cNvPr>
            <p:cNvSpPr/>
            <p:nvPr/>
          </p:nvSpPr>
          <p:spPr>
            <a:xfrm>
              <a:off x="661701" y="696816"/>
              <a:ext cx="328797" cy="203943"/>
            </a:xfrm>
            <a:custGeom>
              <a:avLst/>
              <a:gdLst/>
              <a:ahLst/>
              <a:cxnLst/>
              <a:rect l="0" t="0" r="0" b="0"/>
              <a:pathLst>
                <a:path w="328797" h="203943">
                  <a:moveTo>
                    <a:pt x="35310" y="0"/>
                  </a:moveTo>
                  <a:cubicBezTo>
                    <a:pt x="44551" y="0"/>
                    <a:pt x="53792" y="6353"/>
                    <a:pt x="53792" y="19059"/>
                  </a:cubicBezTo>
                  <a:lnTo>
                    <a:pt x="53795" y="97630"/>
                  </a:lnTo>
                  <a:lnTo>
                    <a:pt x="317244" y="97630"/>
                  </a:lnTo>
                  <a:cubicBezTo>
                    <a:pt x="324187" y="102240"/>
                    <a:pt x="328797" y="109183"/>
                    <a:pt x="328797" y="116126"/>
                  </a:cubicBezTo>
                  <a:lnTo>
                    <a:pt x="328797" y="203943"/>
                  </a:lnTo>
                  <a:lnTo>
                    <a:pt x="321854" y="201638"/>
                  </a:lnTo>
                  <a:cubicBezTo>
                    <a:pt x="314911" y="197026"/>
                    <a:pt x="305689" y="197026"/>
                    <a:pt x="296441" y="201638"/>
                  </a:cubicBezTo>
                  <a:lnTo>
                    <a:pt x="289498" y="203943"/>
                  </a:lnTo>
                  <a:lnTo>
                    <a:pt x="289498" y="134622"/>
                  </a:lnTo>
                  <a:lnTo>
                    <a:pt x="53792" y="134622"/>
                  </a:lnTo>
                  <a:lnTo>
                    <a:pt x="53792" y="203943"/>
                  </a:lnTo>
                  <a:lnTo>
                    <a:pt x="49182" y="201638"/>
                  </a:lnTo>
                  <a:cubicBezTo>
                    <a:pt x="39934" y="199331"/>
                    <a:pt x="30686" y="197026"/>
                    <a:pt x="23771" y="201638"/>
                  </a:cubicBezTo>
                  <a:lnTo>
                    <a:pt x="16828" y="203943"/>
                  </a:lnTo>
                  <a:lnTo>
                    <a:pt x="16828" y="134622"/>
                  </a:lnTo>
                  <a:lnTo>
                    <a:pt x="0" y="134622"/>
                  </a:lnTo>
                  <a:lnTo>
                    <a:pt x="0" y="97630"/>
                  </a:lnTo>
                  <a:lnTo>
                    <a:pt x="16828" y="97630"/>
                  </a:lnTo>
                  <a:lnTo>
                    <a:pt x="16828" y="19059"/>
                  </a:lnTo>
                  <a:cubicBezTo>
                    <a:pt x="16828" y="6353"/>
                    <a:pt x="26069" y="0"/>
                    <a:pt x="3531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5" name="Shape 927">
              <a:extLst>
                <a:ext uri="{FF2B5EF4-FFF2-40B4-BE49-F238E27FC236}">
                  <a16:creationId xmlns:a16="http://schemas.microsoft.com/office/drawing/2014/main" id="{90089D82-EDA8-4AE2-A938-A0C1D9D1A1A8}"/>
                </a:ext>
              </a:extLst>
            </p:cNvPr>
            <p:cNvSpPr/>
            <p:nvPr/>
          </p:nvSpPr>
          <p:spPr>
            <a:xfrm>
              <a:off x="661701" y="283736"/>
              <a:ext cx="224789" cy="376683"/>
            </a:xfrm>
            <a:custGeom>
              <a:avLst/>
              <a:gdLst/>
              <a:ahLst/>
              <a:cxnLst/>
              <a:rect l="0" t="0" r="0" b="0"/>
              <a:pathLst>
                <a:path w="224789" h="376683">
                  <a:moveTo>
                    <a:pt x="35291" y="0"/>
                  </a:moveTo>
                  <a:lnTo>
                    <a:pt x="35298" y="0"/>
                  </a:lnTo>
                  <a:lnTo>
                    <a:pt x="73291" y="3877"/>
                  </a:lnTo>
                  <a:cubicBezTo>
                    <a:pt x="159319" y="21666"/>
                    <a:pt x="224789" y="98509"/>
                    <a:pt x="224789" y="189493"/>
                  </a:cubicBezTo>
                  <a:cubicBezTo>
                    <a:pt x="224789" y="293475"/>
                    <a:pt x="139277" y="376683"/>
                    <a:pt x="35295" y="376683"/>
                  </a:cubicBezTo>
                  <a:lnTo>
                    <a:pt x="0" y="373173"/>
                  </a:lnTo>
                  <a:lnTo>
                    <a:pt x="0" y="227320"/>
                  </a:lnTo>
                  <a:lnTo>
                    <a:pt x="51486" y="196433"/>
                  </a:lnTo>
                  <a:lnTo>
                    <a:pt x="51486" y="39297"/>
                  </a:lnTo>
                  <a:cubicBezTo>
                    <a:pt x="51486" y="28897"/>
                    <a:pt x="43397" y="23697"/>
                    <a:pt x="35309" y="23697"/>
                  </a:cubicBezTo>
                  <a:cubicBezTo>
                    <a:pt x="27220" y="23697"/>
                    <a:pt x="19131" y="28897"/>
                    <a:pt x="19131" y="39297"/>
                  </a:cubicBezTo>
                  <a:lnTo>
                    <a:pt x="19157" y="39272"/>
                  </a:lnTo>
                  <a:lnTo>
                    <a:pt x="19157" y="180242"/>
                  </a:lnTo>
                  <a:lnTo>
                    <a:pt x="0" y="191589"/>
                  </a:lnTo>
                  <a:lnTo>
                    <a:pt x="0" y="3601"/>
                  </a:lnTo>
                  <a:lnTo>
                    <a:pt x="352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46" name="Physical…">
            <a:extLst>
              <a:ext uri="{FF2B5EF4-FFF2-40B4-BE49-F238E27FC236}">
                <a16:creationId xmlns:a16="http://schemas.microsoft.com/office/drawing/2014/main" id="{C1D4EFF9-8CF2-4C3B-B53C-4B5D148B589E}"/>
              </a:ext>
            </a:extLst>
          </p:cNvPr>
          <p:cNvSpPr txBox="1"/>
          <p:nvPr/>
        </p:nvSpPr>
        <p:spPr>
          <a:xfrm>
            <a:off x="1934472" y="1761166"/>
            <a:ext cx="86622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Main events</a:t>
            </a:r>
            <a:endParaRPr dirty="0"/>
          </a:p>
        </p:txBody>
      </p:sp>
      <p:sp>
        <p:nvSpPr>
          <p:cNvPr id="66" name="Techniques">
            <a:extLst>
              <a:ext uri="{FF2B5EF4-FFF2-40B4-BE49-F238E27FC236}">
                <a16:creationId xmlns:a16="http://schemas.microsoft.com/office/drawing/2014/main" id="{9DE359A6-41D3-45A4-90B4-0763A1140628}"/>
              </a:ext>
            </a:extLst>
          </p:cNvPr>
          <p:cNvSpPr txBox="1"/>
          <p:nvPr/>
        </p:nvSpPr>
        <p:spPr>
          <a:xfrm>
            <a:off x="3606652" y="1745365"/>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Artefacts</a:t>
            </a:r>
            <a:endParaRPr dirty="0"/>
          </a:p>
        </p:txBody>
      </p:sp>
      <p:grpSp>
        <p:nvGrpSpPr>
          <p:cNvPr id="83" name="Group 82">
            <a:extLst>
              <a:ext uri="{FF2B5EF4-FFF2-40B4-BE49-F238E27FC236}">
                <a16:creationId xmlns:a16="http://schemas.microsoft.com/office/drawing/2014/main" id="{3ED23D46-E6CD-4AE9-989F-D57CECC43EFD}"/>
              </a:ext>
            </a:extLst>
          </p:cNvPr>
          <p:cNvGrpSpPr/>
          <p:nvPr/>
        </p:nvGrpSpPr>
        <p:grpSpPr>
          <a:xfrm>
            <a:off x="3902256" y="1081372"/>
            <a:ext cx="731789" cy="627666"/>
            <a:chOff x="0" y="0"/>
            <a:chExt cx="1393992" cy="1331996"/>
          </a:xfrm>
        </p:grpSpPr>
        <p:sp>
          <p:nvSpPr>
            <p:cNvPr id="84" name="Shape 1283">
              <a:extLst>
                <a:ext uri="{FF2B5EF4-FFF2-40B4-BE49-F238E27FC236}">
                  <a16:creationId xmlns:a16="http://schemas.microsoft.com/office/drawing/2014/main" id="{505D6D69-82AF-48FE-B6CA-FC95871EE290}"/>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85" name="Shape 1285">
              <a:extLst>
                <a:ext uri="{FF2B5EF4-FFF2-40B4-BE49-F238E27FC236}">
                  <a16:creationId xmlns:a16="http://schemas.microsoft.com/office/drawing/2014/main" id="{6EE2D657-929C-4C24-A9BF-B9DCD6430D3D}"/>
                </a:ext>
              </a:extLst>
            </p:cNvPr>
            <p:cNvSpPr/>
            <p:nvPr/>
          </p:nvSpPr>
          <p:spPr>
            <a:xfrm>
              <a:off x="784746" y="446810"/>
              <a:ext cx="21938" cy="25577"/>
            </a:xfrm>
            <a:custGeom>
              <a:avLst/>
              <a:gdLst/>
              <a:ahLst/>
              <a:cxnLst/>
              <a:rect l="0" t="0" r="0" b="0"/>
              <a:pathLst>
                <a:path w="21938" h="25577">
                  <a:moveTo>
                    <a:pt x="10969" y="0"/>
                  </a:moveTo>
                  <a:cubicBezTo>
                    <a:pt x="16453" y="0"/>
                    <a:pt x="21938" y="3654"/>
                    <a:pt x="21938" y="10962"/>
                  </a:cubicBezTo>
                  <a:cubicBezTo>
                    <a:pt x="21938" y="25577"/>
                    <a:pt x="0" y="25577"/>
                    <a:pt x="0" y="10962"/>
                  </a:cubicBezTo>
                  <a:cubicBezTo>
                    <a:pt x="0" y="3654"/>
                    <a:pt x="5485" y="0"/>
                    <a:pt x="1096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6" name="Shape 1286">
              <a:extLst>
                <a:ext uri="{FF2B5EF4-FFF2-40B4-BE49-F238E27FC236}">
                  <a16:creationId xmlns:a16="http://schemas.microsoft.com/office/drawing/2014/main" id="{C56C8DC7-CC67-437D-9857-E7F0CD13A36D}"/>
                </a:ext>
              </a:extLst>
            </p:cNvPr>
            <p:cNvSpPr/>
            <p:nvPr/>
          </p:nvSpPr>
          <p:spPr>
            <a:xfrm>
              <a:off x="686024" y="446810"/>
              <a:ext cx="21938" cy="25577"/>
            </a:xfrm>
            <a:custGeom>
              <a:avLst/>
              <a:gdLst/>
              <a:ahLst/>
              <a:cxnLst/>
              <a:rect l="0" t="0" r="0" b="0"/>
              <a:pathLst>
                <a:path w="21938" h="25577">
                  <a:moveTo>
                    <a:pt x="10969" y="0"/>
                  </a:moveTo>
                  <a:cubicBezTo>
                    <a:pt x="16453" y="0"/>
                    <a:pt x="21938" y="3654"/>
                    <a:pt x="21938" y="10962"/>
                  </a:cubicBezTo>
                  <a:cubicBezTo>
                    <a:pt x="21938" y="25577"/>
                    <a:pt x="0" y="25577"/>
                    <a:pt x="0" y="10962"/>
                  </a:cubicBezTo>
                  <a:cubicBezTo>
                    <a:pt x="0" y="3654"/>
                    <a:pt x="5485" y="0"/>
                    <a:pt x="1096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7" name="Shape 1287">
              <a:extLst>
                <a:ext uri="{FF2B5EF4-FFF2-40B4-BE49-F238E27FC236}">
                  <a16:creationId xmlns:a16="http://schemas.microsoft.com/office/drawing/2014/main" id="{F299B4E7-9641-4231-BFE3-4A7B9C90A900}"/>
                </a:ext>
              </a:extLst>
            </p:cNvPr>
            <p:cNvSpPr/>
            <p:nvPr/>
          </p:nvSpPr>
          <p:spPr>
            <a:xfrm>
              <a:off x="543432" y="402925"/>
              <a:ext cx="54844" cy="109687"/>
            </a:xfrm>
            <a:custGeom>
              <a:avLst/>
              <a:gdLst/>
              <a:ahLst/>
              <a:cxnLst/>
              <a:rect l="0" t="0" r="0" b="0"/>
              <a:pathLst>
                <a:path w="54844" h="109687">
                  <a:moveTo>
                    <a:pt x="0" y="0"/>
                  </a:moveTo>
                  <a:lnTo>
                    <a:pt x="54844" y="0"/>
                  </a:lnTo>
                  <a:lnTo>
                    <a:pt x="54844" y="21937"/>
                  </a:lnTo>
                  <a:lnTo>
                    <a:pt x="42045" y="24526"/>
                  </a:lnTo>
                  <a:cubicBezTo>
                    <a:pt x="30237" y="29526"/>
                    <a:pt x="21938" y="41228"/>
                    <a:pt x="21938" y="54844"/>
                  </a:cubicBezTo>
                  <a:cubicBezTo>
                    <a:pt x="21938" y="68459"/>
                    <a:pt x="30237" y="80161"/>
                    <a:pt x="42045" y="85162"/>
                  </a:cubicBezTo>
                  <a:lnTo>
                    <a:pt x="54844" y="87750"/>
                  </a:lnTo>
                  <a:lnTo>
                    <a:pt x="54844" y="109687"/>
                  </a:lnTo>
                  <a:lnTo>
                    <a:pt x="0" y="109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8" name="Shape 1288">
              <a:extLst>
                <a:ext uri="{FF2B5EF4-FFF2-40B4-BE49-F238E27FC236}">
                  <a16:creationId xmlns:a16="http://schemas.microsoft.com/office/drawing/2014/main" id="{6C670725-7549-4533-80F0-B4A0B9D6C68C}"/>
                </a:ext>
              </a:extLst>
            </p:cNvPr>
            <p:cNvSpPr/>
            <p:nvPr/>
          </p:nvSpPr>
          <p:spPr>
            <a:xfrm>
              <a:off x="598276" y="402925"/>
              <a:ext cx="98716" cy="109687"/>
            </a:xfrm>
            <a:custGeom>
              <a:avLst/>
              <a:gdLst/>
              <a:ahLst/>
              <a:cxnLst/>
              <a:rect l="0" t="0" r="0" b="0"/>
              <a:pathLst>
                <a:path w="98716" h="109687">
                  <a:moveTo>
                    <a:pt x="0" y="0"/>
                  </a:moveTo>
                  <a:lnTo>
                    <a:pt x="98716" y="0"/>
                  </a:lnTo>
                  <a:lnTo>
                    <a:pt x="98716" y="21937"/>
                  </a:lnTo>
                  <a:lnTo>
                    <a:pt x="85916" y="24526"/>
                  </a:lnTo>
                  <a:cubicBezTo>
                    <a:pt x="74108" y="29526"/>
                    <a:pt x="65810" y="41228"/>
                    <a:pt x="65810" y="54844"/>
                  </a:cubicBezTo>
                  <a:cubicBezTo>
                    <a:pt x="65810" y="68459"/>
                    <a:pt x="74108" y="80161"/>
                    <a:pt x="85916" y="85162"/>
                  </a:cubicBezTo>
                  <a:lnTo>
                    <a:pt x="98716" y="87750"/>
                  </a:lnTo>
                  <a:lnTo>
                    <a:pt x="98716" y="109687"/>
                  </a:lnTo>
                  <a:lnTo>
                    <a:pt x="0" y="109687"/>
                  </a:lnTo>
                  <a:lnTo>
                    <a:pt x="0" y="87750"/>
                  </a:lnTo>
                  <a:lnTo>
                    <a:pt x="1" y="87750"/>
                  </a:lnTo>
                  <a:cubicBezTo>
                    <a:pt x="18153" y="87750"/>
                    <a:pt x="32906" y="72997"/>
                    <a:pt x="32906" y="54844"/>
                  </a:cubicBezTo>
                  <a:cubicBezTo>
                    <a:pt x="32906" y="36690"/>
                    <a:pt x="18153"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9" name="Shape 1289">
              <a:extLst>
                <a:ext uri="{FF2B5EF4-FFF2-40B4-BE49-F238E27FC236}">
                  <a16:creationId xmlns:a16="http://schemas.microsoft.com/office/drawing/2014/main" id="{F6CEE181-3AC8-4F3D-9EFE-B75E19AB18AC}"/>
                </a:ext>
              </a:extLst>
            </p:cNvPr>
            <p:cNvSpPr/>
            <p:nvPr/>
          </p:nvSpPr>
          <p:spPr>
            <a:xfrm>
              <a:off x="696992" y="402925"/>
              <a:ext cx="98716" cy="109687"/>
            </a:xfrm>
            <a:custGeom>
              <a:avLst/>
              <a:gdLst/>
              <a:ahLst/>
              <a:cxnLst/>
              <a:rect l="0" t="0" r="0" b="0"/>
              <a:pathLst>
                <a:path w="98716" h="109687">
                  <a:moveTo>
                    <a:pt x="0" y="0"/>
                  </a:moveTo>
                  <a:lnTo>
                    <a:pt x="98716" y="0"/>
                  </a:lnTo>
                  <a:lnTo>
                    <a:pt x="98716" y="21937"/>
                  </a:lnTo>
                  <a:lnTo>
                    <a:pt x="85916" y="24526"/>
                  </a:lnTo>
                  <a:cubicBezTo>
                    <a:pt x="74108" y="29526"/>
                    <a:pt x="65809" y="41228"/>
                    <a:pt x="65809" y="54844"/>
                  </a:cubicBezTo>
                  <a:cubicBezTo>
                    <a:pt x="65809" y="68459"/>
                    <a:pt x="74108" y="80161"/>
                    <a:pt x="85916" y="85162"/>
                  </a:cubicBezTo>
                  <a:lnTo>
                    <a:pt x="98716" y="87750"/>
                  </a:lnTo>
                  <a:lnTo>
                    <a:pt x="98716" y="109687"/>
                  </a:lnTo>
                  <a:lnTo>
                    <a:pt x="0" y="109687"/>
                  </a:lnTo>
                  <a:lnTo>
                    <a:pt x="0" y="87750"/>
                  </a:lnTo>
                  <a:lnTo>
                    <a:pt x="1" y="87750"/>
                  </a:lnTo>
                  <a:cubicBezTo>
                    <a:pt x="18153" y="87750"/>
                    <a:pt x="32906" y="72997"/>
                    <a:pt x="32906" y="54844"/>
                  </a:cubicBezTo>
                  <a:cubicBezTo>
                    <a:pt x="32906" y="36690"/>
                    <a:pt x="18153"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0" name="Shape 1290">
              <a:extLst>
                <a:ext uri="{FF2B5EF4-FFF2-40B4-BE49-F238E27FC236}">
                  <a16:creationId xmlns:a16="http://schemas.microsoft.com/office/drawing/2014/main" id="{AB2373E7-2C79-40C5-8F10-CF66CD227E55}"/>
                </a:ext>
              </a:extLst>
            </p:cNvPr>
            <p:cNvSpPr/>
            <p:nvPr/>
          </p:nvSpPr>
          <p:spPr>
            <a:xfrm>
              <a:off x="795708" y="402925"/>
              <a:ext cx="54852" cy="109687"/>
            </a:xfrm>
            <a:custGeom>
              <a:avLst/>
              <a:gdLst/>
              <a:ahLst/>
              <a:cxnLst/>
              <a:rect l="0" t="0" r="0" b="0"/>
              <a:pathLst>
                <a:path w="54852" h="109687">
                  <a:moveTo>
                    <a:pt x="0" y="0"/>
                  </a:moveTo>
                  <a:lnTo>
                    <a:pt x="54852" y="0"/>
                  </a:lnTo>
                  <a:lnTo>
                    <a:pt x="54852" y="109687"/>
                  </a:lnTo>
                  <a:lnTo>
                    <a:pt x="0" y="109687"/>
                  </a:lnTo>
                  <a:lnTo>
                    <a:pt x="0" y="87750"/>
                  </a:lnTo>
                  <a:lnTo>
                    <a:pt x="1" y="87750"/>
                  </a:lnTo>
                  <a:cubicBezTo>
                    <a:pt x="18154" y="87750"/>
                    <a:pt x="32906" y="72997"/>
                    <a:pt x="32906" y="54844"/>
                  </a:cubicBezTo>
                  <a:cubicBezTo>
                    <a:pt x="32906" y="36690"/>
                    <a:pt x="18154"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1" name="Shape 28711">
              <a:extLst>
                <a:ext uri="{FF2B5EF4-FFF2-40B4-BE49-F238E27FC236}">
                  <a16:creationId xmlns:a16="http://schemas.microsoft.com/office/drawing/2014/main" id="{BEB98FEC-83DA-44FE-9F97-F0CE4A685562}"/>
                </a:ext>
              </a:extLst>
            </p:cNvPr>
            <p:cNvSpPr/>
            <p:nvPr/>
          </p:nvSpPr>
          <p:spPr>
            <a:xfrm>
              <a:off x="510529" y="337115"/>
              <a:ext cx="372941" cy="43876"/>
            </a:xfrm>
            <a:custGeom>
              <a:avLst/>
              <a:gdLst/>
              <a:ahLst/>
              <a:cxnLst/>
              <a:rect l="0" t="0" r="0" b="0"/>
              <a:pathLst>
                <a:path w="372941" h="43876">
                  <a:moveTo>
                    <a:pt x="0" y="0"/>
                  </a:moveTo>
                  <a:lnTo>
                    <a:pt x="372941" y="0"/>
                  </a:lnTo>
                  <a:lnTo>
                    <a:pt x="372941" y="43876"/>
                  </a:lnTo>
                  <a:lnTo>
                    <a:pt x="0" y="43876"/>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2" name="Shape 1292">
              <a:extLst>
                <a:ext uri="{FF2B5EF4-FFF2-40B4-BE49-F238E27FC236}">
                  <a16:creationId xmlns:a16="http://schemas.microsoft.com/office/drawing/2014/main" id="{9FEE6986-8BB5-4E94-9A1C-458D0AA65B50}"/>
                </a:ext>
              </a:extLst>
            </p:cNvPr>
            <p:cNvSpPr/>
            <p:nvPr/>
          </p:nvSpPr>
          <p:spPr>
            <a:xfrm>
              <a:off x="587308" y="446810"/>
              <a:ext cx="21937" cy="25577"/>
            </a:xfrm>
            <a:custGeom>
              <a:avLst/>
              <a:gdLst/>
              <a:ahLst/>
              <a:cxnLst/>
              <a:rect l="0" t="0" r="0" b="0"/>
              <a:pathLst>
                <a:path w="21937" h="25577">
                  <a:moveTo>
                    <a:pt x="10968" y="0"/>
                  </a:moveTo>
                  <a:cubicBezTo>
                    <a:pt x="16452" y="0"/>
                    <a:pt x="21937" y="3654"/>
                    <a:pt x="21937" y="10962"/>
                  </a:cubicBezTo>
                  <a:cubicBezTo>
                    <a:pt x="21937" y="25577"/>
                    <a:pt x="0" y="25577"/>
                    <a:pt x="0" y="10962"/>
                  </a:cubicBezTo>
                  <a:cubicBezTo>
                    <a:pt x="0" y="3654"/>
                    <a:pt x="5484" y="0"/>
                    <a:pt x="109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3" name="Shape 1293">
              <a:extLst>
                <a:ext uri="{FF2B5EF4-FFF2-40B4-BE49-F238E27FC236}">
                  <a16:creationId xmlns:a16="http://schemas.microsoft.com/office/drawing/2014/main" id="{A4C01E22-944B-453E-BEFE-F223D4210B3A}"/>
                </a:ext>
              </a:extLst>
            </p:cNvPr>
            <p:cNvSpPr/>
            <p:nvPr/>
          </p:nvSpPr>
          <p:spPr>
            <a:xfrm>
              <a:off x="378900" y="446800"/>
              <a:ext cx="142594" cy="245843"/>
            </a:xfrm>
            <a:custGeom>
              <a:avLst/>
              <a:gdLst/>
              <a:ahLst/>
              <a:cxnLst/>
              <a:rect l="0" t="0" r="0" b="0"/>
              <a:pathLst>
                <a:path w="142594" h="245843">
                  <a:moveTo>
                    <a:pt x="131626" y="0"/>
                  </a:moveTo>
                  <a:cubicBezTo>
                    <a:pt x="135135" y="0"/>
                    <a:pt x="138756" y="220"/>
                    <a:pt x="142594" y="577"/>
                  </a:cubicBezTo>
                  <a:lnTo>
                    <a:pt x="142594" y="22569"/>
                  </a:lnTo>
                  <a:cubicBezTo>
                    <a:pt x="138920" y="22184"/>
                    <a:pt x="135246" y="21938"/>
                    <a:pt x="131626" y="21938"/>
                  </a:cubicBezTo>
                  <a:cubicBezTo>
                    <a:pt x="71132" y="21938"/>
                    <a:pt x="21938" y="71133"/>
                    <a:pt x="21938" y="131627"/>
                  </a:cubicBezTo>
                  <a:lnTo>
                    <a:pt x="21937" y="131632"/>
                  </a:lnTo>
                  <a:cubicBezTo>
                    <a:pt x="21937" y="167607"/>
                    <a:pt x="40091" y="201282"/>
                    <a:pt x="69569" y="221657"/>
                  </a:cubicBezTo>
                  <a:cubicBezTo>
                    <a:pt x="68007" y="229636"/>
                    <a:pt x="66936" y="237726"/>
                    <a:pt x="66361" y="245843"/>
                  </a:cubicBezTo>
                  <a:cubicBezTo>
                    <a:pt x="25612" y="222613"/>
                    <a:pt x="0" y="179395"/>
                    <a:pt x="0" y="131627"/>
                  </a:cubicBezTo>
                  <a:cubicBezTo>
                    <a:pt x="0" y="59040"/>
                    <a:pt x="59038" y="0"/>
                    <a:pt x="13162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4" name="Shape 1294">
              <a:extLst>
                <a:ext uri="{FF2B5EF4-FFF2-40B4-BE49-F238E27FC236}">
                  <a16:creationId xmlns:a16="http://schemas.microsoft.com/office/drawing/2014/main" id="{AC8F9B1C-7531-4749-A194-C6A581B0B5A4}"/>
                </a:ext>
              </a:extLst>
            </p:cNvPr>
            <p:cNvSpPr/>
            <p:nvPr/>
          </p:nvSpPr>
          <p:spPr>
            <a:xfrm>
              <a:off x="872497" y="655211"/>
              <a:ext cx="1" cy="0"/>
            </a:xfrm>
            <a:custGeom>
              <a:avLst/>
              <a:gdLst/>
              <a:ahLst/>
              <a:cxnLst/>
              <a:rect l="0" t="0" r="0" b="0"/>
              <a:pathLst>
                <a:path w="1">
                  <a:moveTo>
                    <a:pt x="1" y="0"/>
                  </a:moveTo>
                  <a:lnTo>
                    <a:pt x="1" y="0"/>
                  </a:lnTo>
                  <a:lnTo>
                    <a:pt x="0" y="0"/>
                  </a:lnTo>
                  <a:lnTo>
                    <a:pt x="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5" name="Shape 1295">
              <a:extLst>
                <a:ext uri="{FF2B5EF4-FFF2-40B4-BE49-F238E27FC236}">
                  <a16:creationId xmlns:a16="http://schemas.microsoft.com/office/drawing/2014/main" id="{FD887A7B-5A66-45E7-A4E9-99865D4381D4}"/>
                </a:ext>
              </a:extLst>
            </p:cNvPr>
            <p:cNvSpPr/>
            <p:nvPr/>
          </p:nvSpPr>
          <p:spPr>
            <a:xfrm>
              <a:off x="510527" y="534554"/>
              <a:ext cx="372938" cy="120657"/>
            </a:xfrm>
            <a:custGeom>
              <a:avLst/>
              <a:gdLst/>
              <a:ahLst/>
              <a:cxnLst/>
              <a:rect l="0" t="0" r="0" b="0"/>
              <a:pathLst>
                <a:path w="372938" h="120657">
                  <a:moveTo>
                    <a:pt x="28244" y="0"/>
                  </a:moveTo>
                  <a:lnTo>
                    <a:pt x="344695" y="0"/>
                  </a:lnTo>
                  <a:lnTo>
                    <a:pt x="372938" y="48399"/>
                  </a:lnTo>
                  <a:lnTo>
                    <a:pt x="372938" y="109688"/>
                  </a:lnTo>
                  <a:cubicBezTo>
                    <a:pt x="372938" y="112705"/>
                    <a:pt x="371704" y="115447"/>
                    <a:pt x="369716" y="117435"/>
                  </a:cubicBezTo>
                  <a:lnTo>
                    <a:pt x="361970" y="120657"/>
                  </a:lnTo>
                  <a:lnTo>
                    <a:pt x="354224" y="117435"/>
                  </a:lnTo>
                  <a:cubicBezTo>
                    <a:pt x="352236" y="115447"/>
                    <a:pt x="351003" y="112705"/>
                    <a:pt x="351003" y="109688"/>
                  </a:cubicBezTo>
                  <a:lnTo>
                    <a:pt x="351003" y="65813"/>
                  </a:lnTo>
                  <a:cubicBezTo>
                    <a:pt x="351003" y="47659"/>
                    <a:pt x="336249" y="32907"/>
                    <a:pt x="318096" y="32907"/>
                  </a:cubicBezTo>
                  <a:cubicBezTo>
                    <a:pt x="299942" y="32907"/>
                    <a:pt x="285189" y="47659"/>
                    <a:pt x="285189" y="65813"/>
                  </a:cubicBezTo>
                  <a:lnTo>
                    <a:pt x="285189" y="109688"/>
                  </a:lnTo>
                  <a:cubicBezTo>
                    <a:pt x="285189" y="115721"/>
                    <a:pt x="280253" y="120657"/>
                    <a:pt x="274221" y="120657"/>
                  </a:cubicBezTo>
                  <a:cubicBezTo>
                    <a:pt x="268187" y="120657"/>
                    <a:pt x="263252" y="115721"/>
                    <a:pt x="263252" y="109688"/>
                  </a:cubicBezTo>
                  <a:lnTo>
                    <a:pt x="263252" y="65813"/>
                  </a:lnTo>
                  <a:cubicBezTo>
                    <a:pt x="263252" y="47659"/>
                    <a:pt x="248498" y="32907"/>
                    <a:pt x="230345" y="32907"/>
                  </a:cubicBezTo>
                  <a:cubicBezTo>
                    <a:pt x="212192" y="32907"/>
                    <a:pt x="197438" y="47659"/>
                    <a:pt x="197438" y="65813"/>
                  </a:cubicBezTo>
                  <a:lnTo>
                    <a:pt x="197438" y="109688"/>
                  </a:lnTo>
                  <a:cubicBezTo>
                    <a:pt x="197438" y="115721"/>
                    <a:pt x="192503" y="120657"/>
                    <a:pt x="186470" y="120657"/>
                  </a:cubicBezTo>
                  <a:cubicBezTo>
                    <a:pt x="180436" y="120657"/>
                    <a:pt x="175501" y="115721"/>
                    <a:pt x="175501" y="109688"/>
                  </a:cubicBezTo>
                  <a:lnTo>
                    <a:pt x="175501" y="65813"/>
                  </a:lnTo>
                  <a:cubicBezTo>
                    <a:pt x="175501" y="47659"/>
                    <a:pt x="160748" y="32907"/>
                    <a:pt x="142594" y="32907"/>
                  </a:cubicBezTo>
                  <a:cubicBezTo>
                    <a:pt x="124441" y="32907"/>
                    <a:pt x="109687" y="47659"/>
                    <a:pt x="109687" y="65813"/>
                  </a:cubicBezTo>
                  <a:lnTo>
                    <a:pt x="109687" y="109688"/>
                  </a:lnTo>
                  <a:cubicBezTo>
                    <a:pt x="109687" y="115721"/>
                    <a:pt x="104752" y="120657"/>
                    <a:pt x="98720" y="120657"/>
                  </a:cubicBezTo>
                  <a:cubicBezTo>
                    <a:pt x="92686" y="120657"/>
                    <a:pt x="87751" y="115721"/>
                    <a:pt x="87751" y="109688"/>
                  </a:cubicBezTo>
                  <a:lnTo>
                    <a:pt x="87751" y="65813"/>
                  </a:lnTo>
                  <a:cubicBezTo>
                    <a:pt x="87751" y="47659"/>
                    <a:pt x="72997" y="32907"/>
                    <a:pt x="54844" y="32907"/>
                  </a:cubicBezTo>
                  <a:cubicBezTo>
                    <a:pt x="36690" y="32907"/>
                    <a:pt x="21937" y="47659"/>
                    <a:pt x="21937" y="65813"/>
                  </a:cubicBezTo>
                  <a:lnTo>
                    <a:pt x="21937" y="109688"/>
                  </a:lnTo>
                  <a:cubicBezTo>
                    <a:pt x="21937" y="115721"/>
                    <a:pt x="17001" y="120657"/>
                    <a:pt x="10969" y="120657"/>
                  </a:cubicBezTo>
                  <a:cubicBezTo>
                    <a:pt x="4935" y="120657"/>
                    <a:pt x="0" y="115721"/>
                    <a:pt x="0" y="109688"/>
                  </a:cubicBezTo>
                  <a:lnTo>
                    <a:pt x="0" y="48399"/>
                  </a:lnTo>
                  <a:lnTo>
                    <a:pt x="282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6" name="Shape 1296">
              <a:extLst>
                <a:ext uri="{FF2B5EF4-FFF2-40B4-BE49-F238E27FC236}">
                  <a16:creationId xmlns:a16="http://schemas.microsoft.com/office/drawing/2014/main" id="{D3C256B7-06A2-49BF-BEC6-1F99C6803622}"/>
                </a:ext>
              </a:extLst>
            </p:cNvPr>
            <p:cNvSpPr/>
            <p:nvPr/>
          </p:nvSpPr>
          <p:spPr>
            <a:xfrm>
              <a:off x="543432" y="951370"/>
              <a:ext cx="307128" cy="21938"/>
            </a:xfrm>
            <a:custGeom>
              <a:avLst/>
              <a:gdLst/>
              <a:ahLst/>
              <a:cxnLst/>
              <a:rect l="0" t="0" r="0" b="0"/>
              <a:pathLst>
                <a:path w="307128" h="21938">
                  <a:moveTo>
                    <a:pt x="0" y="0"/>
                  </a:moveTo>
                  <a:lnTo>
                    <a:pt x="307128" y="0"/>
                  </a:lnTo>
                  <a:lnTo>
                    <a:pt x="307128" y="10969"/>
                  </a:lnTo>
                  <a:cubicBezTo>
                    <a:pt x="307128" y="17001"/>
                    <a:pt x="302192" y="21938"/>
                    <a:pt x="296159" y="21938"/>
                  </a:cubicBezTo>
                  <a:lnTo>
                    <a:pt x="10969" y="21938"/>
                  </a:lnTo>
                  <a:cubicBezTo>
                    <a:pt x="4937" y="21938"/>
                    <a:pt x="0" y="17001"/>
                    <a:pt x="0" y="10969"/>
                  </a:cubicBez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7" name="Shape 1297">
              <a:extLst>
                <a:ext uri="{FF2B5EF4-FFF2-40B4-BE49-F238E27FC236}">
                  <a16:creationId xmlns:a16="http://schemas.microsoft.com/office/drawing/2014/main" id="{C2F41157-980E-4D00-9B4B-8D93389A8EEF}"/>
                </a:ext>
              </a:extLst>
            </p:cNvPr>
            <p:cNvSpPr/>
            <p:nvPr/>
          </p:nvSpPr>
          <p:spPr>
            <a:xfrm>
              <a:off x="466928" y="589402"/>
              <a:ext cx="460172" cy="109746"/>
            </a:xfrm>
            <a:custGeom>
              <a:avLst/>
              <a:gdLst/>
              <a:ahLst/>
              <a:cxnLst/>
              <a:rect l="0" t="0" r="0" b="0"/>
              <a:pathLst>
                <a:path w="460172" h="109746">
                  <a:moveTo>
                    <a:pt x="98445" y="0"/>
                  </a:moveTo>
                  <a:cubicBezTo>
                    <a:pt x="104478" y="0"/>
                    <a:pt x="109414" y="4937"/>
                    <a:pt x="109414" y="10969"/>
                  </a:cubicBezTo>
                  <a:lnTo>
                    <a:pt x="109414" y="54844"/>
                  </a:lnTo>
                  <a:cubicBezTo>
                    <a:pt x="109414" y="72997"/>
                    <a:pt x="124167" y="87750"/>
                    <a:pt x="142320" y="87750"/>
                  </a:cubicBezTo>
                  <a:cubicBezTo>
                    <a:pt x="160473" y="87750"/>
                    <a:pt x="175227" y="72997"/>
                    <a:pt x="175227" y="54844"/>
                  </a:cubicBezTo>
                  <a:lnTo>
                    <a:pt x="175227" y="10969"/>
                  </a:lnTo>
                  <a:cubicBezTo>
                    <a:pt x="175227" y="4937"/>
                    <a:pt x="180162" y="0"/>
                    <a:pt x="186196" y="0"/>
                  </a:cubicBezTo>
                  <a:cubicBezTo>
                    <a:pt x="192228" y="0"/>
                    <a:pt x="197165" y="4937"/>
                    <a:pt x="197165" y="10969"/>
                  </a:cubicBezTo>
                  <a:lnTo>
                    <a:pt x="197165" y="54844"/>
                  </a:lnTo>
                  <a:cubicBezTo>
                    <a:pt x="197165" y="72997"/>
                    <a:pt x="211917" y="87750"/>
                    <a:pt x="230071" y="87750"/>
                  </a:cubicBezTo>
                  <a:cubicBezTo>
                    <a:pt x="248224" y="87750"/>
                    <a:pt x="262978" y="72997"/>
                    <a:pt x="262978" y="54844"/>
                  </a:cubicBezTo>
                  <a:lnTo>
                    <a:pt x="262978" y="10969"/>
                  </a:lnTo>
                  <a:cubicBezTo>
                    <a:pt x="262978" y="4937"/>
                    <a:pt x="267913" y="0"/>
                    <a:pt x="273947" y="0"/>
                  </a:cubicBezTo>
                  <a:cubicBezTo>
                    <a:pt x="279979" y="0"/>
                    <a:pt x="284916" y="4937"/>
                    <a:pt x="284916" y="10969"/>
                  </a:cubicBezTo>
                  <a:lnTo>
                    <a:pt x="284916" y="54844"/>
                  </a:lnTo>
                  <a:cubicBezTo>
                    <a:pt x="284916" y="72997"/>
                    <a:pt x="299668" y="87750"/>
                    <a:pt x="317821" y="87750"/>
                  </a:cubicBezTo>
                  <a:cubicBezTo>
                    <a:pt x="335975" y="87750"/>
                    <a:pt x="350728" y="72997"/>
                    <a:pt x="350728" y="54844"/>
                  </a:cubicBezTo>
                  <a:lnTo>
                    <a:pt x="350728" y="10969"/>
                  </a:lnTo>
                  <a:cubicBezTo>
                    <a:pt x="350728" y="4937"/>
                    <a:pt x="355663" y="0"/>
                    <a:pt x="361697" y="0"/>
                  </a:cubicBezTo>
                  <a:cubicBezTo>
                    <a:pt x="367730" y="0"/>
                    <a:pt x="372666" y="4937"/>
                    <a:pt x="372666" y="10969"/>
                  </a:cubicBezTo>
                  <a:lnTo>
                    <a:pt x="372666" y="54844"/>
                  </a:lnTo>
                  <a:cubicBezTo>
                    <a:pt x="372666" y="72997"/>
                    <a:pt x="387419" y="87750"/>
                    <a:pt x="405572" y="87750"/>
                  </a:cubicBezTo>
                  <a:cubicBezTo>
                    <a:pt x="423725" y="87750"/>
                    <a:pt x="438479" y="72997"/>
                    <a:pt x="438479" y="54844"/>
                  </a:cubicBezTo>
                  <a:lnTo>
                    <a:pt x="438508" y="31535"/>
                  </a:lnTo>
                  <a:cubicBezTo>
                    <a:pt x="451561" y="55614"/>
                    <a:pt x="458965" y="82378"/>
                    <a:pt x="460172" y="109746"/>
                  </a:cubicBezTo>
                  <a:lnTo>
                    <a:pt x="0" y="109746"/>
                  </a:lnTo>
                  <a:cubicBezTo>
                    <a:pt x="1179" y="82376"/>
                    <a:pt x="8611" y="55612"/>
                    <a:pt x="21664" y="31535"/>
                  </a:cubicBezTo>
                  <a:lnTo>
                    <a:pt x="21664" y="54844"/>
                  </a:lnTo>
                  <a:cubicBezTo>
                    <a:pt x="21664" y="72997"/>
                    <a:pt x="36416" y="87750"/>
                    <a:pt x="54569" y="87750"/>
                  </a:cubicBezTo>
                  <a:cubicBezTo>
                    <a:pt x="72723" y="87750"/>
                    <a:pt x="87476" y="72997"/>
                    <a:pt x="87476" y="54844"/>
                  </a:cubicBezTo>
                  <a:lnTo>
                    <a:pt x="87476" y="10969"/>
                  </a:lnTo>
                  <a:cubicBezTo>
                    <a:pt x="87476" y="4937"/>
                    <a:pt x="92412" y="0"/>
                    <a:pt x="9844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8" name="Shape 1298">
              <a:extLst>
                <a:ext uri="{FF2B5EF4-FFF2-40B4-BE49-F238E27FC236}">
                  <a16:creationId xmlns:a16="http://schemas.microsoft.com/office/drawing/2014/main" id="{C6C243C1-5974-46C9-966F-2DB58AF8975F}"/>
                </a:ext>
              </a:extLst>
            </p:cNvPr>
            <p:cNvSpPr/>
            <p:nvPr/>
          </p:nvSpPr>
          <p:spPr>
            <a:xfrm>
              <a:off x="467311" y="721079"/>
              <a:ext cx="459398" cy="21884"/>
            </a:xfrm>
            <a:custGeom>
              <a:avLst/>
              <a:gdLst/>
              <a:ahLst/>
              <a:cxnLst/>
              <a:rect l="0" t="0" r="0" b="0"/>
              <a:pathLst>
                <a:path w="459398" h="21884">
                  <a:moveTo>
                    <a:pt x="0" y="0"/>
                  </a:moveTo>
                  <a:lnTo>
                    <a:pt x="459398" y="0"/>
                  </a:lnTo>
                  <a:cubicBezTo>
                    <a:pt x="458823" y="7376"/>
                    <a:pt x="457808" y="14671"/>
                    <a:pt x="456328" y="21884"/>
                  </a:cubicBezTo>
                  <a:lnTo>
                    <a:pt x="3043" y="21884"/>
                  </a:lnTo>
                  <a:cubicBezTo>
                    <a:pt x="1590" y="14671"/>
                    <a:pt x="549" y="7376"/>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9" name="Shape 1299">
              <a:extLst>
                <a:ext uri="{FF2B5EF4-FFF2-40B4-BE49-F238E27FC236}">
                  <a16:creationId xmlns:a16="http://schemas.microsoft.com/office/drawing/2014/main" id="{BF35D560-DEDF-47FB-B8CD-7A257ED39400}"/>
                </a:ext>
              </a:extLst>
            </p:cNvPr>
            <p:cNvSpPr/>
            <p:nvPr/>
          </p:nvSpPr>
          <p:spPr>
            <a:xfrm>
              <a:off x="872494" y="446800"/>
              <a:ext cx="142594" cy="245866"/>
            </a:xfrm>
            <a:custGeom>
              <a:avLst/>
              <a:gdLst/>
              <a:ahLst/>
              <a:cxnLst/>
              <a:rect l="0" t="0" r="0" b="0"/>
              <a:pathLst>
                <a:path w="142594" h="245866">
                  <a:moveTo>
                    <a:pt x="10968" y="0"/>
                  </a:moveTo>
                  <a:lnTo>
                    <a:pt x="10968" y="3"/>
                  </a:lnTo>
                  <a:cubicBezTo>
                    <a:pt x="83553" y="3"/>
                    <a:pt x="142594" y="59041"/>
                    <a:pt x="142594" y="131628"/>
                  </a:cubicBezTo>
                  <a:cubicBezTo>
                    <a:pt x="142594" y="179394"/>
                    <a:pt x="116982" y="222612"/>
                    <a:pt x="76233" y="245866"/>
                  </a:cubicBezTo>
                  <a:cubicBezTo>
                    <a:pt x="75656" y="237721"/>
                    <a:pt x="74560" y="229659"/>
                    <a:pt x="73024" y="221680"/>
                  </a:cubicBezTo>
                  <a:cubicBezTo>
                    <a:pt x="102503" y="201278"/>
                    <a:pt x="120656" y="167605"/>
                    <a:pt x="120656" y="131627"/>
                  </a:cubicBezTo>
                  <a:cubicBezTo>
                    <a:pt x="120656" y="71133"/>
                    <a:pt x="71462" y="21938"/>
                    <a:pt x="10968" y="21938"/>
                  </a:cubicBezTo>
                  <a:cubicBezTo>
                    <a:pt x="7348" y="21938"/>
                    <a:pt x="3674" y="22184"/>
                    <a:pt x="0" y="22596"/>
                  </a:cubicBezTo>
                  <a:lnTo>
                    <a:pt x="0" y="603"/>
                  </a:lnTo>
                  <a:cubicBezTo>
                    <a:pt x="3839" y="220"/>
                    <a:pt x="7459" y="0"/>
                    <a:pt x="109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0" name="Shape 1300">
              <a:extLst>
                <a:ext uri="{FF2B5EF4-FFF2-40B4-BE49-F238E27FC236}">
                  <a16:creationId xmlns:a16="http://schemas.microsoft.com/office/drawing/2014/main" id="{E9F70AF1-5E93-435C-B2B6-5C3CB76A6729}"/>
                </a:ext>
              </a:extLst>
            </p:cNvPr>
            <p:cNvSpPr/>
            <p:nvPr/>
          </p:nvSpPr>
          <p:spPr>
            <a:xfrm>
              <a:off x="476391" y="764899"/>
              <a:ext cx="441245" cy="21938"/>
            </a:xfrm>
            <a:custGeom>
              <a:avLst/>
              <a:gdLst/>
              <a:ahLst/>
              <a:cxnLst/>
              <a:rect l="0" t="0" r="0" b="0"/>
              <a:pathLst>
                <a:path w="441245" h="21938">
                  <a:moveTo>
                    <a:pt x="0" y="0"/>
                  </a:moveTo>
                  <a:lnTo>
                    <a:pt x="441245" y="0"/>
                  </a:lnTo>
                  <a:cubicBezTo>
                    <a:pt x="440395" y="2550"/>
                    <a:pt x="439682" y="5100"/>
                    <a:pt x="438695" y="7596"/>
                  </a:cubicBezTo>
                  <a:lnTo>
                    <a:pt x="433101" y="21938"/>
                  </a:lnTo>
                  <a:lnTo>
                    <a:pt x="8142" y="21938"/>
                  </a:lnTo>
                  <a:lnTo>
                    <a:pt x="2548" y="7596"/>
                  </a:lnTo>
                  <a:lnTo>
                    <a:pt x="2550" y="7596"/>
                  </a:lnTo>
                  <a:cubicBezTo>
                    <a:pt x="1563" y="5100"/>
                    <a:pt x="850" y="2523"/>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1" name="Shape 1301">
              <a:extLst>
                <a:ext uri="{FF2B5EF4-FFF2-40B4-BE49-F238E27FC236}">
                  <a16:creationId xmlns:a16="http://schemas.microsoft.com/office/drawing/2014/main" id="{6E90575F-0D38-4B2D-AFCC-A99003C94308}"/>
                </a:ext>
              </a:extLst>
            </p:cNvPr>
            <p:cNvSpPr/>
            <p:nvPr/>
          </p:nvSpPr>
          <p:spPr>
            <a:xfrm>
              <a:off x="493054" y="808767"/>
              <a:ext cx="407878" cy="120662"/>
            </a:xfrm>
            <a:custGeom>
              <a:avLst/>
              <a:gdLst/>
              <a:ahLst/>
              <a:cxnLst/>
              <a:rect l="0" t="0" r="0" b="0"/>
              <a:pathLst>
                <a:path w="407878" h="120662">
                  <a:moveTo>
                    <a:pt x="0" y="0"/>
                  </a:moveTo>
                  <a:lnTo>
                    <a:pt x="407878" y="0"/>
                  </a:lnTo>
                  <a:lnTo>
                    <a:pt x="360959" y="120662"/>
                  </a:lnTo>
                  <a:lnTo>
                    <a:pt x="46925" y="1206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62" name="Group 61">
            <a:extLst>
              <a:ext uri="{FF2B5EF4-FFF2-40B4-BE49-F238E27FC236}">
                <a16:creationId xmlns:a16="http://schemas.microsoft.com/office/drawing/2014/main" id="{435E2832-DE4E-43E6-BE75-C86C5025495B}"/>
              </a:ext>
            </a:extLst>
          </p:cNvPr>
          <p:cNvGrpSpPr/>
          <p:nvPr/>
        </p:nvGrpSpPr>
        <p:grpSpPr>
          <a:xfrm>
            <a:off x="5720518" y="1044846"/>
            <a:ext cx="709706" cy="664192"/>
            <a:chOff x="0" y="0"/>
            <a:chExt cx="1393992" cy="1331996"/>
          </a:xfrm>
        </p:grpSpPr>
        <p:sp>
          <p:nvSpPr>
            <p:cNvPr id="63" name="Shape 571">
              <a:extLst>
                <a:ext uri="{FF2B5EF4-FFF2-40B4-BE49-F238E27FC236}">
                  <a16:creationId xmlns:a16="http://schemas.microsoft.com/office/drawing/2014/main" id="{05FED1D8-AA72-4252-B0AE-CBB983BBD6CB}"/>
                </a:ext>
              </a:extLst>
            </p:cNvPr>
            <p:cNvSpPr/>
            <p:nvPr/>
          </p:nvSpPr>
          <p:spPr>
            <a:xfrm>
              <a:off x="0" y="0"/>
              <a:ext cx="1393992" cy="1331996"/>
            </a:xfrm>
            <a:custGeom>
              <a:avLst/>
              <a:gdLst/>
              <a:ahLst/>
              <a:cxnLst/>
              <a:rect l="0" t="0" r="0" b="0"/>
              <a:pathLst>
                <a:path w="1393992" h="1331996">
                  <a:moveTo>
                    <a:pt x="696996" y="0"/>
                  </a:moveTo>
                  <a:cubicBezTo>
                    <a:pt x="859506" y="0"/>
                    <a:pt x="1022017" y="61996"/>
                    <a:pt x="1146008" y="185988"/>
                  </a:cubicBezTo>
                  <a:cubicBezTo>
                    <a:pt x="1393992" y="433971"/>
                    <a:pt x="1393992" y="836030"/>
                    <a:pt x="1146008" y="1084013"/>
                  </a:cubicBezTo>
                  <a:cubicBezTo>
                    <a:pt x="898026" y="1331996"/>
                    <a:pt x="495967" y="1331996"/>
                    <a:pt x="247984" y="1084013"/>
                  </a:cubicBezTo>
                  <a:cubicBezTo>
                    <a:pt x="0" y="836030"/>
                    <a:pt x="0" y="433971"/>
                    <a:pt x="247984" y="185988"/>
                  </a:cubicBezTo>
                  <a:cubicBezTo>
                    <a:pt x="371975" y="61996"/>
                    <a:pt x="534486"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64" name="Shape 572">
              <a:extLst>
                <a:ext uri="{FF2B5EF4-FFF2-40B4-BE49-F238E27FC236}">
                  <a16:creationId xmlns:a16="http://schemas.microsoft.com/office/drawing/2014/main" id="{3C9B51CB-39D5-4560-9B27-B4747F04FF8D}"/>
                </a:ext>
              </a:extLst>
            </p:cNvPr>
            <p:cNvSpPr/>
            <p:nvPr/>
          </p:nvSpPr>
          <p:spPr>
            <a:xfrm>
              <a:off x="907323" y="595393"/>
              <a:ext cx="70477" cy="71313"/>
            </a:xfrm>
            <a:custGeom>
              <a:avLst/>
              <a:gdLst/>
              <a:ahLst/>
              <a:cxnLst/>
              <a:rect l="0" t="0" r="0" b="0"/>
              <a:pathLst>
                <a:path w="70477" h="71313">
                  <a:moveTo>
                    <a:pt x="28292" y="0"/>
                  </a:moveTo>
                  <a:lnTo>
                    <a:pt x="70477" y="42688"/>
                  </a:lnTo>
                  <a:lnTo>
                    <a:pt x="47477" y="71313"/>
                  </a:lnTo>
                  <a:lnTo>
                    <a:pt x="0" y="23335"/>
                  </a:lnTo>
                  <a:lnTo>
                    <a:pt x="2829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5" name="Shape 573">
              <a:extLst>
                <a:ext uri="{FF2B5EF4-FFF2-40B4-BE49-F238E27FC236}">
                  <a16:creationId xmlns:a16="http://schemas.microsoft.com/office/drawing/2014/main" id="{CBCB5025-BE82-4F6F-B2E0-F8EA8A945E05}"/>
                </a:ext>
              </a:extLst>
            </p:cNvPr>
            <p:cNvSpPr/>
            <p:nvPr/>
          </p:nvSpPr>
          <p:spPr>
            <a:xfrm>
              <a:off x="945928" y="454475"/>
              <a:ext cx="179623" cy="172828"/>
            </a:xfrm>
            <a:custGeom>
              <a:avLst/>
              <a:gdLst/>
              <a:ahLst/>
              <a:cxnLst/>
              <a:rect l="0" t="0" r="0" b="0"/>
              <a:pathLst>
                <a:path w="179623" h="172828">
                  <a:moveTo>
                    <a:pt x="176411" y="0"/>
                  </a:moveTo>
                  <a:lnTo>
                    <a:pt x="179623" y="1358"/>
                  </a:lnTo>
                  <a:lnTo>
                    <a:pt x="179623" y="1581"/>
                  </a:lnTo>
                  <a:lnTo>
                    <a:pt x="170200" y="57771"/>
                  </a:lnTo>
                  <a:cubicBezTo>
                    <a:pt x="164993" y="76152"/>
                    <a:pt x="157711" y="93930"/>
                    <a:pt x="148287" y="110552"/>
                  </a:cubicBezTo>
                  <a:cubicBezTo>
                    <a:pt x="132517" y="138507"/>
                    <a:pt x="104761" y="162144"/>
                    <a:pt x="70812" y="160773"/>
                  </a:cubicBezTo>
                  <a:cubicBezTo>
                    <a:pt x="64483" y="160438"/>
                    <a:pt x="58289" y="159233"/>
                    <a:pt x="52631" y="157358"/>
                  </a:cubicBezTo>
                  <a:lnTo>
                    <a:pt x="40446" y="172828"/>
                  </a:lnTo>
                  <a:lnTo>
                    <a:pt x="0" y="132551"/>
                  </a:lnTo>
                  <a:lnTo>
                    <a:pt x="15267" y="120029"/>
                  </a:lnTo>
                  <a:cubicBezTo>
                    <a:pt x="13560" y="114872"/>
                    <a:pt x="12355" y="109215"/>
                    <a:pt x="12019" y="103389"/>
                  </a:cubicBezTo>
                  <a:cubicBezTo>
                    <a:pt x="10145" y="69774"/>
                    <a:pt x="29497" y="37399"/>
                    <a:pt x="59496" y="22466"/>
                  </a:cubicBezTo>
                  <a:cubicBezTo>
                    <a:pt x="78345" y="13024"/>
                    <a:pt x="97898" y="12857"/>
                    <a:pt x="118456" y="13895"/>
                  </a:cubicBezTo>
                  <a:cubicBezTo>
                    <a:pt x="138342" y="14932"/>
                    <a:pt x="161478" y="14932"/>
                    <a:pt x="17641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2" name="Shape 574">
              <a:extLst>
                <a:ext uri="{FF2B5EF4-FFF2-40B4-BE49-F238E27FC236}">
                  <a16:creationId xmlns:a16="http://schemas.microsoft.com/office/drawing/2014/main" id="{28E881D8-1EA3-457A-AC47-669F2E6F60D5}"/>
                </a:ext>
              </a:extLst>
            </p:cNvPr>
            <p:cNvSpPr/>
            <p:nvPr/>
          </p:nvSpPr>
          <p:spPr>
            <a:xfrm>
              <a:off x="745146" y="703426"/>
              <a:ext cx="195681" cy="206713"/>
            </a:xfrm>
            <a:custGeom>
              <a:avLst/>
              <a:gdLst/>
              <a:ahLst/>
              <a:cxnLst/>
              <a:rect l="0" t="0" r="0" b="0"/>
              <a:pathLst>
                <a:path w="195681" h="206713">
                  <a:moveTo>
                    <a:pt x="195681" y="0"/>
                  </a:moveTo>
                  <a:lnTo>
                    <a:pt x="195681" y="35592"/>
                  </a:lnTo>
                  <a:lnTo>
                    <a:pt x="192679" y="35257"/>
                  </a:lnTo>
                  <a:cubicBezTo>
                    <a:pt x="173327" y="36998"/>
                    <a:pt x="159098" y="53973"/>
                    <a:pt x="160806" y="73157"/>
                  </a:cubicBezTo>
                  <a:cubicBezTo>
                    <a:pt x="162111" y="87546"/>
                    <a:pt x="171986" y="99147"/>
                    <a:pt x="184936" y="103327"/>
                  </a:cubicBezTo>
                  <a:lnTo>
                    <a:pt x="195681" y="104525"/>
                  </a:lnTo>
                  <a:lnTo>
                    <a:pt x="195681" y="161563"/>
                  </a:lnTo>
                  <a:lnTo>
                    <a:pt x="173803" y="176057"/>
                  </a:lnTo>
                  <a:cubicBezTo>
                    <a:pt x="144760" y="191475"/>
                    <a:pt x="112237" y="201448"/>
                    <a:pt x="77475" y="204503"/>
                  </a:cubicBezTo>
                  <a:cubicBezTo>
                    <a:pt x="50757" y="206713"/>
                    <a:pt x="24675" y="204838"/>
                    <a:pt x="0" y="199181"/>
                  </a:cubicBezTo>
                  <a:cubicBezTo>
                    <a:pt x="14229" y="184616"/>
                    <a:pt x="29664" y="171224"/>
                    <a:pt x="45099" y="157865"/>
                  </a:cubicBezTo>
                  <a:cubicBezTo>
                    <a:pt x="52331" y="165901"/>
                    <a:pt x="62944" y="170721"/>
                    <a:pt x="74428" y="169684"/>
                  </a:cubicBezTo>
                  <a:cubicBezTo>
                    <a:pt x="93613" y="167943"/>
                    <a:pt x="107842" y="150968"/>
                    <a:pt x="106134" y="131783"/>
                  </a:cubicBezTo>
                  <a:cubicBezTo>
                    <a:pt x="105432" y="123379"/>
                    <a:pt x="101849" y="116014"/>
                    <a:pt x="96358" y="110356"/>
                  </a:cubicBezTo>
                  <a:cubicBezTo>
                    <a:pt x="101681" y="105066"/>
                    <a:pt x="106972" y="99742"/>
                    <a:pt x="112295" y="94251"/>
                  </a:cubicBezTo>
                  <a:lnTo>
                    <a:pt x="19568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3" name="Shape 575">
              <a:extLst>
                <a:ext uri="{FF2B5EF4-FFF2-40B4-BE49-F238E27FC236}">
                  <a16:creationId xmlns:a16="http://schemas.microsoft.com/office/drawing/2014/main" id="{B3C55364-5514-4E74-9D74-337894918FB3}"/>
                </a:ext>
              </a:extLst>
            </p:cNvPr>
            <p:cNvSpPr/>
            <p:nvPr/>
          </p:nvSpPr>
          <p:spPr>
            <a:xfrm>
              <a:off x="940826" y="625555"/>
              <a:ext cx="119555" cy="239434"/>
            </a:xfrm>
            <a:custGeom>
              <a:avLst/>
              <a:gdLst/>
              <a:ahLst/>
              <a:cxnLst/>
              <a:rect l="0" t="0" r="0" b="0"/>
              <a:pathLst>
                <a:path w="119555" h="239434">
                  <a:moveTo>
                    <a:pt x="111170" y="0"/>
                  </a:moveTo>
                  <a:cubicBezTo>
                    <a:pt x="111539" y="2578"/>
                    <a:pt x="111874" y="5324"/>
                    <a:pt x="112042" y="7902"/>
                  </a:cubicBezTo>
                  <a:lnTo>
                    <a:pt x="112039" y="7903"/>
                  </a:lnTo>
                  <a:cubicBezTo>
                    <a:pt x="119555" y="94990"/>
                    <a:pt x="82053" y="175660"/>
                    <a:pt x="18921" y="226900"/>
                  </a:cubicBezTo>
                  <a:lnTo>
                    <a:pt x="0" y="239434"/>
                  </a:lnTo>
                  <a:lnTo>
                    <a:pt x="0" y="182396"/>
                  </a:lnTo>
                  <a:lnTo>
                    <a:pt x="3026" y="182734"/>
                  </a:lnTo>
                  <a:cubicBezTo>
                    <a:pt x="22211" y="181027"/>
                    <a:pt x="36440" y="164052"/>
                    <a:pt x="34899" y="145002"/>
                  </a:cubicBezTo>
                  <a:cubicBezTo>
                    <a:pt x="33594" y="130487"/>
                    <a:pt x="23719" y="118855"/>
                    <a:pt x="10769" y="114666"/>
                  </a:cubicBezTo>
                  <a:lnTo>
                    <a:pt x="0" y="113463"/>
                  </a:lnTo>
                  <a:lnTo>
                    <a:pt x="0" y="77871"/>
                  </a:lnTo>
                  <a:lnTo>
                    <a:pt x="28373" y="45801"/>
                  </a:lnTo>
                  <a:cubicBezTo>
                    <a:pt x="33529" y="48046"/>
                    <a:pt x="39355" y="49216"/>
                    <a:pt x="45515" y="48715"/>
                  </a:cubicBezTo>
                  <a:cubicBezTo>
                    <a:pt x="64700" y="46973"/>
                    <a:pt x="78929" y="29999"/>
                    <a:pt x="77221" y="10814"/>
                  </a:cubicBezTo>
                  <a:cubicBezTo>
                    <a:pt x="77221" y="10479"/>
                    <a:pt x="77053" y="9944"/>
                    <a:pt x="77053" y="9609"/>
                  </a:cubicBezTo>
                  <a:cubicBezTo>
                    <a:pt x="89241" y="8737"/>
                    <a:pt x="100725" y="5324"/>
                    <a:pt x="11117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4" name="Shape 576">
              <a:extLst>
                <a:ext uri="{FF2B5EF4-FFF2-40B4-BE49-F238E27FC236}">
                  <a16:creationId xmlns:a16="http://schemas.microsoft.com/office/drawing/2014/main" id="{87F9EC37-ABC4-4B05-85F1-0E7A8F881C80}"/>
                </a:ext>
              </a:extLst>
            </p:cNvPr>
            <p:cNvSpPr/>
            <p:nvPr/>
          </p:nvSpPr>
          <p:spPr>
            <a:xfrm>
              <a:off x="268443" y="468661"/>
              <a:ext cx="163635" cy="384202"/>
            </a:xfrm>
            <a:custGeom>
              <a:avLst/>
              <a:gdLst/>
              <a:ahLst/>
              <a:cxnLst/>
              <a:rect l="0" t="0" r="0" b="0"/>
              <a:pathLst>
                <a:path w="163635" h="384202">
                  <a:moveTo>
                    <a:pt x="163635" y="0"/>
                  </a:moveTo>
                  <a:lnTo>
                    <a:pt x="163635" y="132419"/>
                  </a:lnTo>
                  <a:lnTo>
                    <a:pt x="159107" y="131686"/>
                  </a:lnTo>
                  <a:cubicBezTo>
                    <a:pt x="132188" y="134600"/>
                    <a:pt x="111798" y="151741"/>
                    <a:pt x="113842" y="169921"/>
                  </a:cubicBezTo>
                  <a:lnTo>
                    <a:pt x="113840" y="169921"/>
                  </a:lnTo>
                  <a:cubicBezTo>
                    <a:pt x="114777" y="179011"/>
                    <a:pt x="120821" y="183858"/>
                    <a:pt x="130015" y="186064"/>
                  </a:cubicBezTo>
                  <a:lnTo>
                    <a:pt x="163635" y="186348"/>
                  </a:lnTo>
                  <a:lnTo>
                    <a:pt x="163635" y="384202"/>
                  </a:lnTo>
                  <a:lnTo>
                    <a:pt x="132295" y="352968"/>
                  </a:lnTo>
                  <a:cubicBezTo>
                    <a:pt x="90181" y="305780"/>
                    <a:pt x="53709" y="243503"/>
                    <a:pt x="26715" y="171824"/>
                  </a:cubicBezTo>
                  <a:cubicBezTo>
                    <a:pt x="18914" y="151269"/>
                    <a:pt x="13130" y="130446"/>
                    <a:pt x="8740" y="109747"/>
                  </a:cubicBezTo>
                  <a:lnTo>
                    <a:pt x="0" y="53987"/>
                  </a:lnTo>
                  <a:lnTo>
                    <a:pt x="0" y="45690"/>
                  </a:lnTo>
                  <a:lnTo>
                    <a:pt x="4450" y="31778"/>
                  </a:lnTo>
                  <a:cubicBezTo>
                    <a:pt x="6860" y="29033"/>
                    <a:pt x="9941" y="26991"/>
                    <a:pt x="13189" y="25786"/>
                  </a:cubicBezTo>
                  <a:cubicBezTo>
                    <a:pt x="15599" y="24915"/>
                    <a:pt x="17977" y="24413"/>
                    <a:pt x="20387" y="24413"/>
                  </a:cubicBezTo>
                  <a:cubicBezTo>
                    <a:pt x="60519" y="23509"/>
                    <a:pt x="97161" y="20101"/>
                    <a:pt x="147494" y="5444"/>
                  </a:cubicBezTo>
                  <a:lnTo>
                    <a:pt x="16363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5" name="Shape 577">
              <a:extLst>
                <a:ext uri="{FF2B5EF4-FFF2-40B4-BE49-F238E27FC236}">
                  <a16:creationId xmlns:a16="http://schemas.microsoft.com/office/drawing/2014/main" id="{32804B9B-1D6E-4681-9F2E-EC4FE2E2B2C4}"/>
                </a:ext>
              </a:extLst>
            </p:cNvPr>
            <p:cNvSpPr/>
            <p:nvPr/>
          </p:nvSpPr>
          <p:spPr>
            <a:xfrm>
              <a:off x="432077" y="401457"/>
              <a:ext cx="149518" cy="514262"/>
            </a:xfrm>
            <a:custGeom>
              <a:avLst/>
              <a:gdLst/>
              <a:ahLst/>
              <a:cxnLst/>
              <a:rect l="0" t="0" r="0" b="0"/>
              <a:pathLst>
                <a:path w="149518" h="514262">
                  <a:moveTo>
                    <a:pt x="149518" y="0"/>
                  </a:moveTo>
                  <a:lnTo>
                    <a:pt x="149518" y="163932"/>
                  </a:lnTo>
                  <a:lnTo>
                    <a:pt x="148853" y="166230"/>
                  </a:lnTo>
                  <a:cubicBezTo>
                    <a:pt x="148049" y="172989"/>
                    <a:pt x="148269" y="179744"/>
                    <a:pt x="149332" y="185753"/>
                  </a:cubicBezTo>
                  <a:lnTo>
                    <a:pt x="149518" y="186258"/>
                  </a:lnTo>
                  <a:lnTo>
                    <a:pt x="149518" y="362363"/>
                  </a:lnTo>
                  <a:lnTo>
                    <a:pt x="126568" y="367389"/>
                  </a:lnTo>
                  <a:cubicBezTo>
                    <a:pt x="98328" y="369706"/>
                    <a:pt x="70618" y="361796"/>
                    <a:pt x="51986" y="355243"/>
                  </a:cubicBezTo>
                  <a:cubicBezTo>
                    <a:pt x="50111" y="354740"/>
                    <a:pt x="48035" y="355075"/>
                    <a:pt x="46496" y="356280"/>
                  </a:cubicBezTo>
                  <a:cubicBezTo>
                    <a:pt x="44955" y="357654"/>
                    <a:pt x="44286" y="359561"/>
                    <a:pt x="44453" y="361603"/>
                  </a:cubicBezTo>
                  <a:cubicBezTo>
                    <a:pt x="45491" y="368801"/>
                    <a:pt x="47032" y="376000"/>
                    <a:pt x="49776" y="383198"/>
                  </a:cubicBezTo>
                  <a:cubicBezTo>
                    <a:pt x="65346" y="424355"/>
                    <a:pt x="102214" y="446584"/>
                    <a:pt x="142811" y="446454"/>
                  </a:cubicBezTo>
                  <a:lnTo>
                    <a:pt x="149518" y="445198"/>
                  </a:lnTo>
                  <a:lnTo>
                    <a:pt x="149518" y="514262"/>
                  </a:lnTo>
                  <a:lnTo>
                    <a:pt x="108098" y="510790"/>
                  </a:lnTo>
                  <a:cubicBezTo>
                    <a:pt x="70924" y="502294"/>
                    <a:pt x="34767" y="482114"/>
                    <a:pt x="1244" y="452647"/>
                  </a:cubicBezTo>
                  <a:lnTo>
                    <a:pt x="0" y="451406"/>
                  </a:lnTo>
                  <a:lnTo>
                    <a:pt x="0" y="253553"/>
                  </a:lnTo>
                  <a:lnTo>
                    <a:pt x="1465" y="253565"/>
                  </a:lnTo>
                  <a:cubicBezTo>
                    <a:pt x="28383" y="250485"/>
                    <a:pt x="51853" y="261634"/>
                    <a:pt x="49810" y="243454"/>
                  </a:cubicBezTo>
                  <a:cubicBezTo>
                    <a:pt x="48280" y="229819"/>
                    <a:pt x="33716" y="209931"/>
                    <a:pt x="15103" y="202068"/>
                  </a:cubicBezTo>
                  <a:lnTo>
                    <a:pt x="0" y="199624"/>
                  </a:lnTo>
                  <a:lnTo>
                    <a:pt x="0" y="67205"/>
                  </a:lnTo>
                  <a:lnTo>
                    <a:pt x="39394" y="53918"/>
                  </a:lnTo>
                  <a:cubicBezTo>
                    <a:pt x="80275" y="38501"/>
                    <a:pt x="110483" y="24063"/>
                    <a:pt x="135593" y="9194"/>
                  </a:cubicBezTo>
                  <a:lnTo>
                    <a:pt x="14951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6" name="Shape 578">
              <a:extLst>
                <a:ext uri="{FF2B5EF4-FFF2-40B4-BE49-F238E27FC236}">
                  <a16:creationId xmlns:a16="http://schemas.microsoft.com/office/drawing/2014/main" id="{39F0DFCE-9795-45DF-9EAE-4741F3E82B20}"/>
                </a:ext>
              </a:extLst>
            </p:cNvPr>
            <p:cNvSpPr/>
            <p:nvPr/>
          </p:nvSpPr>
          <p:spPr>
            <a:xfrm>
              <a:off x="581596" y="358015"/>
              <a:ext cx="215845" cy="558425"/>
            </a:xfrm>
            <a:custGeom>
              <a:avLst/>
              <a:gdLst/>
              <a:ahLst/>
              <a:cxnLst/>
              <a:rect l="0" t="0" r="0" b="0"/>
              <a:pathLst>
                <a:path w="215845" h="558425">
                  <a:moveTo>
                    <a:pt x="68463" y="503"/>
                  </a:moveTo>
                  <a:cubicBezTo>
                    <a:pt x="74456" y="1340"/>
                    <a:pt x="79947" y="4620"/>
                    <a:pt x="83362" y="9576"/>
                  </a:cubicBezTo>
                  <a:lnTo>
                    <a:pt x="83360" y="9576"/>
                  </a:lnTo>
                  <a:cubicBezTo>
                    <a:pt x="106328" y="42652"/>
                    <a:pt x="128425" y="79347"/>
                    <a:pt x="143826" y="120495"/>
                  </a:cubicBezTo>
                  <a:cubicBezTo>
                    <a:pt x="215845" y="311630"/>
                    <a:pt x="193046" y="497116"/>
                    <a:pt x="58986" y="547506"/>
                  </a:cubicBezTo>
                  <a:cubicBezTo>
                    <a:pt x="42228" y="553805"/>
                    <a:pt x="25388" y="557374"/>
                    <a:pt x="8606" y="558425"/>
                  </a:cubicBezTo>
                  <a:lnTo>
                    <a:pt x="0" y="557704"/>
                  </a:lnTo>
                  <a:lnTo>
                    <a:pt x="0" y="488640"/>
                  </a:lnTo>
                  <a:lnTo>
                    <a:pt x="34481" y="482185"/>
                  </a:lnTo>
                  <a:lnTo>
                    <a:pt x="34479" y="482185"/>
                  </a:lnTo>
                  <a:cubicBezTo>
                    <a:pt x="89353" y="461597"/>
                    <a:pt x="119352" y="406753"/>
                    <a:pt x="98360" y="351878"/>
                  </a:cubicBezTo>
                  <a:cubicBezTo>
                    <a:pt x="95614" y="344679"/>
                    <a:pt x="92199" y="338150"/>
                    <a:pt x="88082" y="332157"/>
                  </a:cubicBezTo>
                  <a:cubicBezTo>
                    <a:pt x="87077" y="330450"/>
                    <a:pt x="85168" y="329580"/>
                    <a:pt x="83126" y="329580"/>
                  </a:cubicBezTo>
                  <a:cubicBezTo>
                    <a:pt x="81084" y="329580"/>
                    <a:pt x="79376" y="330785"/>
                    <a:pt x="78338" y="332492"/>
                  </a:cubicBezTo>
                  <a:cubicBezTo>
                    <a:pt x="65482" y="355493"/>
                    <a:pt x="42008" y="390783"/>
                    <a:pt x="5149" y="404676"/>
                  </a:cubicBezTo>
                  <a:lnTo>
                    <a:pt x="0" y="405804"/>
                  </a:lnTo>
                  <a:lnTo>
                    <a:pt x="0" y="229700"/>
                  </a:lnTo>
                  <a:lnTo>
                    <a:pt x="5353" y="244241"/>
                  </a:lnTo>
                  <a:cubicBezTo>
                    <a:pt x="15632" y="259475"/>
                    <a:pt x="26245" y="235836"/>
                    <a:pt x="48711" y="220570"/>
                  </a:cubicBezTo>
                  <a:cubicBezTo>
                    <a:pt x="71177" y="205336"/>
                    <a:pt x="87448" y="190068"/>
                    <a:pt x="77203" y="174836"/>
                  </a:cubicBezTo>
                  <a:cubicBezTo>
                    <a:pt x="72047" y="167202"/>
                    <a:pt x="62831" y="163427"/>
                    <a:pt x="52096" y="163469"/>
                  </a:cubicBezTo>
                  <a:cubicBezTo>
                    <a:pt x="41361" y="163510"/>
                    <a:pt x="29108" y="167369"/>
                    <a:pt x="17875" y="175002"/>
                  </a:cubicBezTo>
                  <a:cubicBezTo>
                    <a:pt x="12258" y="178810"/>
                    <a:pt x="8025" y="184098"/>
                    <a:pt x="4995" y="190124"/>
                  </a:cubicBezTo>
                  <a:lnTo>
                    <a:pt x="0" y="207374"/>
                  </a:lnTo>
                  <a:lnTo>
                    <a:pt x="0" y="43442"/>
                  </a:lnTo>
                  <a:lnTo>
                    <a:pt x="20614" y="29832"/>
                  </a:lnTo>
                  <a:cubicBezTo>
                    <a:pt x="31318" y="22005"/>
                    <a:pt x="41444" y="13895"/>
                    <a:pt x="51689" y="5324"/>
                  </a:cubicBezTo>
                  <a:cubicBezTo>
                    <a:pt x="53563" y="3750"/>
                    <a:pt x="55773" y="2578"/>
                    <a:pt x="58017" y="1708"/>
                  </a:cubicBezTo>
                  <a:cubicBezTo>
                    <a:pt x="61264" y="503"/>
                    <a:pt x="64847" y="0"/>
                    <a:pt x="68463" y="50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7" name="Shape 579">
              <a:extLst>
                <a:ext uri="{FF2B5EF4-FFF2-40B4-BE49-F238E27FC236}">
                  <a16:creationId xmlns:a16="http://schemas.microsoft.com/office/drawing/2014/main" id="{AAD2D166-0673-4D95-ADFD-D78FD6CFDCD2}"/>
                </a:ext>
              </a:extLst>
            </p:cNvPr>
            <p:cNvSpPr/>
            <p:nvPr/>
          </p:nvSpPr>
          <p:spPr>
            <a:xfrm>
              <a:off x="677112" y="626935"/>
              <a:ext cx="269117" cy="298113"/>
            </a:xfrm>
            <a:custGeom>
              <a:avLst/>
              <a:gdLst/>
              <a:ahLst/>
              <a:cxnLst/>
              <a:rect l="0" t="0" r="0" b="0"/>
              <a:pathLst>
                <a:path w="269117" h="298113">
                  <a:moveTo>
                    <a:pt x="221305" y="0"/>
                  </a:moveTo>
                  <a:lnTo>
                    <a:pt x="269117" y="48518"/>
                  </a:lnTo>
                  <a:cubicBezTo>
                    <a:pt x="213576" y="106972"/>
                    <a:pt x="41650" y="298113"/>
                    <a:pt x="19184" y="291250"/>
                  </a:cubicBezTo>
                  <a:cubicBezTo>
                    <a:pt x="13693" y="289509"/>
                    <a:pt x="5826" y="283014"/>
                    <a:pt x="1707" y="279063"/>
                  </a:cubicBezTo>
                  <a:cubicBezTo>
                    <a:pt x="1205" y="278394"/>
                    <a:pt x="502" y="277858"/>
                    <a:pt x="0" y="277189"/>
                  </a:cubicBezTo>
                  <a:cubicBezTo>
                    <a:pt x="63410" y="248398"/>
                    <a:pt x="99401" y="187193"/>
                    <a:pt x="110215" y="109384"/>
                  </a:cubicBezTo>
                  <a:cubicBezTo>
                    <a:pt x="153942" y="65153"/>
                    <a:pt x="198002" y="22465"/>
                    <a:pt x="22130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8" name="Shape 580">
              <a:extLst>
                <a:ext uri="{FF2B5EF4-FFF2-40B4-BE49-F238E27FC236}">
                  <a16:creationId xmlns:a16="http://schemas.microsoft.com/office/drawing/2014/main" id="{22652341-4168-4A5E-A71B-0FA1D56FAE3F}"/>
                </a:ext>
              </a:extLst>
            </p:cNvPr>
            <p:cNvSpPr/>
            <p:nvPr/>
          </p:nvSpPr>
          <p:spPr>
            <a:xfrm>
              <a:off x="723213" y="404528"/>
              <a:ext cx="89830" cy="302823"/>
            </a:xfrm>
            <a:custGeom>
              <a:avLst/>
              <a:gdLst/>
              <a:ahLst/>
              <a:cxnLst/>
              <a:rect l="0" t="0" r="0" b="0"/>
              <a:pathLst>
                <a:path w="89830" h="302823">
                  <a:moveTo>
                    <a:pt x="89830" y="0"/>
                  </a:moveTo>
                  <a:lnTo>
                    <a:pt x="89830" y="28167"/>
                  </a:lnTo>
                  <a:lnTo>
                    <a:pt x="80296" y="28841"/>
                  </a:lnTo>
                  <a:cubicBezTo>
                    <a:pt x="66870" y="32583"/>
                    <a:pt x="56273" y="44046"/>
                    <a:pt x="54339" y="58710"/>
                  </a:cubicBezTo>
                  <a:cubicBezTo>
                    <a:pt x="51796" y="78263"/>
                    <a:pt x="65656" y="96243"/>
                    <a:pt x="85210" y="98821"/>
                  </a:cubicBezTo>
                  <a:lnTo>
                    <a:pt x="89830" y="98529"/>
                  </a:lnTo>
                  <a:lnTo>
                    <a:pt x="89830" y="281487"/>
                  </a:lnTo>
                  <a:lnTo>
                    <a:pt x="66862" y="302823"/>
                  </a:lnTo>
                  <a:cubicBezTo>
                    <a:pt x="70778" y="234752"/>
                    <a:pt x="57253" y="156578"/>
                    <a:pt x="27422" y="77396"/>
                  </a:cubicBezTo>
                  <a:cubicBezTo>
                    <a:pt x="19721" y="56838"/>
                    <a:pt x="10279" y="37454"/>
                    <a:pt x="0" y="18939"/>
                  </a:cubicBezTo>
                  <a:cubicBezTo>
                    <a:pt x="12690" y="11037"/>
                    <a:pt x="31038" y="4709"/>
                    <a:pt x="57085" y="759"/>
                  </a:cubicBezTo>
                  <a:lnTo>
                    <a:pt x="57089" y="760"/>
                  </a:lnTo>
                  <a:lnTo>
                    <a:pt x="8983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9" name="Shape 581">
              <a:extLst>
                <a:ext uri="{FF2B5EF4-FFF2-40B4-BE49-F238E27FC236}">
                  <a16:creationId xmlns:a16="http://schemas.microsoft.com/office/drawing/2014/main" id="{744011D8-B6DB-499E-86E1-57F23A54E420}"/>
                </a:ext>
              </a:extLst>
            </p:cNvPr>
            <p:cNvSpPr/>
            <p:nvPr/>
          </p:nvSpPr>
          <p:spPr>
            <a:xfrm>
              <a:off x="813043" y="403982"/>
              <a:ext cx="166939" cy="282032"/>
            </a:xfrm>
            <a:custGeom>
              <a:avLst/>
              <a:gdLst/>
              <a:ahLst/>
              <a:cxnLst/>
              <a:rect l="0" t="0" r="0" b="0"/>
              <a:pathLst>
                <a:path w="166939" h="282032">
                  <a:moveTo>
                    <a:pt x="23493" y="0"/>
                  </a:moveTo>
                  <a:cubicBezTo>
                    <a:pt x="78361" y="5727"/>
                    <a:pt x="128394" y="31722"/>
                    <a:pt x="166939" y="70544"/>
                  </a:cubicBezTo>
                  <a:cubicBezTo>
                    <a:pt x="155957" y="78612"/>
                    <a:pt x="146884" y="88723"/>
                    <a:pt x="139686" y="100039"/>
                  </a:cubicBezTo>
                  <a:cubicBezTo>
                    <a:pt x="134027" y="86313"/>
                    <a:pt x="119965" y="77239"/>
                    <a:pt x="104363" y="78612"/>
                  </a:cubicBezTo>
                  <a:cubicBezTo>
                    <a:pt x="85011" y="80353"/>
                    <a:pt x="70782" y="97328"/>
                    <a:pt x="72489" y="116512"/>
                  </a:cubicBezTo>
                  <a:cubicBezTo>
                    <a:pt x="74230" y="135697"/>
                    <a:pt x="91205" y="149926"/>
                    <a:pt x="110389" y="148219"/>
                  </a:cubicBezTo>
                  <a:cubicBezTo>
                    <a:pt x="115345" y="147716"/>
                    <a:pt x="119798" y="146344"/>
                    <a:pt x="123916" y="144101"/>
                  </a:cubicBezTo>
                  <a:cubicBezTo>
                    <a:pt x="123079" y="150128"/>
                    <a:pt x="122912" y="156120"/>
                    <a:pt x="123246" y="162113"/>
                  </a:cubicBezTo>
                  <a:cubicBezTo>
                    <a:pt x="123413" y="165395"/>
                    <a:pt x="123782" y="168476"/>
                    <a:pt x="124285" y="171556"/>
                  </a:cubicBezTo>
                  <a:cubicBezTo>
                    <a:pt x="92742" y="193652"/>
                    <a:pt x="64954" y="220403"/>
                    <a:pt x="37364" y="247322"/>
                  </a:cubicBezTo>
                  <a:lnTo>
                    <a:pt x="0" y="282032"/>
                  </a:lnTo>
                  <a:lnTo>
                    <a:pt x="0" y="99075"/>
                  </a:lnTo>
                  <a:lnTo>
                    <a:pt x="9533" y="98474"/>
                  </a:lnTo>
                  <a:cubicBezTo>
                    <a:pt x="22959" y="94800"/>
                    <a:pt x="33556" y="83287"/>
                    <a:pt x="35490" y="68496"/>
                  </a:cubicBezTo>
                  <a:cubicBezTo>
                    <a:pt x="38034" y="48943"/>
                    <a:pt x="24172" y="30964"/>
                    <a:pt x="4620" y="28386"/>
                  </a:cubicBezTo>
                  <a:lnTo>
                    <a:pt x="0" y="28712"/>
                  </a:lnTo>
                  <a:lnTo>
                    <a:pt x="0" y="546"/>
                  </a:lnTo>
                  <a:lnTo>
                    <a:pt x="234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10" name="Group 109">
            <a:extLst>
              <a:ext uri="{FF2B5EF4-FFF2-40B4-BE49-F238E27FC236}">
                <a16:creationId xmlns:a16="http://schemas.microsoft.com/office/drawing/2014/main" id="{83BEB92F-7733-4DF5-9962-07D7010D41F2}"/>
              </a:ext>
            </a:extLst>
          </p:cNvPr>
          <p:cNvGrpSpPr/>
          <p:nvPr/>
        </p:nvGrpSpPr>
        <p:grpSpPr>
          <a:xfrm>
            <a:off x="7354824" y="1010194"/>
            <a:ext cx="696912" cy="627667"/>
            <a:chOff x="0" y="0"/>
            <a:chExt cx="1393992" cy="1331996"/>
          </a:xfrm>
        </p:grpSpPr>
        <p:sp>
          <p:nvSpPr>
            <p:cNvPr id="111" name="Shape 1177">
              <a:extLst>
                <a:ext uri="{FF2B5EF4-FFF2-40B4-BE49-F238E27FC236}">
                  <a16:creationId xmlns:a16="http://schemas.microsoft.com/office/drawing/2014/main" id="{F40D93F3-E79C-4F33-A66E-F71DB2E2D74C}"/>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12" name="Shape 1179">
              <a:extLst>
                <a:ext uri="{FF2B5EF4-FFF2-40B4-BE49-F238E27FC236}">
                  <a16:creationId xmlns:a16="http://schemas.microsoft.com/office/drawing/2014/main" id="{0066A74E-B605-4F95-BE12-EAD126D4E477}"/>
                </a:ext>
              </a:extLst>
            </p:cNvPr>
            <p:cNvSpPr/>
            <p:nvPr/>
          </p:nvSpPr>
          <p:spPr>
            <a:xfrm>
              <a:off x="361417" y="641124"/>
              <a:ext cx="102223" cy="322252"/>
            </a:xfrm>
            <a:custGeom>
              <a:avLst/>
              <a:gdLst/>
              <a:ahLst/>
              <a:cxnLst/>
              <a:rect l="0" t="0" r="0" b="0"/>
              <a:pathLst>
                <a:path w="102223" h="322252">
                  <a:moveTo>
                    <a:pt x="102223" y="0"/>
                  </a:moveTo>
                  <a:lnTo>
                    <a:pt x="102223" y="52740"/>
                  </a:lnTo>
                  <a:lnTo>
                    <a:pt x="97956" y="73819"/>
                  </a:lnTo>
                  <a:lnTo>
                    <a:pt x="97956" y="90614"/>
                  </a:lnTo>
                  <a:lnTo>
                    <a:pt x="102223" y="89431"/>
                  </a:lnTo>
                  <a:lnTo>
                    <a:pt x="102223" y="115677"/>
                  </a:lnTo>
                  <a:lnTo>
                    <a:pt x="100937" y="116949"/>
                  </a:lnTo>
                  <a:cubicBezTo>
                    <a:pt x="99040" y="120136"/>
                    <a:pt x="97946" y="123849"/>
                    <a:pt x="97946" y="127832"/>
                  </a:cubicBezTo>
                  <a:cubicBezTo>
                    <a:pt x="97946" y="131815"/>
                    <a:pt x="99040" y="135528"/>
                    <a:pt x="100937" y="138711"/>
                  </a:cubicBezTo>
                  <a:lnTo>
                    <a:pt x="102223" y="139978"/>
                  </a:lnTo>
                  <a:lnTo>
                    <a:pt x="102223" y="166475"/>
                  </a:lnTo>
                  <a:lnTo>
                    <a:pt x="95741" y="163826"/>
                  </a:lnTo>
                  <a:lnTo>
                    <a:pt x="95740" y="163825"/>
                  </a:lnTo>
                  <a:cubicBezTo>
                    <a:pt x="90961" y="185321"/>
                    <a:pt x="78485" y="204277"/>
                    <a:pt x="60311" y="217024"/>
                  </a:cubicBezTo>
                  <a:cubicBezTo>
                    <a:pt x="68142" y="225099"/>
                    <a:pt x="81590" y="235845"/>
                    <a:pt x="97955" y="235845"/>
                  </a:cubicBezTo>
                  <a:lnTo>
                    <a:pt x="102223" y="236843"/>
                  </a:lnTo>
                  <a:lnTo>
                    <a:pt x="102223" y="258983"/>
                  </a:lnTo>
                  <a:lnTo>
                    <a:pt x="80024" y="263421"/>
                  </a:lnTo>
                  <a:cubicBezTo>
                    <a:pt x="67549" y="265905"/>
                    <a:pt x="56341" y="272736"/>
                    <a:pt x="48430" y="282647"/>
                  </a:cubicBezTo>
                  <a:lnTo>
                    <a:pt x="34012" y="300660"/>
                  </a:lnTo>
                  <a:lnTo>
                    <a:pt x="102223" y="300660"/>
                  </a:lnTo>
                  <a:lnTo>
                    <a:pt x="102223" y="322252"/>
                  </a:lnTo>
                  <a:lnTo>
                    <a:pt x="11531" y="322252"/>
                  </a:lnTo>
                  <a:cubicBezTo>
                    <a:pt x="7372" y="322252"/>
                    <a:pt x="3592" y="319876"/>
                    <a:pt x="1782" y="316122"/>
                  </a:cubicBezTo>
                  <a:cubicBezTo>
                    <a:pt x="0" y="312369"/>
                    <a:pt x="486" y="307941"/>
                    <a:pt x="3078" y="304700"/>
                  </a:cubicBezTo>
                  <a:lnTo>
                    <a:pt x="31540" y="269136"/>
                  </a:lnTo>
                  <a:cubicBezTo>
                    <a:pt x="39670" y="258982"/>
                    <a:pt x="50282" y="251205"/>
                    <a:pt x="62190" y="246371"/>
                  </a:cubicBezTo>
                  <a:cubicBezTo>
                    <a:pt x="45501" y="235759"/>
                    <a:pt x="35592" y="221204"/>
                    <a:pt x="34944" y="220232"/>
                  </a:cubicBezTo>
                  <a:cubicBezTo>
                    <a:pt x="33215" y="217639"/>
                    <a:pt x="32702" y="214452"/>
                    <a:pt x="33485" y="211455"/>
                  </a:cubicBezTo>
                  <a:cubicBezTo>
                    <a:pt x="34295" y="208458"/>
                    <a:pt x="36321" y="205947"/>
                    <a:pt x="39102" y="204569"/>
                  </a:cubicBezTo>
                  <a:cubicBezTo>
                    <a:pt x="62083" y="193093"/>
                    <a:pt x="76341" y="170003"/>
                    <a:pt x="76341" y="144323"/>
                  </a:cubicBezTo>
                  <a:lnTo>
                    <a:pt x="76341" y="73817"/>
                  </a:lnTo>
                  <a:cubicBezTo>
                    <a:pt x="76341" y="46212"/>
                    <a:pt x="85819" y="20764"/>
                    <a:pt x="101677" y="560"/>
                  </a:cubicBezTo>
                  <a:lnTo>
                    <a:pt x="10222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3" name="Shape 1180">
              <a:extLst>
                <a:ext uri="{FF2B5EF4-FFF2-40B4-BE49-F238E27FC236}">
                  <a16:creationId xmlns:a16="http://schemas.microsoft.com/office/drawing/2014/main" id="{6F6B96B1-C061-4BC9-AA6D-4585260F6F99}"/>
                </a:ext>
              </a:extLst>
            </p:cNvPr>
            <p:cNvSpPr/>
            <p:nvPr/>
          </p:nvSpPr>
          <p:spPr>
            <a:xfrm>
              <a:off x="426956" y="409129"/>
              <a:ext cx="36683" cy="122187"/>
            </a:xfrm>
            <a:custGeom>
              <a:avLst/>
              <a:gdLst/>
              <a:ahLst/>
              <a:cxnLst/>
              <a:rect l="0" t="0" r="0" b="0"/>
              <a:pathLst>
                <a:path w="36683" h="122187">
                  <a:moveTo>
                    <a:pt x="36683" y="0"/>
                  </a:moveTo>
                  <a:lnTo>
                    <a:pt x="36683" y="35776"/>
                  </a:lnTo>
                  <a:lnTo>
                    <a:pt x="21612" y="35776"/>
                  </a:lnTo>
                  <a:lnTo>
                    <a:pt x="21612" y="57378"/>
                  </a:lnTo>
                  <a:lnTo>
                    <a:pt x="36683" y="57378"/>
                  </a:lnTo>
                  <a:lnTo>
                    <a:pt x="36683" y="122187"/>
                  </a:lnTo>
                  <a:lnTo>
                    <a:pt x="32404" y="122187"/>
                  </a:lnTo>
                  <a:cubicBezTo>
                    <a:pt x="26436" y="122187"/>
                    <a:pt x="21603" y="117353"/>
                    <a:pt x="21603" y="111385"/>
                  </a:cubicBezTo>
                  <a:lnTo>
                    <a:pt x="21603" y="78980"/>
                  </a:lnTo>
                  <a:lnTo>
                    <a:pt x="10801" y="78980"/>
                  </a:lnTo>
                  <a:cubicBezTo>
                    <a:pt x="4834" y="78980"/>
                    <a:pt x="0" y="74146"/>
                    <a:pt x="0" y="68178"/>
                  </a:cubicBezTo>
                  <a:lnTo>
                    <a:pt x="0" y="24972"/>
                  </a:lnTo>
                  <a:cubicBezTo>
                    <a:pt x="0" y="23675"/>
                    <a:pt x="324" y="22433"/>
                    <a:pt x="756" y="21272"/>
                  </a:cubicBezTo>
                  <a:cubicBezTo>
                    <a:pt x="890" y="20949"/>
                    <a:pt x="1026" y="20651"/>
                    <a:pt x="1187" y="20327"/>
                  </a:cubicBezTo>
                  <a:cubicBezTo>
                    <a:pt x="1619" y="19409"/>
                    <a:pt x="2187" y="18571"/>
                    <a:pt x="2863" y="17815"/>
                  </a:cubicBezTo>
                  <a:cubicBezTo>
                    <a:pt x="3024" y="17653"/>
                    <a:pt x="3160" y="17437"/>
                    <a:pt x="3321" y="17275"/>
                  </a:cubicBezTo>
                  <a:cubicBezTo>
                    <a:pt x="4077" y="16519"/>
                    <a:pt x="4968" y="15844"/>
                    <a:pt x="5968" y="15358"/>
                  </a:cubicBezTo>
                  <a:lnTo>
                    <a:pt x="3668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4" name="Shape 1181">
              <a:extLst>
                <a:ext uri="{FF2B5EF4-FFF2-40B4-BE49-F238E27FC236}">
                  <a16:creationId xmlns:a16="http://schemas.microsoft.com/office/drawing/2014/main" id="{80651FD9-0B56-46F9-9CFC-3F6D3E76A373}"/>
                </a:ext>
              </a:extLst>
            </p:cNvPr>
            <p:cNvSpPr/>
            <p:nvPr/>
          </p:nvSpPr>
          <p:spPr>
            <a:xfrm>
              <a:off x="463640" y="693350"/>
              <a:ext cx="92945" cy="270026"/>
            </a:xfrm>
            <a:custGeom>
              <a:avLst/>
              <a:gdLst/>
              <a:ahLst/>
              <a:cxnLst/>
              <a:rect l="0" t="0" r="0" b="0"/>
              <a:pathLst>
                <a:path w="92945" h="270026">
                  <a:moveTo>
                    <a:pt x="92945" y="0"/>
                  </a:moveTo>
                  <a:lnTo>
                    <a:pt x="92945" y="25707"/>
                  </a:lnTo>
                  <a:lnTo>
                    <a:pt x="92938" y="25702"/>
                  </a:lnTo>
                  <a:cubicBezTo>
                    <a:pt x="74711" y="41633"/>
                    <a:pt x="52190" y="51302"/>
                    <a:pt x="28129" y="53515"/>
                  </a:cubicBezTo>
                  <a:lnTo>
                    <a:pt x="28129" y="97210"/>
                  </a:lnTo>
                  <a:cubicBezTo>
                    <a:pt x="28129" y="132963"/>
                    <a:pt x="57185" y="162019"/>
                    <a:pt x="92938" y="162019"/>
                  </a:cubicBezTo>
                  <a:lnTo>
                    <a:pt x="92945" y="162018"/>
                  </a:lnTo>
                  <a:lnTo>
                    <a:pt x="92945" y="183619"/>
                  </a:lnTo>
                  <a:lnTo>
                    <a:pt x="71342" y="180783"/>
                  </a:lnTo>
                  <a:lnTo>
                    <a:pt x="71342" y="183619"/>
                  </a:lnTo>
                  <a:cubicBezTo>
                    <a:pt x="71342" y="192287"/>
                    <a:pt x="76608" y="199983"/>
                    <a:pt x="84304" y="203387"/>
                  </a:cubicBezTo>
                  <a:lnTo>
                    <a:pt x="92945" y="199459"/>
                  </a:lnTo>
                  <a:lnTo>
                    <a:pt x="92945" y="224864"/>
                  </a:lnTo>
                  <a:lnTo>
                    <a:pt x="86631" y="230421"/>
                  </a:lnTo>
                  <a:lnTo>
                    <a:pt x="72211" y="248433"/>
                  </a:lnTo>
                  <a:lnTo>
                    <a:pt x="92945" y="248433"/>
                  </a:lnTo>
                  <a:lnTo>
                    <a:pt x="92945" y="270026"/>
                  </a:lnTo>
                  <a:lnTo>
                    <a:pt x="0" y="270026"/>
                  </a:lnTo>
                  <a:lnTo>
                    <a:pt x="0" y="248433"/>
                  </a:lnTo>
                  <a:lnTo>
                    <a:pt x="44555" y="248433"/>
                  </a:lnTo>
                  <a:lnTo>
                    <a:pt x="68211" y="218864"/>
                  </a:lnTo>
                  <a:cubicBezTo>
                    <a:pt x="60462" y="213382"/>
                    <a:pt x="54682" y="205524"/>
                    <a:pt x="51819" y="196397"/>
                  </a:cubicBezTo>
                  <a:lnTo>
                    <a:pt x="0" y="206757"/>
                  </a:lnTo>
                  <a:lnTo>
                    <a:pt x="0" y="184617"/>
                  </a:lnTo>
                  <a:lnTo>
                    <a:pt x="242" y="184673"/>
                  </a:lnTo>
                  <a:lnTo>
                    <a:pt x="49740" y="174762"/>
                  </a:lnTo>
                  <a:lnTo>
                    <a:pt x="49740" y="172818"/>
                  </a:lnTo>
                  <a:cubicBezTo>
                    <a:pt x="49740" y="172547"/>
                    <a:pt x="49876" y="172305"/>
                    <a:pt x="49903" y="172034"/>
                  </a:cubicBezTo>
                  <a:cubicBezTo>
                    <a:pt x="29839" y="160449"/>
                    <a:pt x="14905" y="141060"/>
                    <a:pt x="9180" y="118000"/>
                  </a:cubicBezTo>
                  <a:lnTo>
                    <a:pt x="0" y="114248"/>
                  </a:lnTo>
                  <a:lnTo>
                    <a:pt x="0" y="87752"/>
                  </a:lnTo>
                  <a:lnTo>
                    <a:pt x="6525" y="94184"/>
                  </a:lnTo>
                  <a:lnTo>
                    <a:pt x="6525" y="56999"/>
                  </a:lnTo>
                  <a:lnTo>
                    <a:pt x="0" y="63451"/>
                  </a:lnTo>
                  <a:lnTo>
                    <a:pt x="0" y="37204"/>
                  </a:lnTo>
                  <a:lnTo>
                    <a:pt x="17337" y="32394"/>
                  </a:lnTo>
                  <a:cubicBezTo>
                    <a:pt x="42316" y="32394"/>
                    <a:pt x="65783" y="22672"/>
                    <a:pt x="83470" y="5012"/>
                  </a:cubicBezTo>
                  <a:lnTo>
                    <a:pt x="85333" y="3148"/>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5" name="Shape 1182">
              <a:extLst>
                <a:ext uri="{FF2B5EF4-FFF2-40B4-BE49-F238E27FC236}">
                  <a16:creationId xmlns:a16="http://schemas.microsoft.com/office/drawing/2014/main" id="{6648A1D4-5EE4-41D2-8AE2-C77149849AE5}"/>
                </a:ext>
              </a:extLst>
            </p:cNvPr>
            <p:cNvSpPr/>
            <p:nvPr/>
          </p:nvSpPr>
          <p:spPr>
            <a:xfrm>
              <a:off x="463640" y="466508"/>
              <a:ext cx="92945" cy="227356"/>
            </a:xfrm>
            <a:custGeom>
              <a:avLst/>
              <a:gdLst/>
              <a:ahLst/>
              <a:cxnLst/>
              <a:rect l="0" t="0" r="0" b="0"/>
              <a:pathLst>
                <a:path w="92945" h="227356">
                  <a:moveTo>
                    <a:pt x="0" y="0"/>
                  </a:moveTo>
                  <a:lnTo>
                    <a:pt x="92945" y="0"/>
                  </a:lnTo>
                  <a:lnTo>
                    <a:pt x="92945" y="21604"/>
                  </a:lnTo>
                  <a:lnTo>
                    <a:pt x="6536" y="21604"/>
                  </a:lnTo>
                  <a:lnTo>
                    <a:pt x="6536" y="43207"/>
                  </a:lnTo>
                  <a:lnTo>
                    <a:pt x="92945" y="43207"/>
                  </a:lnTo>
                  <a:lnTo>
                    <a:pt x="92945" y="64810"/>
                  </a:lnTo>
                  <a:lnTo>
                    <a:pt x="38940" y="64810"/>
                  </a:lnTo>
                  <a:lnTo>
                    <a:pt x="38940" y="142715"/>
                  </a:lnTo>
                  <a:cubicBezTo>
                    <a:pt x="45799" y="139205"/>
                    <a:pt x="53010" y="136342"/>
                    <a:pt x="60544" y="134208"/>
                  </a:cubicBezTo>
                  <a:lnTo>
                    <a:pt x="60544" y="97212"/>
                  </a:lnTo>
                  <a:cubicBezTo>
                    <a:pt x="60544" y="91244"/>
                    <a:pt x="65378" y="86411"/>
                    <a:pt x="71345" y="86411"/>
                  </a:cubicBezTo>
                  <a:lnTo>
                    <a:pt x="92945" y="86411"/>
                  </a:lnTo>
                  <a:lnTo>
                    <a:pt x="92945" y="108016"/>
                  </a:lnTo>
                  <a:lnTo>
                    <a:pt x="82147" y="108016"/>
                  </a:lnTo>
                  <a:lnTo>
                    <a:pt x="82147" y="130160"/>
                  </a:lnTo>
                  <a:lnTo>
                    <a:pt x="92945" y="129619"/>
                  </a:lnTo>
                  <a:lnTo>
                    <a:pt x="92945" y="151223"/>
                  </a:lnTo>
                  <a:lnTo>
                    <a:pt x="64071" y="155600"/>
                  </a:lnTo>
                  <a:cubicBezTo>
                    <a:pt x="36692" y="164134"/>
                    <a:pt x="14469" y="184472"/>
                    <a:pt x="3385" y="210631"/>
                  </a:cubicBezTo>
                  <a:lnTo>
                    <a:pt x="0" y="227356"/>
                  </a:lnTo>
                  <a:lnTo>
                    <a:pt x="0" y="174616"/>
                  </a:lnTo>
                  <a:lnTo>
                    <a:pt x="17325" y="156835"/>
                  </a:lnTo>
                  <a:lnTo>
                    <a:pt x="17325" y="64808"/>
                  </a:lnTo>
                  <a:lnTo>
                    <a:pt x="0" y="648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6" name="Shape 1183">
              <a:extLst>
                <a:ext uri="{FF2B5EF4-FFF2-40B4-BE49-F238E27FC236}">
                  <a16:creationId xmlns:a16="http://schemas.microsoft.com/office/drawing/2014/main" id="{1D168CFE-1F35-4ACA-9081-43945F3115B4}"/>
                </a:ext>
              </a:extLst>
            </p:cNvPr>
            <p:cNvSpPr/>
            <p:nvPr/>
          </p:nvSpPr>
          <p:spPr>
            <a:xfrm>
              <a:off x="463640" y="362657"/>
              <a:ext cx="92945" cy="82248"/>
            </a:xfrm>
            <a:custGeom>
              <a:avLst/>
              <a:gdLst/>
              <a:ahLst/>
              <a:cxnLst/>
              <a:rect l="0" t="0" r="0" b="0"/>
              <a:pathLst>
                <a:path w="92945" h="82248">
                  <a:moveTo>
                    <a:pt x="92945" y="0"/>
                  </a:moveTo>
                  <a:lnTo>
                    <a:pt x="92945" y="24109"/>
                  </a:lnTo>
                  <a:lnTo>
                    <a:pt x="19874" y="60644"/>
                  </a:lnTo>
                  <a:lnTo>
                    <a:pt x="92945" y="60644"/>
                  </a:lnTo>
                  <a:lnTo>
                    <a:pt x="92945" y="82248"/>
                  </a:lnTo>
                  <a:lnTo>
                    <a:pt x="0" y="82248"/>
                  </a:lnTo>
                  <a:lnTo>
                    <a:pt x="0" y="46472"/>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7" name="Shape 28677">
              <a:extLst>
                <a:ext uri="{FF2B5EF4-FFF2-40B4-BE49-F238E27FC236}">
                  <a16:creationId xmlns:a16="http://schemas.microsoft.com/office/drawing/2014/main" id="{13805F3A-7F16-4E32-B690-E014420DB101}"/>
                </a:ext>
              </a:extLst>
            </p:cNvPr>
            <p:cNvSpPr/>
            <p:nvPr/>
          </p:nvSpPr>
          <p:spPr>
            <a:xfrm>
              <a:off x="556585" y="941783"/>
              <a:ext cx="48608" cy="21592"/>
            </a:xfrm>
            <a:custGeom>
              <a:avLst/>
              <a:gdLst/>
              <a:ahLst/>
              <a:cxnLst/>
              <a:rect l="0" t="0" r="0" b="0"/>
              <a:pathLst>
                <a:path w="48608" h="21592">
                  <a:moveTo>
                    <a:pt x="0" y="0"/>
                  </a:moveTo>
                  <a:lnTo>
                    <a:pt x="48608" y="0"/>
                  </a:lnTo>
                  <a:lnTo>
                    <a:pt x="48608"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8" name="Shape 1185">
              <a:extLst>
                <a:ext uri="{FF2B5EF4-FFF2-40B4-BE49-F238E27FC236}">
                  <a16:creationId xmlns:a16="http://schemas.microsoft.com/office/drawing/2014/main" id="{C6AA74B6-80E9-4BD8-9719-ACFCD0E0C5C0}"/>
                </a:ext>
              </a:extLst>
            </p:cNvPr>
            <p:cNvSpPr/>
            <p:nvPr/>
          </p:nvSpPr>
          <p:spPr>
            <a:xfrm>
              <a:off x="556585" y="831278"/>
              <a:ext cx="48608" cy="86935"/>
            </a:xfrm>
            <a:custGeom>
              <a:avLst/>
              <a:gdLst/>
              <a:ahLst/>
              <a:cxnLst/>
              <a:rect l="0" t="0" r="0" b="0"/>
              <a:pathLst>
                <a:path w="48608" h="86935">
                  <a:moveTo>
                    <a:pt x="48608" y="0"/>
                  </a:moveTo>
                  <a:lnTo>
                    <a:pt x="48608" y="28899"/>
                  </a:lnTo>
                  <a:lnTo>
                    <a:pt x="43018" y="33944"/>
                  </a:lnTo>
                  <a:lnTo>
                    <a:pt x="43207" y="34888"/>
                  </a:lnTo>
                  <a:lnTo>
                    <a:pt x="43207" y="45691"/>
                  </a:lnTo>
                  <a:cubicBezTo>
                    <a:pt x="43207" y="46338"/>
                    <a:pt x="43099" y="47014"/>
                    <a:pt x="43099" y="47688"/>
                  </a:cubicBezTo>
                  <a:lnTo>
                    <a:pt x="48608" y="46586"/>
                  </a:lnTo>
                  <a:lnTo>
                    <a:pt x="48608" y="68601"/>
                  </a:lnTo>
                  <a:lnTo>
                    <a:pt x="25281" y="73266"/>
                  </a:lnTo>
                  <a:cubicBezTo>
                    <a:pt x="19043" y="74508"/>
                    <a:pt x="13122" y="76837"/>
                    <a:pt x="7772" y="80094"/>
                  </a:cubicBezTo>
                  <a:lnTo>
                    <a:pt x="0" y="86935"/>
                  </a:lnTo>
                  <a:lnTo>
                    <a:pt x="0" y="61531"/>
                  </a:lnTo>
                  <a:lnTo>
                    <a:pt x="20469" y="52226"/>
                  </a:lnTo>
                  <a:cubicBezTo>
                    <a:pt x="21145" y="50119"/>
                    <a:pt x="21603" y="47932"/>
                    <a:pt x="21603" y="45691"/>
                  </a:cubicBezTo>
                  <a:lnTo>
                    <a:pt x="21603" y="42774"/>
                  </a:lnTo>
                  <a:cubicBezTo>
                    <a:pt x="14609" y="44583"/>
                    <a:pt x="7400" y="45691"/>
                    <a:pt x="1" y="45691"/>
                  </a:cubicBezTo>
                  <a:lnTo>
                    <a:pt x="0" y="45691"/>
                  </a:lnTo>
                  <a:lnTo>
                    <a:pt x="0" y="24090"/>
                  </a:lnTo>
                  <a:lnTo>
                    <a:pt x="18149" y="21469"/>
                  </a:lnTo>
                  <a:cubicBezTo>
                    <a:pt x="26887" y="18899"/>
                    <a:pt x="34993" y="14516"/>
                    <a:pt x="41917" y="866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9" name="Shape 1186">
              <a:extLst>
                <a:ext uri="{FF2B5EF4-FFF2-40B4-BE49-F238E27FC236}">
                  <a16:creationId xmlns:a16="http://schemas.microsoft.com/office/drawing/2014/main" id="{EE6B8746-6ED9-4446-8917-E75BED3D5FBC}"/>
                </a:ext>
              </a:extLst>
            </p:cNvPr>
            <p:cNvSpPr/>
            <p:nvPr/>
          </p:nvSpPr>
          <p:spPr>
            <a:xfrm>
              <a:off x="556585" y="641744"/>
              <a:ext cx="48608" cy="166541"/>
            </a:xfrm>
            <a:custGeom>
              <a:avLst/>
              <a:gdLst/>
              <a:ahLst/>
              <a:cxnLst/>
              <a:rect l="0" t="0" r="0" b="0"/>
              <a:pathLst>
                <a:path w="48608" h="166541">
                  <a:moveTo>
                    <a:pt x="48608" y="0"/>
                  </a:moveTo>
                  <a:lnTo>
                    <a:pt x="48608" y="46479"/>
                  </a:lnTo>
                  <a:lnTo>
                    <a:pt x="43200" y="73198"/>
                  </a:lnTo>
                  <a:lnTo>
                    <a:pt x="43200" y="90021"/>
                  </a:lnTo>
                  <a:lnTo>
                    <a:pt x="48608" y="87777"/>
                  </a:lnTo>
                  <a:lnTo>
                    <a:pt x="48608" y="113941"/>
                  </a:lnTo>
                  <a:lnTo>
                    <a:pt x="46198" y="116324"/>
                  </a:lnTo>
                  <a:cubicBezTo>
                    <a:pt x="44301" y="119510"/>
                    <a:pt x="43207" y="123223"/>
                    <a:pt x="43207" y="127206"/>
                  </a:cubicBezTo>
                  <a:cubicBezTo>
                    <a:pt x="43207" y="131189"/>
                    <a:pt x="44301" y="134902"/>
                    <a:pt x="46198" y="138086"/>
                  </a:cubicBezTo>
                  <a:lnTo>
                    <a:pt x="48608" y="140461"/>
                  </a:lnTo>
                  <a:lnTo>
                    <a:pt x="48608" y="166541"/>
                  </a:lnTo>
                  <a:lnTo>
                    <a:pt x="42764" y="164312"/>
                  </a:lnTo>
                  <a:cubicBezTo>
                    <a:pt x="30103" y="156776"/>
                    <a:pt x="21597" y="142988"/>
                    <a:pt x="21597" y="127211"/>
                  </a:cubicBezTo>
                  <a:lnTo>
                    <a:pt x="21597" y="91835"/>
                  </a:lnTo>
                  <a:lnTo>
                    <a:pt x="0" y="77312"/>
                  </a:lnTo>
                  <a:lnTo>
                    <a:pt x="0" y="51605"/>
                  </a:lnTo>
                  <a:lnTo>
                    <a:pt x="27" y="51594"/>
                  </a:lnTo>
                  <a:cubicBezTo>
                    <a:pt x="2785" y="51594"/>
                    <a:pt x="5539" y="52648"/>
                    <a:pt x="7646" y="54754"/>
                  </a:cubicBezTo>
                  <a:lnTo>
                    <a:pt x="9509" y="56590"/>
                  </a:lnTo>
                  <a:cubicBezTo>
                    <a:pt x="13343" y="60452"/>
                    <a:pt x="17503" y="63908"/>
                    <a:pt x="21931" y="67013"/>
                  </a:cubicBezTo>
                  <a:cubicBezTo>
                    <a:pt x="22674" y="52595"/>
                    <a:pt x="25982" y="38857"/>
                    <a:pt x="31420" y="2624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0" name="Shape 1187">
              <a:extLst>
                <a:ext uri="{FF2B5EF4-FFF2-40B4-BE49-F238E27FC236}">
                  <a16:creationId xmlns:a16="http://schemas.microsoft.com/office/drawing/2014/main" id="{D4E14E98-6742-4630-A4A6-BA5769F1954C}"/>
                </a:ext>
              </a:extLst>
            </p:cNvPr>
            <p:cNvSpPr/>
            <p:nvPr/>
          </p:nvSpPr>
          <p:spPr>
            <a:xfrm>
              <a:off x="556585" y="552918"/>
              <a:ext cx="48608" cy="78673"/>
            </a:xfrm>
            <a:custGeom>
              <a:avLst/>
              <a:gdLst/>
              <a:ahLst/>
              <a:cxnLst/>
              <a:rect l="0" t="0" r="0" b="0"/>
              <a:pathLst>
                <a:path w="48608" h="78673">
                  <a:moveTo>
                    <a:pt x="0" y="0"/>
                  </a:moveTo>
                  <a:lnTo>
                    <a:pt x="43211" y="0"/>
                  </a:lnTo>
                  <a:lnTo>
                    <a:pt x="48608" y="2235"/>
                  </a:lnTo>
                  <a:lnTo>
                    <a:pt x="48608" y="78673"/>
                  </a:lnTo>
                  <a:lnTo>
                    <a:pt x="28112" y="69010"/>
                  </a:lnTo>
                  <a:cubicBezTo>
                    <a:pt x="19069" y="66256"/>
                    <a:pt x="9604" y="64811"/>
                    <a:pt x="4" y="64811"/>
                  </a:cubicBezTo>
                  <a:lnTo>
                    <a:pt x="1" y="64812"/>
                  </a:lnTo>
                  <a:lnTo>
                    <a:pt x="0" y="64812"/>
                  </a:lnTo>
                  <a:lnTo>
                    <a:pt x="0" y="43208"/>
                  </a:lnTo>
                  <a:lnTo>
                    <a:pt x="4" y="43208"/>
                  </a:lnTo>
                  <a:cubicBezTo>
                    <a:pt x="11048" y="43208"/>
                    <a:pt x="21931" y="44802"/>
                    <a:pt x="32408" y="47772"/>
                  </a:cubicBezTo>
                  <a:lnTo>
                    <a:pt x="32408"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1" name="Shape 28678">
              <a:extLst>
                <a:ext uri="{FF2B5EF4-FFF2-40B4-BE49-F238E27FC236}">
                  <a16:creationId xmlns:a16="http://schemas.microsoft.com/office/drawing/2014/main" id="{FF5C9CC2-2B02-42A2-B5F3-E32B09D56ED5}"/>
                </a:ext>
              </a:extLst>
            </p:cNvPr>
            <p:cNvSpPr/>
            <p:nvPr/>
          </p:nvSpPr>
          <p:spPr>
            <a:xfrm>
              <a:off x="556585" y="509714"/>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2" name="Shape 28679">
              <a:extLst>
                <a:ext uri="{FF2B5EF4-FFF2-40B4-BE49-F238E27FC236}">
                  <a16:creationId xmlns:a16="http://schemas.microsoft.com/office/drawing/2014/main" id="{4033FF51-8F89-42F5-B5FD-9A20B6CEB6C6}"/>
                </a:ext>
              </a:extLst>
            </p:cNvPr>
            <p:cNvSpPr/>
            <p:nvPr/>
          </p:nvSpPr>
          <p:spPr>
            <a:xfrm>
              <a:off x="556585" y="466508"/>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3" name="Shape 1190">
              <a:extLst>
                <a:ext uri="{FF2B5EF4-FFF2-40B4-BE49-F238E27FC236}">
                  <a16:creationId xmlns:a16="http://schemas.microsoft.com/office/drawing/2014/main" id="{19D5DC98-A64A-4930-8F22-B868E56A5187}"/>
                </a:ext>
              </a:extLst>
            </p:cNvPr>
            <p:cNvSpPr/>
            <p:nvPr/>
          </p:nvSpPr>
          <p:spPr>
            <a:xfrm>
              <a:off x="556585" y="423301"/>
              <a:ext cx="48608" cy="21604"/>
            </a:xfrm>
            <a:custGeom>
              <a:avLst/>
              <a:gdLst/>
              <a:ahLst/>
              <a:cxnLst/>
              <a:rect l="0" t="0" r="0" b="0"/>
              <a:pathLst>
                <a:path w="48608" h="21604">
                  <a:moveTo>
                    <a:pt x="0" y="0"/>
                  </a:moveTo>
                  <a:lnTo>
                    <a:pt x="43206" y="0"/>
                  </a:lnTo>
                  <a:lnTo>
                    <a:pt x="48608" y="2236"/>
                  </a:lnTo>
                  <a:lnTo>
                    <a:pt x="48608" y="19367"/>
                  </a:lnTo>
                  <a:lnTo>
                    <a:pt x="43206"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4" name="Shape 1191">
              <a:extLst>
                <a:ext uri="{FF2B5EF4-FFF2-40B4-BE49-F238E27FC236}">
                  <a16:creationId xmlns:a16="http://schemas.microsoft.com/office/drawing/2014/main" id="{46005380-B7B5-4B15-AA84-93FD72FA2620}"/>
                </a:ext>
              </a:extLst>
            </p:cNvPr>
            <p:cNvSpPr/>
            <p:nvPr/>
          </p:nvSpPr>
          <p:spPr>
            <a:xfrm>
              <a:off x="556585" y="338353"/>
              <a:ext cx="48608" cy="48413"/>
            </a:xfrm>
            <a:custGeom>
              <a:avLst/>
              <a:gdLst/>
              <a:ahLst/>
              <a:cxnLst/>
              <a:rect l="0" t="0" r="0" b="0"/>
              <a:pathLst>
                <a:path w="48608" h="48413">
                  <a:moveTo>
                    <a:pt x="48608" y="0"/>
                  </a:moveTo>
                  <a:lnTo>
                    <a:pt x="48608" y="24110"/>
                  </a:lnTo>
                  <a:lnTo>
                    <a:pt x="0" y="48413"/>
                  </a:lnTo>
                  <a:lnTo>
                    <a:pt x="0" y="24304"/>
                  </a:ln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5" name="Shape 28680">
              <a:extLst>
                <a:ext uri="{FF2B5EF4-FFF2-40B4-BE49-F238E27FC236}">
                  <a16:creationId xmlns:a16="http://schemas.microsoft.com/office/drawing/2014/main" id="{EB356DAA-38D3-41FA-9295-919A036269C8}"/>
                </a:ext>
              </a:extLst>
            </p:cNvPr>
            <p:cNvSpPr/>
            <p:nvPr/>
          </p:nvSpPr>
          <p:spPr>
            <a:xfrm>
              <a:off x="605193" y="941783"/>
              <a:ext cx="21644" cy="21592"/>
            </a:xfrm>
            <a:custGeom>
              <a:avLst/>
              <a:gdLst/>
              <a:ahLst/>
              <a:cxnLst/>
              <a:rect l="0" t="0" r="0" b="0"/>
              <a:pathLst>
                <a:path w="21644" h="21592">
                  <a:moveTo>
                    <a:pt x="0" y="0"/>
                  </a:moveTo>
                  <a:lnTo>
                    <a:pt x="21644" y="0"/>
                  </a:lnTo>
                  <a:lnTo>
                    <a:pt x="2164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6" name="Shape 1193">
              <a:extLst>
                <a:ext uri="{FF2B5EF4-FFF2-40B4-BE49-F238E27FC236}">
                  <a16:creationId xmlns:a16="http://schemas.microsoft.com/office/drawing/2014/main" id="{80A40BE6-29EE-4587-92D9-0EC1D4304F23}"/>
                </a:ext>
              </a:extLst>
            </p:cNvPr>
            <p:cNvSpPr/>
            <p:nvPr/>
          </p:nvSpPr>
          <p:spPr>
            <a:xfrm>
              <a:off x="605193" y="873533"/>
              <a:ext cx="21644" cy="26346"/>
            </a:xfrm>
            <a:custGeom>
              <a:avLst/>
              <a:gdLst/>
              <a:ahLst/>
              <a:cxnLst/>
              <a:rect l="0" t="0" r="0" b="0"/>
              <a:pathLst>
                <a:path w="21644" h="26346">
                  <a:moveTo>
                    <a:pt x="21644" y="0"/>
                  </a:moveTo>
                  <a:lnTo>
                    <a:pt x="21644" y="22017"/>
                  </a:lnTo>
                  <a:lnTo>
                    <a:pt x="0" y="26346"/>
                  </a:lnTo>
                  <a:lnTo>
                    <a:pt x="0" y="4331"/>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7" name="Shape 1194">
              <a:extLst>
                <a:ext uri="{FF2B5EF4-FFF2-40B4-BE49-F238E27FC236}">
                  <a16:creationId xmlns:a16="http://schemas.microsoft.com/office/drawing/2014/main" id="{6660FA24-1826-415B-A080-406E339C438C}"/>
                </a:ext>
              </a:extLst>
            </p:cNvPr>
            <p:cNvSpPr/>
            <p:nvPr/>
          </p:nvSpPr>
          <p:spPr>
            <a:xfrm>
              <a:off x="605193" y="704140"/>
              <a:ext cx="21644" cy="156038"/>
            </a:xfrm>
            <a:custGeom>
              <a:avLst/>
              <a:gdLst/>
              <a:ahLst/>
              <a:cxnLst/>
              <a:rect l="0" t="0" r="0" b="0"/>
              <a:pathLst>
                <a:path w="21644" h="156038">
                  <a:moveTo>
                    <a:pt x="16196" y="0"/>
                  </a:moveTo>
                  <a:lnTo>
                    <a:pt x="21644" y="0"/>
                  </a:lnTo>
                  <a:lnTo>
                    <a:pt x="21644" y="136624"/>
                  </a:lnTo>
                  <a:lnTo>
                    <a:pt x="21577" y="136563"/>
                  </a:lnTo>
                  <a:lnTo>
                    <a:pt x="0" y="156038"/>
                  </a:lnTo>
                  <a:lnTo>
                    <a:pt x="0" y="127139"/>
                  </a:lnTo>
                  <a:lnTo>
                    <a:pt x="9984" y="114206"/>
                  </a:lnTo>
                  <a:cubicBezTo>
                    <a:pt x="9984" y="114179"/>
                    <a:pt x="10012" y="114153"/>
                    <a:pt x="10039" y="114126"/>
                  </a:cubicBezTo>
                  <a:cubicBezTo>
                    <a:pt x="9283" y="111857"/>
                    <a:pt x="8634" y="109562"/>
                    <a:pt x="8040" y="107212"/>
                  </a:cubicBezTo>
                  <a:lnTo>
                    <a:pt x="0" y="104146"/>
                  </a:lnTo>
                  <a:lnTo>
                    <a:pt x="0" y="78066"/>
                  </a:lnTo>
                  <a:lnTo>
                    <a:pt x="5401" y="83389"/>
                  </a:lnTo>
                  <a:lnTo>
                    <a:pt x="5401" y="46205"/>
                  </a:lnTo>
                  <a:lnTo>
                    <a:pt x="0" y="51546"/>
                  </a:lnTo>
                  <a:lnTo>
                    <a:pt x="0" y="25382"/>
                  </a:lnTo>
                  <a:lnTo>
                    <a:pt x="5394" y="23143"/>
                  </a:lnTo>
                  <a:lnTo>
                    <a:pt x="5394" y="10801"/>
                  </a:lnTo>
                  <a:cubicBezTo>
                    <a:pt x="5394" y="4834"/>
                    <a:pt x="10228" y="0"/>
                    <a:pt x="161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8" name="Shape 1195">
              <a:extLst>
                <a:ext uri="{FF2B5EF4-FFF2-40B4-BE49-F238E27FC236}">
                  <a16:creationId xmlns:a16="http://schemas.microsoft.com/office/drawing/2014/main" id="{4D1006C9-7DB7-46CE-8782-AC1855BB1F10}"/>
                </a:ext>
              </a:extLst>
            </p:cNvPr>
            <p:cNvSpPr/>
            <p:nvPr/>
          </p:nvSpPr>
          <p:spPr>
            <a:xfrm>
              <a:off x="605193" y="555153"/>
              <a:ext cx="21644" cy="133070"/>
            </a:xfrm>
            <a:custGeom>
              <a:avLst/>
              <a:gdLst/>
              <a:ahLst/>
              <a:cxnLst/>
              <a:rect l="0" t="0" r="0" b="0"/>
              <a:pathLst>
                <a:path w="21644" h="133070">
                  <a:moveTo>
                    <a:pt x="0" y="0"/>
                  </a:moveTo>
                  <a:lnTo>
                    <a:pt x="2242" y="928"/>
                  </a:lnTo>
                  <a:cubicBezTo>
                    <a:pt x="4196" y="2883"/>
                    <a:pt x="5405" y="5583"/>
                    <a:pt x="5405" y="8567"/>
                  </a:cubicBezTo>
                  <a:lnTo>
                    <a:pt x="5405" y="51773"/>
                  </a:lnTo>
                  <a:cubicBezTo>
                    <a:pt x="5405" y="52502"/>
                    <a:pt x="5134" y="53152"/>
                    <a:pt x="4999" y="53852"/>
                  </a:cubicBezTo>
                  <a:lnTo>
                    <a:pt x="21644" y="64044"/>
                  </a:lnTo>
                  <a:lnTo>
                    <a:pt x="21644" y="93236"/>
                  </a:lnTo>
                  <a:lnTo>
                    <a:pt x="2244" y="121986"/>
                  </a:lnTo>
                  <a:lnTo>
                    <a:pt x="0" y="133070"/>
                  </a:lnTo>
                  <a:lnTo>
                    <a:pt x="0" y="86592"/>
                  </a:lnTo>
                  <a:lnTo>
                    <a:pt x="5081" y="78833"/>
                  </a:lnTo>
                  <a:lnTo>
                    <a:pt x="0" y="7643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9" name="Shape 28681">
              <a:extLst>
                <a:ext uri="{FF2B5EF4-FFF2-40B4-BE49-F238E27FC236}">
                  <a16:creationId xmlns:a16="http://schemas.microsoft.com/office/drawing/2014/main" id="{B2C9A82F-0D63-457F-BC9C-CA490C5B8B33}"/>
                </a:ext>
              </a:extLst>
            </p:cNvPr>
            <p:cNvSpPr/>
            <p:nvPr/>
          </p:nvSpPr>
          <p:spPr>
            <a:xfrm>
              <a:off x="605193" y="509714"/>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0" name="Shape 28682">
              <a:extLst>
                <a:ext uri="{FF2B5EF4-FFF2-40B4-BE49-F238E27FC236}">
                  <a16:creationId xmlns:a16="http://schemas.microsoft.com/office/drawing/2014/main" id="{D703B768-17DE-4740-BDDF-74C239607A19}"/>
                </a:ext>
              </a:extLst>
            </p:cNvPr>
            <p:cNvSpPr/>
            <p:nvPr/>
          </p:nvSpPr>
          <p:spPr>
            <a:xfrm>
              <a:off x="605193" y="466508"/>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1" name="Shape 1198">
              <a:extLst>
                <a:ext uri="{FF2B5EF4-FFF2-40B4-BE49-F238E27FC236}">
                  <a16:creationId xmlns:a16="http://schemas.microsoft.com/office/drawing/2014/main" id="{8A613ED6-1A92-4E4D-B4BF-591690100D72}"/>
                </a:ext>
              </a:extLst>
            </p:cNvPr>
            <p:cNvSpPr/>
            <p:nvPr/>
          </p:nvSpPr>
          <p:spPr>
            <a:xfrm>
              <a:off x="605193" y="425538"/>
              <a:ext cx="5401" cy="17131"/>
            </a:xfrm>
            <a:custGeom>
              <a:avLst/>
              <a:gdLst/>
              <a:ahLst/>
              <a:cxnLst/>
              <a:rect l="0" t="0" r="0" b="0"/>
              <a:pathLst>
                <a:path w="5401" h="17131">
                  <a:moveTo>
                    <a:pt x="0" y="0"/>
                  </a:moveTo>
                  <a:lnTo>
                    <a:pt x="2237" y="926"/>
                  </a:lnTo>
                  <a:cubicBezTo>
                    <a:pt x="4192" y="2881"/>
                    <a:pt x="5401" y="5581"/>
                    <a:pt x="5401" y="8565"/>
                  </a:cubicBezTo>
                  <a:cubicBezTo>
                    <a:pt x="5401" y="11549"/>
                    <a:pt x="4192" y="14250"/>
                    <a:pt x="2237" y="16204"/>
                  </a:cubicBezTo>
                  <a:lnTo>
                    <a:pt x="0" y="1713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2" name="Shape 1199">
              <a:extLst>
                <a:ext uri="{FF2B5EF4-FFF2-40B4-BE49-F238E27FC236}">
                  <a16:creationId xmlns:a16="http://schemas.microsoft.com/office/drawing/2014/main" id="{A8FF174E-A07B-4214-ABC5-57BD1CCCC86A}"/>
                </a:ext>
              </a:extLst>
            </p:cNvPr>
            <p:cNvSpPr/>
            <p:nvPr/>
          </p:nvSpPr>
          <p:spPr>
            <a:xfrm>
              <a:off x="605193" y="327531"/>
              <a:ext cx="21644" cy="34932"/>
            </a:xfrm>
            <a:custGeom>
              <a:avLst/>
              <a:gdLst/>
              <a:ahLst/>
              <a:cxnLst/>
              <a:rect l="0" t="0" r="0" b="0"/>
              <a:pathLst>
                <a:path w="21644" h="34932">
                  <a:moveTo>
                    <a:pt x="21644" y="0"/>
                  </a:moveTo>
                  <a:lnTo>
                    <a:pt x="21644" y="24110"/>
                  </a:lnTo>
                  <a:lnTo>
                    <a:pt x="0" y="34932"/>
                  </a:lnTo>
                  <a:lnTo>
                    <a:pt x="0" y="10822"/>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3" name="Shape 28683">
              <a:extLst>
                <a:ext uri="{FF2B5EF4-FFF2-40B4-BE49-F238E27FC236}">
                  <a16:creationId xmlns:a16="http://schemas.microsoft.com/office/drawing/2014/main" id="{6FF52221-79B9-4A75-92E4-64DD27108E25}"/>
                </a:ext>
              </a:extLst>
            </p:cNvPr>
            <p:cNvSpPr/>
            <p:nvPr/>
          </p:nvSpPr>
          <p:spPr>
            <a:xfrm>
              <a:off x="626837" y="941783"/>
              <a:ext cx="70173" cy="21592"/>
            </a:xfrm>
            <a:custGeom>
              <a:avLst/>
              <a:gdLst/>
              <a:ahLst/>
              <a:cxnLst/>
              <a:rect l="0" t="0" r="0" b="0"/>
              <a:pathLst>
                <a:path w="70173" h="21592">
                  <a:moveTo>
                    <a:pt x="0" y="0"/>
                  </a:moveTo>
                  <a:lnTo>
                    <a:pt x="70173" y="0"/>
                  </a:lnTo>
                  <a:lnTo>
                    <a:pt x="7017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4" name="Shape 1201">
              <a:extLst>
                <a:ext uri="{FF2B5EF4-FFF2-40B4-BE49-F238E27FC236}">
                  <a16:creationId xmlns:a16="http://schemas.microsoft.com/office/drawing/2014/main" id="{7A822DE6-954C-4DED-9C7C-3A8E008B739F}"/>
                </a:ext>
              </a:extLst>
            </p:cNvPr>
            <p:cNvSpPr/>
            <p:nvPr/>
          </p:nvSpPr>
          <p:spPr>
            <a:xfrm>
              <a:off x="626837" y="704140"/>
              <a:ext cx="70173" cy="226842"/>
            </a:xfrm>
            <a:custGeom>
              <a:avLst/>
              <a:gdLst/>
              <a:ahLst/>
              <a:cxnLst/>
              <a:rect l="0" t="0" r="0" b="0"/>
              <a:pathLst>
                <a:path w="70173" h="226842">
                  <a:moveTo>
                    <a:pt x="0" y="0"/>
                  </a:moveTo>
                  <a:lnTo>
                    <a:pt x="70173" y="0"/>
                  </a:lnTo>
                  <a:lnTo>
                    <a:pt x="70173" y="21604"/>
                  </a:lnTo>
                  <a:lnTo>
                    <a:pt x="5357" y="21604"/>
                  </a:lnTo>
                  <a:lnTo>
                    <a:pt x="5357" y="86414"/>
                  </a:lnTo>
                  <a:cubicBezTo>
                    <a:pt x="5357" y="122168"/>
                    <a:pt x="34413" y="151224"/>
                    <a:pt x="70166" y="151224"/>
                  </a:cubicBezTo>
                  <a:lnTo>
                    <a:pt x="70173" y="151223"/>
                  </a:lnTo>
                  <a:lnTo>
                    <a:pt x="70173" y="172829"/>
                  </a:lnTo>
                  <a:lnTo>
                    <a:pt x="70171" y="172829"/>
                  </a:lnTo>
                  <a:cubicBezTo>
                    <a:pt x="65364" y="172829"/>
                    <a:pt x="60693" y="172343"/>
                    <a:pt x="56102" y="171560"/>
                  </a:cubicBezTo>
                  <a:lnTo>
                    <a:pt x="70171" y="195026"/>
                  </a:lnTo>
                  <a:lnTo>
                    <a:pt x="70173" y="195023"/>
                  </a:lnTo>
                  <a:lnTo>
                    <a:pt x="70173" y="226842"/>
                  </a:lnTo>
                  <a:lnTo>
                    <a:pt x="70172" y="226842"/>
                  </a:lnTo>
                  <a:cubicBezTo>
                    <a:pt x="66365" y="226842"/>
                    <a:pt x="62855" y="224845"/>
                    <a:pt x="60910" y="221604"/>
                  </a:cubicBezTo>
                  <a:lnTo>
                    <a:pt x="38200" y="183770"/>
                  </a:lnTo>
                  <a:lnTo>
                    <a:pt x="0" y="191410"/>
                  </a:lnTo>
                  <a:lnTo>
                    <a:pt x="0" y="169394"/>
                  </a:lnTo>
                  <a:lnTo>
                    <a:pt x="27234" y="163944"/>
                  </a:lnTo>
                  <a:cubicBezTo>
                    <a:pt x="27071" y="163054"/>
                    <a:pt x="27152" y="162189"/>
                    <a:pt x="27207" y="161298"/>
                  </a:cubicBezTo>
                  <a:lnTo>
                    <a:pt x="0" y="13662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5" name="Shape 1202">
              <a:extLst>
                <a:ext uri="{FF2B5EF4-FFF2-40B4-BE49-F238E27FC236}">
                  <a16:creationId xmlns:a16="http://schemas.microsoft.com/office/drawing/2014/main" id="{AFE3BD2A-EFDB-4679-82A5-8D6D5A387B7D}"/>
                </a:ext>
              </a:extLst>
            </p:cNvPr>
            <p:cNvSpPr/>
            <p:nvPr/>
          </p:nvSpPr>
          <p:spPr>
            <a:xfrm>
              <a:off x="626837" y="552918"/>
              <a:ext cx="70173" cy="95470"/>
            </a:xfrm>
            <a:custGeom>
              <a:avLst/>
              <a:gdLst/>
              <a:ahLst/>
              <a:cxnLst/>
              <a:rect l="0" t="0" r="0" b="0"/>
              <a:pathLst>
                <a:path w="70173" h="95470">
                  <a:moveTo>
                    <a:pt x="37768" y="0"/>
                  </a:moveTo>
                  <a:lnTo>
                    <a:pt x="70173" y="0"/>
                  </a:lnTo>
                  <a:lnTo>
                    <a:pt x="70173" y="21605"/>
                  </a:lnTo>
                  <a:lnTo>
                    <a:pt x="48563" y="21605"/>
                  </a:lnTo>
                  <a:lnTo>
                    <a:pt x="48563" y="45260"/>
                  </a:lnTo>
                  <a:cubicBezTo>
                    <a:pt x="55584" y="43965"/>
                    <a:pt x="62767" y="43208"/>
                    <a:pt x="70166" y="43208"/>
                  </a:cubicBezTo>
                  <a:lnTo>
                    <a:pt x="70173" y="43209"/>
                  </a:lnTo>
                  <a:lnTo>
                    <a:pt x="70173" y="64812"/>
                  </a:lnTo>
                  <a:lnTo>
                    <a:pt x="70166" y="64811"/>
                  </a:lnTo>
                  <a:lnTo>
                    <a:pt x="70160" y="64812"/>
                  </a:lnTo>
                  <a:cubicBezTo>
                    <a:pt x="43360" y="64812"/>
                    <a:pt x="19056" y="75714"/>
                    <a:pt x="1453" y="93316"/>
                  </a:cubicBezTo>
                  <a:lnTo>
                    <a:pt x="0" y="95470"/>
                  </a:lnTo>
                  <a:lnTo>
                    <a:pt x="0" y="66279"/>
                  </a:lnTo>
                  <a:lnTo>
                    <a:pt x="71" y="66322"/>
                  </a:lnTo>
                  <a:cubicBezTo>
                    <a:pt x="8280" y="60273"/>
                    <a:pt x="17300" y="55251"/>
                    <a:pt x="26967" y="51471"/>
                  </a:cubicBezTo>
                  <a:lnTo>
                    <a:pt x="26967" y="10803"/>
                  </a:lnTo>
                  <a:cubicBezTo>
                    <a:pt x="26967" y="4834"/>
                    <a:pt x="31801" y="0"/>
                    <a:pt x="377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6" name="Shape 28684">
              <a:extLst>
                <a:ext uri="{FF2B5EF4-FFF2-40B4-BE49-F238E27FC236}">
                  <a16:creationId xmlns:a16="http://schemas.microsoft.com/office/drawing/2014/main" id="{F5C29177-4973-4229-AF24-3DD666BC4AA5}"/>
                </a:ext>
              </a:extLst>
            </p:cNvPr>
            <p:cNvSpPr/>
            <p:nvPr/>
          </p:nvSpPr>
          <p:spPr>
            <a:xfrm>
              <a:off x="626837" y="509714"/>
              <a:ext cx="70173" cy="21604"/>
            </a:xfrm>
            <a:custGeom>
              <a:avLst/>
              <a:gdLst/>
              <a:ahLst/>
              <a:cxnLst/>
              <a:rect l="0" t="0" r="0" b="0"/>
              <a:pathLst>
                <a:path w="70173" h="21604">
                  <a:moveTo>
                    <a:pt x="0" y="0"/>
                  </a:moveTo>
                  <a:lnTo>
                    <a:pt x="70173" y="0"/>
                  </a:lnTo>
                  <a:lnTo>
                    <a:pt x="7017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7" name="Shape 1204">
              <a:extLst>
                <a:ext uri="{FF2B5EF4-FFF2-40B4-BE49-F238E27FC236}">
                  <a16:creationId xmlns:a16="http://schemas.microsoft.com/office/drawing/2014/main" id="{4531A51D-2F91-428A-A411-0A15CD1CD64F}"/>
                </a:ext>
              </a:extLst>
            </p:cNvPr>
            <p:cNvSpPr/>
            <p:nvPr/>
          </p:nvSpPr>
          <p:spPr>
            <a:xfrm>
              <a:off x="626837" y="358491"/>
              <a:ext cx="70173" cy="129620"/>
            </a:xfrm>
            <a:custGeom>
              <a:avLst/>
              <a:gdLst/>
              <a:ahLst/>
              <a:cxnLst/>
              <a:rect l="0" t="0" r="0" b="0"/>
              <a:pathLst>
                <a:path w="70173" h="129620">
                  <a:moveTo>
                    <a:pt x="70171" y="0"/>
                  </a:moveTo>
                  <a:lnTo>
                    <a:pt x="70173" y="0"/>
                  </a:lnTo>
                  <a:lnTo>
                    <a:pt x="70173" y="21604"/>
                  </a:lnTo>
                  <a:lnTo>
                    <a:pt x="70170" y="21603"/>
                  </a:lnTo>
                  <a:cubicBezTo>
                    <a:pt x="46352" y="21603"/>
                    <a:pt x="26963" y="40992"/>
                    <a:pt x="26963" y="64810"/>
                  </a:cubicBezTo>
                  <a:cubicBezTo>
                    <a:pt x="26963" y="88627"/>
                    <a:pt x="46352" y="108016"/>
                    <a:pt x="70170" y="108016"/>
                  </a:cubicBezTo>
                  <a:lnTo>
                    <a:pt x="70173" y="108016"/>
                  </a:lnTo>
                  <a:lnTo>
                    <a:pt x="70173" y="129620"/>
                  </a:lnTo>
                  <a:lnTo>
                    <a:pt x="0" y="129620"/>
                  </a:lnTo>
                  <a:lnTo>
                    <a:pt x="0" y="108016"/>
                  </a:lnTo>
                  <a:lnTo>
                    <a:pt x="21996" y="108016"/>
                  </a:lnTo>
                  <a:cubicBezTo>
                    <a:pt x="11680" y="96539"/>
                    <a:pt x="5362" y="81417"/>
                    <a:pt x="5362" y="64810"/>
                  </a:cubicBezTo>
                  <a:cubicBezTo>
                    <a:pt x="5362" y="29056"/>
                    <a:pt x="34418" y="0"/>
                    <a:pt x="7017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8" name="Shape 1205">
              <a:extLst>
                <a:ext uri="{FF2B5EF4-FFF2-40B4-BE49-F238E27FC236}">
                  <a16:creationId xmlns:a16="http://schemas.microsoft.com/office/drawing/2014/main" id="{A7C7ADCD-1007-43A2-A183-F311D5A54C60}"/>
                </a:ext>
              </a:extLst>
            </p:cNvPr>
            <p:cNvSpPr/>
            <p:nvPr/>
          </p:nvSpPr>
          <p:spPr>
            <a:xfrm>
              <a:off x="626837" y="294867"/>
              <a:ext cx="70173" cy="56773"/>
            </a:xfrm>
            <a:custGeom>
              <a:avLst/>
              <a:gdLst/>
              <a:ahLst/>
              <a:cxnLst/>
              <a:rect l="0" t="0" r="0" b="0"/>
              <a:pathLst>
                <a:path w="70173" h="56773">
                  <a:moveTo>
                    <a:pt x="65327" y="0"/>
                  </a:moveTo>
                  <a:lnTo>
                    <a:pt x="70173" y="0"/>
                  </a:lnTo>
                  <a:lnTo>
                    <a:pt x="70173" y="21691"/>
                  </a:lnTo>
                  <a:lnTo>
                    <a:pt x="70170" y="21689"/>
                  </a:lnTo>
                  <a:lnTo>
                    <a:pt x="0" y="56773"/>
                  </a:lnTo>
                  <a:lnTo>
                    <a:pt x="0" y="32664"/>
                  </a:lnTo>
                  <a:lnTo>
                    <a:pt x="653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9" name="Shape 28685">
              <a:extLst>
                <a:ext uri="{FF2B5EF4-FFF2-40B4-BE49-F238E27FC236}">
                  <a16:creationId xmlns:a16="http://schemas.microsoft.com/office/drawing/2014/main" id="{FBA78BAC-FF50-45FA-94C6-E6EE6F6DD2B1}"/>
                </a:ext>
              </a:extLst>
            </p:cNvPr>
            <p:cNvSpPr/>
            <p:nvPr/>
          </p:nvSpPr>
          <p:spPr>
            <a:xfrm>
              <a:off x="697010" y="941783"/>
              <a:ext cx="70183" cy="21592"/>
            </a:xfrm>
            <a:custGeom>
              <a:avLst/>
              <a:gdLst/>
              <a:ahLst/>
              <a:cxnLst/>
              <a:rect l="0" t="0" r="0" b="0"/>
              <a:pathLst>
                <a:path w="70183" h="21592">
                  <a:moveTo>
                    <a:pt x="0" y="0"/>
                  </a:moveTo>
                  <a:lnTo>
                    <a:pt x="70183" y="0"/>
                  </a:lnTo>
                  <a:lnTo>
                    <a:pt x="7018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0" name="Shape 1207">
              <a:extLst>
                <a:ext uri="{FF2B5EF4-FFF2-40B4-BE49-F238E27FC236}">
                  <a16:creationId xmlns:a16="http://schemas.microsoft.com/office/drawing/2014/main" id="{141FF413-380A-44DF-A1BF-2271231D5DBC}"/>
                </a:ext>
              </a:extLst>
            </p:cNvPr>
            <p:cNvSpPr/>
            <p:nvPr/>
          </p:nvSpPr>
          <p:spPr>
            <a:xfrm>
              <a:off x="697010" y="704140"/>
              <a:ext cx="70183" cy="226842"/>
            </a:xfrm>
            <a:custGeom>
              <a:avLst/>
              <a:gdLst/>
              <a:ahLst/>
              <a:cxnLst/>
              <a:rect l="0" t="0" r="0" b="0"/>
              <a:pathLst>
                <a:path w="70183" h="226842">
                  <a:moveTo>
                    <a:pt x="0" y="0"/>
                  </a:moveTo>
                  <a:lnTo>
                    <a:pt x="70183" y="0"/>
                  </a:lnTo>
                  <a:lnTo>
                    <a:pt x="70183" y="136608"/>
                  </a:lnTo>
                  <a:lnTo>
                    <a:pt x="42989" y="161271"/>
                  </a:lnTo>
                  <a:cubicBezTo>
                    <a:pt x="43043" y="162163"/>
                    <a:pt x="43125" y="163027"/>
                    <a:pt x="42962" y="163918"/>
                  </a:cubicBezTo>
                  <a:lnTo>
                    <a:pt x="70183" y="169364"/>
                  </a:lnTo>
                  <a:lnTo>
                    <a:pt x="70183" y="191412"/>
                  </a:lnTo>
                  <a:lnTo>
                    <a:pt x="31973" y="183770"/>
                  </a:lnTo>
                  <a:lnTo>
                    <a:pt x="9261" y="221604"/>
                  </a:lnTo>
                  <a:lnTo>
                    <a:pt x="0" y="226842"/>
                  </a:lnTo>
                  <a:lnTo>
                    <a:pt x="0" y="195023"/>
                  </a:lnTo>
                  <a:lnTo>
                    <a:pt x="14068" y="171587"/>
                  </a:lnTo>
                  <a:lnTo>
                    <a:pt x="0" y="172829"/>
                  </a:lnTo>
                  <a:lnTo>
                    <a:pt x="0" y="151223"/>
                  </a:lnTo>
                  <a:lnTo>
                    <a:pt x="25204" y="146125"/>
                  </a:lnTo>
                  <a:cubicBezTo>
                    <a:pt x="48459" y="136277"/>
                    <a:pt x="64804" y="113230"/>
                    <a:pt x="64804" y="86414"/>
                  </a:cubicBezTo>
                  <a:lnTo>
                    <a:pt x="6480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1" name="Shape 1208">
              <a:extLst>
                <a:ext uri="{FF2B5EF4-FFF2-40B4-BE49-F238E27FC236}">
                  <a16:creationId xmlns:a16="http://schemas.microsoft.com/office/drawing/2014/main" id="{5F63C56E-8F15-40A4-9BFD-B86A739FA6CF}"/>
                </a:ext>
              </a:extLst>
            </p:cNvPr>
            <p:cNvSpPr/>
            <p:nvPr/>
          </p:nvSpPr>
          <p:spPr>
            <a:xfrm>
              <a:off x="697010" y="552918"/>
              <a:ext cx="70183" cy="96268"/>
            </a:xfrm>
            <a:custGeom>
              <a:avLst/>
              <a:gdLst/>
              <a:ahLst/>
              <a:cxnLst/>
              <a:rect l="0" t="0" r="0" b="0"/>
              <a:pathLst>
                <a:path w="70183" h="96268">
                  <a:moveTo>
                    <a:pt x="0" y="0"/>
                  </a:moveTo>
                  <a:lnTo>
                    <a:pt x="32406" y="0"/>
                  </a:lnTo>
                  <a:cubicBezTo>
                    <a:pt x="38374" y="0"/>
                    <a:pt x="43207" y="4834"/>
                    <a:pt x="43207" y="10803"/>
                  </a:cubicBezTo>
                  <a:lnTo>
                    <a:pt x="43234" y="51471"/>
                  </a:lnTo>
                  <a:cubicBezTo>
                    <a:pt x="52874" y="55250"/>
                    <a:pt x="61894" y="60273"/>
                    <a:pt x="70130" y="66322"/>
                  </a:cubicBezTo>
                  <a:lnTo>
                    <a:pt x="70183" y="66290"/>
                  </a:lnTo>
                  <a:lnTo>
                    <a:pt x="70183" y="96268"/>
                  </a:lnTo>
                  <a:lnTo>
                    <a:pt x="61794" y="87038"/>
                  </a:lnTo>
                  <a:cubicBezTo>
                    <a:pt x="54589" y="81089"/>
                    <a:pt x="46516" y="76157"/>
                    <a:pt x="37797" y="72463"/>
                  </a:cubicBezTo>
                  <a:lnTo>
                    <a:pt x="0" y="64812"/>
                  </a:lnTo>
                  <a:lnTo>
                    <a:pt x="0" y="43209"/>
                  </a:lnTo>
                  <a:lnTo>
                    <a:pt x="21597" y="45260"/>
                  </a:lnTo>
                  <a:lnTo>
                    <a:pt x="21597"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2" name="Shape 28686">
              <a:extLst>
                <a:ext uri="{FF2B5EF4-FFF2-40B4-BE49-F238E27FC236}">
                  <a16:creationId xmlns:a16="http://schemas.microsoft.com/office/drawing/2014/main" id="{022C64DC-323B-4D26-8629-AC19B84043A1}"/>
                </a:ext>
              </a:extLst>
            </p:cNvPr>
            <p:cNvSpPr/>
            <p:nvPr/>
          </p:nvSpPr>
          <p:spPr>
            <a:xfrm>
              <a:off x="697010" y="509714"/>
              <a:ext cx="70183" cy="21604"/>
            </a:xfrm>
            <a:custGeom>
              <a:avLst/>
              <a:gdLst/>
              <a:ahLst/>
              <a:cxnLst/>
              <a:rect l="0" t="0" r="0" b="0"/>
              <a:pathLst>
                <a:path w="70183" h="21604">
                  <a:moveTo>
                    <a:pt x="0" y="0"/>
                  </a:moveTo>
                  <a:lnTo>
                    <a:pt x="70183" y="0"/>
                  </a:lnTo>
                  <a:lnTo>
                    <a:pt x="7018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3" name="Shape 1210">
              <a:extLst>
                <a:ext uri="{FF2B5EF4-FFF2-40B4-BE49-F238E27FC236}">
                  <a16:creationId xmlns:a16="http://schemas.microsoft.com/office/drawing/2014/main" id="{10ECA02C-AE80-46D2-947B-65AE2E2AE577}"/>
                </a:ext>
              </a:extLst>
            </p:cNvPr>
            <p:cNvSpPr/>
            <p:nvPr/>
          </p:nvSpPr>
          <p:spPr>
            <a:xfrm>
              <a:off x="697010" y="358492"/>
              <a:ext cx="70183" cy="129620"/>
            </a:xfrm>
            <a:custGeom>
              <a:avLst/>
              <a:gdLst/>
              <a:ahLst/>
              <a:cxnLst/>
              <a:rect l="0" t="0" r="0" b="0"/>
              <a:pathLst>
                <a:path w="70183" h="129620">
                  <a:moveTo>
                    <a:pt x="0" y="0"/>
                  </a:moveTo>
                  <a:lnTo>
                    <a:pt x="25209" y="5098"/>
                  </a:lnTo>
                  <a:cubicBezTo>
                    <a:pt x="48465" y="14946"/>
                    <a:pt x="64809" y="37994"/>
                    <a:pt x="64809" y="64809"/>
                  </a:cubicBezTo>
                  <a:cubicBezTo>
                    <a:pt x="64809" y="81417"/>
                    <a:pt x="58489" y="96539"/>
                    <a:pt x="48174" y="108016"/>
                  </a:cubicBezTo>
                  <a:lnTo>
                    <a:pt x="70183" y="108016"/>
                  </a:lnTo>
                  <a:lnTo>
                    <a:pt x="70183" y="129620"/>
                  </a:lnTo>
                  <a:lnTo>
                    <a:pt x="0" y="129620"/>
                  </a:lnTo>
                  <a:lnTo>
                    <a:pt x="0" y="108015"/>
                  </a:lnTo>
                  <a:lnTo>
                    <a:pt x="16796" y="104614"/>
                  </a:lnTo>
                  <a:cubicBezTo>
                    <a:pt x="32297" y="98045"/>
                    <a:pt x="43203" y="82672"/>
                    <a:pt x="43203" y="64809"/>
                  </a:cubicBezTo>
                  <a:cubicBezTo>
                    <a:pt x="43203" y="46946"/>
                    <a:pt x="32297" y="31574"/>
                    <a:pt x="16796" y="25004"/>
                  </a:cubicBezTo>
                  <a:lnTo>
                    <a:pt x="0" y="216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4" name="Shape 1211">
              <a:extLst>
                <a:ext uri="{FF2B5EF4-FFF2-40B4-BE49-F238E27FC236}">
                  <a16:creationId xmlns:a16="http://schemas.microsoft.com/office/drawing/2014/main" id="{DD5578C2-90D8-4DBC-A4A1-C23BB91F3599}"/>
                </a:ext>
              </a:extLst>
            </p:cNvPr>
            <p:cNvSpPr/>
            <p:nvPr/>
          </p:nvSpPr>
          <p:spPr>
            <a:xfrm>
              <a:off x="697010" y="294867"/>
              <a:ext cx="70183" cy="56781"/>
            </a:xfrm>
            <a:custGeom>
              <a:avLst/>
              <a:gdLst/>
              <a:ahLst/>
              <a:cxnLst/>
              <a:rect l="0" t="0" r="0" b="0"/>
              <a:pathLst>
                <a:path w="70183" h="56781">
                  <a:moveTo>
                    <a:pt x="0" y="0"/>
                  </a:moveTo>
                  <a:lnTo>
                    <a:pt x="4822" y="0"/>
                  </a:lnTo>
                  <a:lnTo>
                    <a:pt x="70183" y="32681"/>
                  </a:lnTo>
                  <a:lnTo>
                    <a:pt x="70183" y="56781"/>
                  </a:lnTo>
                  <a:lnTo>
                    <a:pt x="0" y="2169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5" name="Shape 28687">
              <a:extLst>
                <a:ext uri="{FF2B5EF4-FFF2-40B4-BE49-F238E27FC236}">
                  <a16:creationId xmlns:a16="http://schemas.microsoft.com/office/drawing/2014/main" id="{E0756E9F-4F38-44F5-840D-A82F6F3671F5}"/>
                </a:ext>
              </a:extLst>
            </p:cNvPr>
            <p:cNvSpPr/>
            <p:nvPr/>
          </p:nvSpPr>
          <p:spPr>
            <a:xfrm>
              <a:off x="767193" y="941783"/>
              <a:ext cx="21625" cy="21592"/>
            </a:xfrm>
            <a:custGeom>
              <a:avLst/>
              <a:gdLst/>
              <a:ahLst/>
              <a:cxnLst/>
              <a:rect l="0" t="0" r="0" b="0"/>
              <a:pathLst>
                <a:path w="21625" h="21592">
                  <a:moveTo>
                    <a:pt x="0" y="0"/>
                  </a:moveTo>
                  <a:lnTo>
                    <a:pt x="21625" y="0"/>
                  </a:lnTo>
                  <a:lnTo>
                    <a:pt x="21625"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6" name="Shape 1213">
              <a:extLst>
                <a:ext uri="{FF2B5EF4-FFF2-40B4-BE49-F238E27FC236}">
                  <a16:creationId xmlns:a16="http://schemas.microsoft.com/office/drawing/2014/main" id="{F6109C96-48B6-4301-AEBC-87B314AF7F45}"/>
                </a:ext>
              </a:extLst>
            </p:cNvPr>
            <p:cNvSpPr/>
            <p:nvPr/>
          </p:nvSpPr>
          <p:spPr>
            <a:xfrm>
              <a:off x="767193" y="873504"/>
              <a:ext cx="21625" cy="26373"/>
            </a:xfrm>
            <a:custGeom>
              <a:avLst/>
              <a:gdLst/>
              <a:ahLst/>
              <a:cxnLst/>
              <a:rect l="0" t="0" r="0" b="0"/>
              <a:pathLst>
                <a:path w="21625" h="26373">
                  <a:moveTo>
                    <a:pt x="0" y="0"/>
                  </a:moveTo>
                  <a:lnTo>
                    <a:pt x="21625" y="4327"/>
                  </a:lnTo>
                  <a:lnTo>
                    <a:pt x="21625" y="26373"/>
                  </a:lnTo>
                  <a:lnTo>
                    <a:pt x="0" y="2204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7" name="Shape 1214">
              <a:extLst>
                <a:ext uri="{FF2B5EF4-FFF2-40B4-BE49-F238E27FC236}">
                  <a16:creationId xmlns:a16="http://schemas.microsoft.com/office/drawing/2014/main" id="{C47CDECD-2310-416B-9650-E323759045C8}"/>
                </a:ext>
              </a:extLst>
            </p:cNvPr>
            <p:cNvSpPr/>
            <p:nvPr/>
          </p:nvSpPr>
          <p:spPr>
            <a:xfrm>
              <a:off x="767193" y="704140"/>
              <a:ext cx="21625" cy="156085"/>
            </a:xfrm>
            <a:custGeom>
              <a:avLst/>
              <a:gdLst/>
              <a:ahLst/>
              <a:cxnLst/>
              <a:rect l="0" t="0" r="0" b="0"/>
              <a:pathLst>
                <a:path w="21625" h="156085">
                  <a:moveTo>
                    <a:pt x="0" y="0"/>
                  </a:moveTo>
                  <a:lnTo>
                    <a:pt x="5418" y="0"/>
                  </a:lnTo>
                  <a:cubicBezTo>
                    <a:pt x="11387" y="0"/>
                    <a:pt x="16221" y="4834"/>
                    <a:pt x="16221" y="10801"/>
                  </a:cubicBezTo>
                  <a:lnTo>
                    <a:pt x="16221" y="23115"/>
                  </a:lnTo>
                  <a:lnTo>
                    <a:pt x="21625" y="25358"/>
                  </a:lnTo>
                  <a:lnTo>
                    <a:pt x="21625" y="51546"/>
                  </a:lnTo>
                  <a:lnTo>
                    <a:pt x="16224" y="46205"/>
                  </a:lnTo>
                  <a:lnTo>
                    <a:pt x="16224" y="83417"/>
                  </a:lnTo>
                  <a:lnTo>
                    <a:pt x="21625" y="78077"/>
                  </a:lnTo>
                  <a:lnTo>
                    <a:pt x="21625" y="104146"/>
                  </a:lnTo>
                  <a:lnTo>
                    <a:pt x="13608" y="107207"/>
                  </a:lnTo>
                  <a:cubicBezTo>
                    <a:pt x="13041" y="109449"/>
                    <a:pt x="12420" y="111664"/>
                    <a:pt x="11691" y="113850"/>
                  </a:cubicBezTo>
                  <a:lnTo>
                    <a:pt x="21625" y="125240"/>
                  </a:lnTo>
                  <a:lnTo>
                    <a:pt x="21625" y="156085"/>
                  </a:lnTo>
                  <a:lnTo>
                    <a:pt x="81" y="136535"/>
                  </a:lnTo>
                  <a:lnTo>
                    <a:pt x="0" y="1366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8" name="Shape 1215">
              <a:extLst>
                <a:ext uri="{FF2B5EF4-FFF2-40B4-BE49-F238E27FC236}">
                  <a16:creationId xmlns:a16="http://schemas.microsoft.com/office/drawing/2014/main" id="{3A013452-5576-4094-B5AC-AD213891F638}"/>
                </a:ext>
              </a:extLst>
            </p:cNvPr>
            <p:cNvSpPr/>
            <p:nvPr/>
          </p:nvSpPr>
          <p:spPr>
            <a:xfrm>
              <a:off x="767193" y="555157"/>
              <a:ext cx="21625" cy="128791"/>
            </a:xfrm>
            <a:custGeom>
              <a:avLst/>
              <a:gdLst/>
              <a:ahLst/>
              <a:cxnLst/>
              <a:rect l="0" t="0" r="0" b="0"/>
              <a:pathLst>
                <a:path w="21625" h="128791">
                  <a:moveTo>
                    <a:pt x="21625" y="0"/>
                  </a:moveTo>
                  <a:lnTo>
                    <a:pt x="21625" y="76462"/>
                  </a:lnTo>
                  <a:lnTo>
                    <a:pt x="16551" y="78861"/>
                  </a:lnTo>
                  <a:lnTo>
                    <a:pt x="21625" y="86611"/>
                  </a:lnTo>
                  <a:lnTo>
                    <a:pt x="21625" y="128791"/>
                  </a:lnTo>
                  <a:lnTo>
                    <a:pt x="10398" y="105470"/>
                  </a:lnTo>
                  <a:lnTo>
                    <a:pt x="0" y="94029"/>
                  </a:lnTo>
                  <a:lnTo>
                    <a:pt x="0" y="64051"/>
                  </a:lnTo>
                  <a:lnTo>
                    <a:pt x="16663" y="53848"/>
                  </a:lnTo>
                  <a:cubicBezTo>
                    <a:pt x="16501" y="53147"/>
                    <a:pt x="16231" y="52498"/>
                    <a:pt x="16231" y="51769"/>
                  </a:cubicBezTo>
                  <a:lnTo>
                    <a:pt x="16231" y="8562"/>
                  </a:lnTo>
                  <a:cubicBezTo>
                    <a:pt x="16231" y="5579"/>
                    <a:pt x="17440" y="2878"/>
                    <a:pt x="19394" y="924"/>
                  </a:cubicBezTo>
                  <a:lnTo>
                    <a:pt x="2162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9" name="Shape 28688">
              <a:extLst>
                <a:ext uri="{FF2B5EF4-FFF2-40B4-BE49-F238E27FC236}">
                  <a16:creationId xmlns:a16="http://schemas.microsoft.com/office/drawing/2014/main" id="{6CA7D1BA-9CD7-4FF1-AD68-089C68F8C291}"/>
                </a:ext>
              </a:extLst>
            </p:cNvPr>
            <p:cNvSpPr/>
            <p:nvPr/>
          </p:nvSpPr>
          <p:spPr>
            <a:xfrm>
              <a:off x="767193" y="509714"/>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0" name="Shape 28689">
              <a:extLst>
                <a:ext uri="{FF2B5EF4-FFF2-40B4-BE49-F238E27FC236}">
                  <a16:creationId xmlns:a16="http://schemas.microsoft.com/office/drawing/2014/main" id="{3432D1EE-CB04-4B05-B5EF-23A8D10BCF96}"/>
                </a:ext>
              </a:extLst>
            </p:cNvPr>
            <p:cNvSpPr/>
            <p:nvPr/>
          </p:nvSpPr>
          <p:spPr>
            <a:xfrm>
              <a:off x="767193" y="466508"/>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1" name="Shape 1218">
              <a:extLst>
                <a:ext uri="{FF2B5EF4-FFF2-40B4-BE49-F238E27FC236}">
                  <a16:creationId xmlns:a16="http://schemas.microsoft.com/office/drawing/2014/main" id="{547474E4-03FB-4FAE-BE60-0B05CBE59526}"/>
                </a:ext>
              </a:extLst>
            </p:cNvPr>
            <p:cNvSpPr/>
            <p:nvPr/>
          </p:nvSpPr>
          <p:spPr>
            <a:xfrm>
              <a:off x="783424" y="425540"/>
              <a:ext cx="5394" cy="17126"/>
            </a:xfrm>
            <a:custGeom>
              <a:avLst/>
              <a:gdLst/>
              <a:ahLst/>
              <a:cxnLst/>
              <a:rect l="0" t="0" r="0" b="0"/>
              <a:pathLst>
                <a:path w="5394" h="17126">
                  <a:moveTo>
                    <a:pt x="5394" y="0"/>
                  </a:moveTo>
                  <a:lnTo>
                    <a:pt x="5394" y="17126"/>
                  </a:lnTo>
                  <a:lnTo>
                    <a:pt x="3163" y="16202"/>
                  </a:lnTo>
                  <a:cubicBezTo>
                    <a:pt x="1208" y="14247"/>
                    <a:pt x="0" y="11547"/>
                    <a:pt x="0" y="8562"/>
                  </a:cubicBezTo>
                  <a:cubicBezTo>
                    <a:pt x="0" y="5578"/>
                    <a:pt x="1208" y="2878"/>
                    <a:pt x="3163" y="924"/>
                  </a:cubicBezTo>
                  <a:lnTo>
                    <a:pt x="539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2" name="Shape 1219">
              <a:extLst>
                <a:ext uri="{FF2B5EF4-FFF2-40B4-BE49-F238E27FC236}">
                  <a16:creationId xmlns:a16="http://schemas.microsoft.com/office/drawing/2014/main" id="{D4C2091A-FE81-4C1D-A6D2-20EA84B03AE3}"/>
                </a:ext>
              </a:extLst>
            </p:cNvPr>
            <p:cNvSpPr/>
            <p:nvPr/>
          </p:nvSpPr>
          <p:spPr>
            <a:xfrm>
              <a:off x="767193" y="327548"/>
              <a:ext cx="21625" cy="34913"/>
            </a:xfrm>
            <a:custGeom>
              <a:avLst/>
              <a:gdLst/>
              <a:ahLst/>
              <a:cxnLst/>
              <a:rect l="0" t="0" r="0" b="0"/>
              <a:pathLst>
                <a:path w="21625" h="34913">
                  <a:moveTo>
                    <a:pt x="0" y="0"/>
                  </a:moveTo>
                  <a:lnTo>
                    <a:pt x="21625" y="10813"/>
                  </a:lnTo>
                  <a:lnTo>
                    <a:pt x="21625" y="34913"/>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3" name="Shape 28690">
              <a:extLst>
                <a:ext uri="{FF2B5EF4-FFF2-40B4-BE49-F238E27FC236}">
                  <a16:creationId xmlns:a16="http://schemas.microsoft.com/office/drawing/2014/main" id="{D776FDD2-A52A-4BA6-A5A2-12CE0DDB25D4}"/>
                </a:ext>
              </a:extLst>
            </p:cNvPr>
            <p:cNvSpPr/>
            <p:nvPr/>
          </p:nvSpPr>
          <p:spPr>
            <a:xfrm>
              <a:off x="788818" y="941783"/>
              <a:ext cx="48614" cy="21592"/>
            </a:xfrm>
            <a:custGeom>
              <a:avLst/>
              <a:gdLst/>
              <a:ahLst/>
              <a:cxnLst/>
              <a:rect l="0" t="0" r="0" b="0"/>
              <a:pathLst>
                <a:path w="48614" h="21592">
                  <a:moveTo>
                    <a:pt x="0" y="0"/>
                  </a:moveTo>
                  <a:lnTo>
                    <a:pt x="48614" y="0"/>
                  </a:lnTo>
                  <a:lnTo>
                    <a:pt x="4861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4" name="Shape 1221">
              <a:extLst>
                <a:ext uri="{FF2B5EF4-FFF2-40B4-BE49-F238E27FC236}">
                  <a16:creationId xmlns:a16="http://schemas.microsoft.com/office/drawing/2014/main" id="{7F5F365B-1C94-4E9B-9F1C-2363C3834C8C}"/>
                </a:ext>
              </a:extLst>
            </p:cNvPr>
            <p:cNvSpPr/>
            <p:nvPr/>
          </p:nvSpPr>
          <p:spPr>
            <a:xfrm>
              <a:off x="788818" y="829380"/>
              <a:ext cx="48614" cy="88839"/>
            </a:xfrm>
            <a:custGeom>
              <a:avLst/>
              <a:gdLst/>
              <a:ahLst/>
              <a:cxnLst/>
              <a:rect l="0" t="0" r="0" b="0"/>
              <a:pathLst>
                <a:path w="48614" h="88839">
                  <a:moveTo>
                    <a:pt x="0" y="0"/>
                  </a:moveTo>
                  <a:lnTo>
                    <a:pt x="13809" y="15833"/>
                  </a:lnTo>
                  <a:cubicBezTo>
                    <a:pt x="23943" y="22331"/>
                    <a:pt x="35919" y="25984"/>
                    <a:pt x="48610" y="25984"/>
                  </a:cubicBezTo>
                  <a:lnTo>
                    <a:pt x="48614" y="25983"/>
                  </a:lnTo>
                  <a:lnTo>
                    <a:pt x="48614" y="47589"/>
                  </a:lnTo>
                  <a:lnTo>
                    <a:pt x="27010" y="44672"/>
                  </a:lnTo>
                  <a:lnTo>
                    <a:pt x="27010" y="47589"/>
                  </a:lnTo>
                  <a:cubicBezTo>
                    <a:pt x="27010" y="49830"/>
                    <a:pt x="27470" y="52017"/>
                    <a:pt x="28144" y="54124"/>
                  </a:cubicBezTo>
                  <a:lnTo>
                    <a:pt x="28146" y="54123"/>
                  </a:lnTo>
                  <a:lnTo>
                    <a:pt x="48614" y="63428"/>
                  </a:lnTo>
                  <a:lnTo>
                    <a:pt x="48614" y="88839"/>
                  </a:lnTo>
                  <a:lnTo>
                    <a:pt x="40825" y="81993"/>
                  </a:lnTo>
                  <a:cubicBezTo>
                    <a:pt x="35475" y="78736"/>
                    <a:pt x="29560" y="76406"/>
                    <a:pt x="23336" y="75164"/>
                  </a:cubicBezTo>
                  <a:lnTo>
                    <a:pt x="0" y="70497"/>
                  </a:lnTo>
                  <a:lnTo>
                    <a:pt x="0" y="48451"/>
                  </a:lnTo>
                  <a:lnTo>
                    <a:pt x="5541" y="49560"/>
                  </a:lnTo>
                  <a:cubicBezTo>
                    <a:pt x="5514" y="48912"/>
                    <a:pt x="5406" y="48237"/>
                    <a:pt x="5406" y="47589"/>
                  </a:cubicBezTo>
                  <a:lnTo>
                    <a:pt x="5406" y="36788"/>
                  </a:lnTo>
                  <a:cubicBezTo>
                    <a:pt x="5406" y="36490"/>
                    <a:pt x="5568" y="36247"/>
                    <a:pt x="5596" y="35923"/>
                  </a:cubicBezTo>
                  <a:lnTo>
                    <a:pt x="0" y="3084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5" name="Shape 1222">
              <a:extLst>
                <a:ext uri="{FF2B5EF4-FFF2-40B4-BE49-F238E27FC236}">
                  <a16:creationId xmlns:a16="http://schemas.microsoft.com/office/drawing/2014/main" id="{60494A40-6129-4A82-ACE4-31B24EAA8BD8}"/>
                </a:ext>
              </a:extLst>
            </p:cNvPr>
            <p:cNvSpPr/>
            <p:nvPr/>
          </p:nvSpPr>
          <p:spPr>
            <a:xfrm>
              <a:off x="788818" y="641769"/>
              <a:ext cx="48614" cy="166517"/>
            </a:xfrm>
            <a:custGeom>
              <a:avLst/>
              <a:gdLst/>
              <a:ahLst/>
              <a:cxnLst/>
              <a:rect l="0" t="0" r="0" b="0"/>
              <a:pathLst>
                <a:path w="48614" h="166517">
                  <a:moveTo>
                    <a:pt x="0" y="0"/>
                  </a:moveTo>
                  <a:lnTo>
                    <a:pt x="17184" y="26252"/>
                  </a:lnTo>
                  <a:cubicBezTo>
                    <a:pt x="22626" y="38862"/>
                    <a:pt x="25941" y="52601"/>
                    <a:pt x="26684" y="67022"/>
                  </a:cubicBezTo>
                  <a:cubicBezTo>
                    <a:pt x="31112" y="63915"/>
                    <a:pt x="35272" y="60433"/>
                    <a:pt x="39106" y="56598"/>
                  </a:cubicBezTo>
                  <a:lnTo>
                    <a:pt x="40969" y="54735"/>
                  </a:lnTo>
                  <a:cubicBezTo>
                    <a:pt x="43088" y="52628"/>
                    <a:pt x="45850" y="51575"/>
                    <a:pt x="48608" y="51575"/>
                  </a:cubicBezTo>
                  <a:lnTo>
                    <a:pt x="48614" y="51578"/>
                  </a:lnTo>
                  <a:lnTo>
                    <a:pt x="48614" y="77280"/>
                  </a:lnTo>
                  <a:lnTo>
                    <a:pt x="48610" y="77278"/>
                  </a:lnTo>
                  <a:cubicBezTo>
                    <a:pt x="42048" y="83003"/>
                    <a:pt x="34704" y="87674"/>
                    <a:pt x="27008" y="91779"/>
                  </a:cubicBezTo>
                  <a:lnTo>
                    <a:pt x="27008" y="127182"/>
                  </a:lnTo>
                  <a:cubicBezTo>
                    <a:pt x="27008" y="142959"/>
                    <a:pt x="18501" y="156747"/>
                    <a:pt x="5851" y="164283"/>
                  </a:cubicBezTo>
                  <a:lnTo>
                    <a:pt x="0" y="166517"/>
                  </a:lnTo>
                  <a:lnTo>
                    <a:pt x="0" y="140448"/>
                  </a:lnTo>
                  <a:lnTo>
                    <a:pt x="2410" y="138065"/>
                  </a:lnTo>
                  <a:cubicBezTo>
                    <a:pt x="4307" y="134878"/>
                    <a:pt x="5401" y="131165"/>
                    <a:pt x="5401" y="127182"/>
                  </a:cubicBezTo>
                  <a:cubicBezTo>
                    <a:pt x="5401" y="123199"/>
                    <a:pt x="4307" y="119486"/>
                    <a:pt x="2410" y="116300"/>
                  </a:cubicBezTo>
                  <a:lnTo>
                    <a:pt x="0" y="113917"/>
                  </a:lnTo>
                  <a:lnTo>
                    <a:pt x="0" y="87729"/>
                  </a:lnTo>
                  <a:lnTo>
                    <a:pt x="5397" y="89969"/>
                  </a:lnTo>
                  <a:lnTo>
                    <a:pt x="5397" y="73172"/>
                  </a:lnTo>
                  <a:cubicBezTo>
                    <a:pt x="5397" y="63122"/>
                    <a:pt x="3864" y="53423"/>
                    <a:pt x="1020" y="44297"/>
                  </a:cubicBezTo>
                  <a:lnTo>
                    <a:pt x="0" y="4217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6" name="Shape 1223">
              <a:extLst>
                <a:ext uri="{FF2B5EF4-FFF2-40B4-BE49-F238E27FC236}">
                  <a16:creationId xmlns:a16="http://schemas.microsoft.com/office/drawing/2014/main" id="{F4AA9EDE-C1FF-4949-A2B5-B006ED484A23}"/>
                </a:ext>
              </a:extLst>
            </p:cNvPr>
            <p:cNvSpPr/>
            <p:nvPr/>
          </p:nvSpPr>
          <p:spPr>
            <a:xfrm>
              <a:off x="788818" y="552918"/>
              <a:ext cx="48614" cy="78701"/>
            </a:xfrm>
            <a:custGeom>
              <a:avLst/>
              <a:gdLst/>
              <a:ahLst/>
              <a:cxnLst/>
              <a:rect l="0" t="0" r="0" b="0"/>
              <a:pathLst>
                <a:path w="48614" h="78701">
                  <a:moveTo>
                    <a:pt x="5408" y="0"/>
                  </a:moveTo>
                  <a:lnTo>
                    <a:pt x="48614" y="0"/>
                  </a:lnTo>
                  <a:lnTo>
                    <a:pt x="48614" y="21608"/>
                  </a:lnTo>
                  <a:lnTo>
                    <a:pt x="16206" y="21608"/>
                  </a:lnTo>
                  <a:lnTo>
                    <a:pt x="16206" y="47775"/>
                  </a:lnTo>
                  <a:cubicBezTo>
                    <a:pt x="26684" y="44804"/>
                    <a:pt x="37567" y="43212"/>
                    <a:pt x="48610" y="43212"/>
                  </a:cubicBezTo>
                  <a:lnTo>
                    <a:pt x="48614" y="43212"/>
                  </a:lnTo>
                  <a:lnTo>
                    <a:pt x="48614" y="64816"/>
                  </a:lnTo>
                  <a:lnTo>
                    <a:pt x="48610" y="64816"/>
                  </a:lnTo>
                  <a:cubicBezTo>
                    <a:pt x="39010" y="64816"/>
                    <a:pt x="29545" y="66254"/>
                    <a:pt x="20502" y="69009"/>
                  </a:cubicBezTo>
                  <a:lnTo>
                    <a:pt x="0" y="78701"/>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7" name="Shape 28691">
              <a:extLst>
                <a:ext uri="{FF2B5EF4-FFF2-40B4-BE49-F238E27FC236}">
                  <a16:creationId xmlns:a16="http://schemas.microsoft.com/office/drawing/2014/main" id="{CF047AAC-0B5E-49EC-8398-A432EAF5AC8F}"/>
                </a:ext>
              </a:extLst>
            </p:cNvPr>
            <p:cNvSpPr/>
            <p:nvPr/>
          </p:nvSpPr>
          <p:spPr>
            <a:xfrm>
              <a:off x="788818" y="509714"/>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8" name="Shape 28692">
              <a:extLst>
                <a:ext uri="{FF2B5EF4-FFF2-40B4-BE49-F238E27FC236}">
                  <a16:creationId xmlns:a16="http://schemas.microsoft.com/office/drawing/2014/main" id="{BEF4DCAB-A861-4308-9C5A-D956F35BCF6C}"/>
                </a:ext>
              </a:extLst>
            </p:cNvPr>
            <p:cNvSpPr/>
            <p:nvPr/>
          </p:nvSpPr>
          <p:spPr>
            <a:xfrm>
              <a:off x="788818" y="466508"/>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9" name="Shape 1226">
              <a:extLst>
                <a:ext uri="{FF2B5EF4-FFF2-40B4-BE49-F238E27FC236}">
                  <a16:creationId xmlns:a16="http://schemas.microsoft.com/office/drawing/2014/main" id="{92402F90-6222-470E-B894-FBCAF58D182B}"/>
                </a:ext>
              </a:extLst>
            </p:cNvPr>
            <p:cNvSpPr/>
            <p:nvPr/>
          </p:nvSpPr>
          <p:spPr>
            <a:xfrm>
              <a:off x="788818" y="423301"/>
              <a:ext cx="48614" cy="21604"/>
            </a:xfrm>
            <a:custGeom>
              <a:avLst/>
              <a:gdLst/>
              <a:ahLst/>
              <a:cxnLst/>
              <a:rect l="0" t="0" r="0" b="0"/>
              <a:pathLst>
                <a:path w="48614" h="21604">
                  <a:moveTo>
                    <a:pt x="5408" y="0"/>
                  </a:moveTo>
                  <a:lnTo>
                    <a:pt x="48614" y="0"/>
                  </a:lnTo>
                  <a:lnTo>
                    <a:pt x="48614" y="21604"/>
                  </a:lnTo>
                  <a:lnTo>
                    <a:pt x="5408" y="21604"/>
                  </a:lnTo>
                  <a:lnTo>
                    <a:pt x="0" y="19365"/>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0" name="Shape 1227">
              <a:extLst>
                <a:ext uri="{FF2B5EF4-FFF2-40B4-BE49-F238E27FC236}">
                  <a16:creationId xmlns:a16="http://schemas.microsoft.com/office/drawing/2014/main" id="{E0ECDD28-776F-450C-BB81-3AA683D9C2CB}"/>
                </a:ext>
              </a:extLst>
            </p:cNvPr>
            <p:cNvSpPr/>
            <p:nvPr/>
          </p:nvSpPr>
          <p:spPr>
            <a:xfrm>
              <a:off x="788818" y="338360"/>
              <a:ext cx="48614" cy="48406"/>
            </a:xfrm>
            <a:custGeom>
              <a:avLst/>
              <a:gdLst/>
              <a:ahLst/>
              <a:cxnLst/>
              <a:rect l="0" t="0" r="0" b="0"/>
              <a:pathLst>
                <a:path w="48614" h="48406">
                  <a:moveTo>
                    <a:pt x="0" y="0"/>
                  </a:moveTo>
                  <a:lnTo>
                    <a:pt x="48614" y="24307"/>
                  </a:lnTo>
                  <a:lnTo>
                    <a:pt x="48614" y="48406"/>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1" name="Shape 1228">
              <a:extLst>
                <a:ext uri="{FF2B5EF4-FFF2-40B4-BE49-F238E27FC236}">
                  <a16:creationId xmlns:a16="http://schemas.microsoft.com/office/drawing/2014/main" id="{A5466BDD-E09E-4B16-A719-5D9E7B599D5F}"/>
                </a:ext>
              </a:extLst>
            </p:cNvPr>
            <p:cNvSpPr/>
            <p:nvPr/>
          </p:nvSpPr>
          <p:spPr>
            <a:xfrm>
              <a:off x="837431" y="693346"/>
              <a:ext cx="92950" cy="270029"/>
            </a:xfrm>
            <a:custGeom>
              <a:avLst/>
              <a:gdLst/>
              <a:ahLst/>
              <a:cxnLst/>
              <a:rect l="0" t="0" r="0" b="0"/>
              <a:pathLst>
                <a:path w="92950" h="270029">
                  <a:moveTo>
                    <a:pt x="0" y="0"/>
                  </a:moveTo>
                  <a:lnTo>
                    <a:pt x="7613" y="3157"/>
                  </a:lnTo>
                  <a:lnTo>
                    <a:pt x="9476" y="4993"/>
                  </a:lnTo>
                  <a:cubicBezTo>
                    <a:pt x="27163" y="22681"/>
                    <a:pt x="50630" y="32402"/>
                    <a:pt x="75609" y="32402"/>
                  </a:cubicBezTo>
                  <a:lnTo>
                    <a:pt x="92950" y="37214"/>
                  </a:lnTo>
                  <a:lnTo>
                    <a:pt x="92950" y="63475"/>
                  </a:lnTo>
                  <a:lnTo>
                    <a:pt x="86408" y="57025"/>
                  </a:lnTo>
                  <a:lnTo>
                    <a:pt x="86408" y="94211"/>
                  </a:lnTo>
                  <a:lnTo>
                    <a:pt x="92950" y="87741"/>
                  </a:lnTo>
                  <a:lnTo>
                    <a:pt x="92950" y="114246"/>
                  </a:lnTo>
                  <a:lnTo>
                    <a:pt x="83755" y="118003"/>
                  </a:lnTo>
                  <a:cubicBezTo>
                    <a:pt x="78057" y="141037"/>
                    <a:pt x="63097" y="160454"/>
                    <a:pt x="43032" y="172039"/>
                  </a:cubicBezTo>
                  <a:cubicBezTo>
                    <a:pt x="43060" y="172308"/>
                    <a:pt x="43194" y="172552"/>
                    <a:pt x="43194" y="172821"/>
                  </a:cubicBezTo>
                  <a:lnTo>
                    <a:pt x="43194" y="174766"/>
                  </a:lnTo>
                  <a:lnTo>
                    <a:pt x="92694" y="184677"/>
                  </a:lnTo>
                  <a:lnTo>
                    <a:pt x="92950" y="184617"/>
                  </a:lnTo>
                  <a:lnTo>
                    <a:pt x="92950" y="206734"/>
                  </a:lnTo>
                  <a:lnTo>
                    <a:pt x="41129" y="196373"/>
                  </a:lnTo>
                  <a:cubicBezTo>
                    <a:pt x="38294" y="205501"/>
                    <a:pt x="32488" y="213358"/>
                    <a:pt x="24738" y="218841"/>
                  </a:cubicBezTo>
                  <a:lnTo>
                    <a:pt x="48394" y="248437"/>
                  </a:lnTo>
                  <a:lnTo>
                    <a:pt x="92950" y="248437"/>
                  </a:lnTo>
                  <a:lnTo>
                    <a:pt x="92950" y="270029"/>
                  </a:lnTo>
                  <a:lnTo>
                    <a:pt x="0" y="270029"/>
                  </a:lnTo>
                  <a:lnTo>
                    <a:pt x="0" y="248437"/>
                  </a:lnTo>
                  <a:lnTo>
                    <a:pt x="20737" y="248437"/>
                  </a:lnTo>
                  <a:lnTo>
                    <a:pt x="6317" y="230425"/>
                  </a:lnTo>
                  <a:lnTo>
                    <a:pt x="0" y="224872"/>
                  </a:lnTo>
                  <a:lnTo>
                    <a:pt x="0" y="199462"/>
                  </a:lnTo>
                  <a:lnTo>
                    <a:pt x="8642" y="203390"/>
                  </a:lnTo>
                  <a:cubicBezTo>
                    <a:pt x="16338" y="199986"/>
                    <a:pt x="21603" y="192290"/>
                    <a:pt x="21603" y="183623"/>
                  </a:cubicBezTo>
                  <a:lnTo>
                    <a:pt x="21603" y="180787"/>
                  </a:lnTo>
                  <a:cubicBezTo>
                    <a:pt x="14691" y="182570"/>
                    <a:pt x="7480" y="183623"/>
                    <a:pt x="1" y="183623"/>
                  </a:cubicBezTo>
                  <a:lnTo>
                    <a:pt x="0" y="183623"/>
                  </a:lnTo>
                  <a:lnTo>
                    <a:pt x="0" y="162017"/>
                  </a:lnTo>
                  <a:lnTo>
                    <a:pt x="25207" y="156919"/>
                  </a:lnTo>
                  <a:cubicBezTo>
                    <a:pt x="48463" y="147071"/>
                    <a:pt x="64807" y="124022"/>
                    <a:pt x="64807" y="97207"/>
                  </a:cubicBezTo>
                  <a:lnTo>
                    <a:pt x="64807" y="53515"/>
                  </a:lnTo>
                  <a:cubicBezTo>
                    <a:pt x="52777" y="52407"/>
                    <a:pt x="41138" y="49444"/>
                    <a:pt x="30225" y="44762"/>
                  </a:cubicBezTo>
                  <a:lnTo>
                    <a:pt x="0" y="257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2" name="Shape 1229">
              <a:extLst>
                <a:ext uri="{FF2B5EF4-FFF2-40B4-BE49-F238E27FC236}">
                  <a16:creationId xmlns:a16="http://schemas.microsoft.com/office/drawing/2014/main" id="{F4DD3E12-42C4-4191-9621-A1610AB96CA7}"/>
                </a:ext>
              </a:extLst>
            </p:cNvPr>
            <p:cNvSpPr/>
            <p:nvPr/>
          </p:nvSpPr>
          <p:spPr>
            <a:xfrm>
              <a:off x="837431" y="466508"/>
              <a:ext cx="92950" cy="209812"/>
            </a:xfrm>
            <a:custGeom>
              <a:avLst/>
              <a:gdLst/>
              <a:ahLst/>
              <a:cxnLst/>
              <a:rect l="0" t="0" r="0" b="0"/>
              <a:pathLst>
                <a:path w="92950" h="209812">
                  <a:moveTo>
                    <a:pt x="0" y="0"/>
                  </a:moveTo>
                  <a:lnTo>
                    <a:pt x="92950" y="0"/>
                  </a:lnTo>
                  <a:lnTo>
                    <a:pt x="92950" y="64808"/>
                  </a:lnTo>
                  <a:lnTo>
                    <a:pt x="75600" y="64808"/>
                  </a:lnTo>
                  <a:lnTo>
                    <a:pt x="75600" y="165158"/>
                  </a:lnTo>
                  <a:lnTo>
                    <a:pt x="92950" y="175125"/>
                  </a:lnTo>
                  <a:lnTo>
                    <a:pt x="92950" y="209812"/>
                  </a:lnTo>
                  <a:lnTo>
                    <a:pt x="87439" y="199703"/>
                  </a:lnTo>
                  <a:cubicBezTo>
                    <a:pt x="81266" y="191794"/>
                    <a:pt x="72516" y="185900"/>
                    <a:pt x="62214" y="183335"/>
                  </a:cubicBezTo>
                  <a:cubicBezTo>
                    <a:pt x="61917" y="183254"/>
                    <a:pt x="61674" y="183065"/>
                    <a:pt x="61404" y="182957"/>
                  </a:cubicBezTo>
                  <a:cubicBezTo>
                    <a:pt x="60809" y="182742"/>
                    <a:pt x="60243" y="182471"/>
                    <a:pt x="59703" y="182174"/>
                  </a:cubicBezTo>
                  <a:cubicBezTo>
                    <a:pt x="59054" y="181823"/>
                    <a:pt x="58461" y="181445"/>
                    <a:pt x="57920" y="180985"/>
                  </a:cubicBezTo>
                  <a:cubicBezTo>
                    <a:pt x="57435" y="180581"/>
                    <a:pt x="57002" y="180122"/>
                    <a:pt x="56597" y="179635"/>
                  </a:cubicBezTo>
                  <a:cubicBezTo>
                    <a:pt x="56354" y="179338"/>
                    <a:pt x="56030" y="179150"/>
                    <a:pt x="55814" y="178825"/>
                  </a:cubicBezTo>
                  <a:cubicBezTo>
                    <a:pt x="44311" y="161542"/>
                    <a:pt x="25030" y="151226"/>
                    <a:pt x="4264" y="151226"/>
                  </a:cubicBezTo>
                  <a:lnTo>
                    <a:pt x="0" y="151226"/>
                  </a:lnTo>
                  <a:lnTo>
                    <a:pt x="0" y="129622"/>
                  </a:lnTo>
                  <a:lnTo>
                    <a:pt x="4264" y="129622"/>
                  </a:lnTo>
                  <a:cubicBezTo>
                    <a:pt x="6451" y="129622"/>
                    <a:pt x="8639" y="129838"/>
                    <a:pt x="10799" y="129999"/>
                  </a:cubicBezTo>
                  <a:lnTo>
                    <a:pt x="10799" y="108019"/>
                  </a:lnTo>
                  <a:lnTo>
                    <a:pt x="0" y="108019"/>
                  </a:lnTo>
                  <a:lnTo>
                    <a:pt x="0" y="86411"/>
                  </a:lnTo>
                  <a:lnTo>
                    <a:pt x="21604" y="86411"/>
                  </a:lnTo>
                  <a:cubicBezTo>
                    <a:pt x="27572" y="86411"/>
                    <a:pt x="32406" y="91244"/>
                    <a:pt x="32406" y="97212"/>
                  </a:cubicBezTo>
                  <a:lnTo>
                    <a:pt x="32406" y="134532"/>
                  </a:lnTo>
                  <a:cubicBezTo>
                    <a:pt x="40155" y="137285"/>
                    <a:pt x="47393" y="141282"/>
                    <a:pt x="54009" y="146197"/>
                  </a:cubicBezTo>
                  <a:lnTo>
                    <a:pt x="54009" y="64810"/>
                  </a:lnTo>
                  <a:lnTo>
                    <a:pt x="0" y="64810"/>
                  </a:lnTo>
                  <a:lnTo>
                    <a:pt x="0" y="43207"/>
                  </a:lnTo>
                  <a:lnTo>
                    <a:pt x="86414" y="43207"/>
                  </a:lnTo>
                  <a:lnTo>
                    <a:pt x="8641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3" name="Shape 1230">
              <a:extLst>
                <a:ext uri="{FF2B5EF4-FFF2-40B4-BE49-F238E27FC236}">
                  <a16:creationId xmlns:a16="http://schemas.microsoft.com/office/drawing/2014/main" id="{34AFCA12-56F8-4A9A-918D-218478948DD8}"/>
                </a:ext>
              </a:extLst>
            </p:cNvPr>
            <p:cNvSpPr/>
            <p:nvPr/>
          </p:nvSpPr>
          <p:spPr>
            <a:xfrm>
              <a:off x="837431" y="362667"/>
              <a:ext cx="92950" cy="82238"/>
            </a:xfrm>
            <a:custGeom>
              <a:avLst/>
              <a:gdLst/>
              <a:ahLst/>
              <a:cxnLst/>
              <a:rect l="0" t="0" r="0" b="0"/>
              <a:pathLst>
                <a:path w="92950" h="82238">
                  <a:moveTo>
                    <a:pt x="0" y="0"/>
                  </a:moveTo>
                  <a:lnTo>
                    <a:pt x="92950" y="46475"/>
                  </a:lnTo>
                  <a:lnTo>
                    <a:pt x="92950" y="82238"/>
                  </a:lnTo>
                  <a:lnTo>
                    <a:pt x="0" y="82238"/>
                  </a:lnTo>
                  <a:lnTo>
                    <a:pt x="0" y="60634"/>
                  </a:lnTo>
                  <a:lnTo>
                    <a:pt x="73071" y="60634"/>
                  </a:lnTo>
                  <a:lnTo>
                    <a:pt x="0" y="2409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4" name="Shape 1231">
              <a:extLst>
                <a:ext uri="{FF2B5EF4-FFF2-40B4-BE49-F238E27FC236}">
                  <a16:creationId xmlns:a16="http://schemas.microsoft.com/office/drawing/2014/main" id="{19927AFE-2407-4841-959C-9D7A87C2A013}"/>
                </a:ext>
              </a:extLst>
            </p:cNvPr>
            <p:cNvSpPr/>
            <p:nvPr/>
          </p:nvSpPr>
          <p:spPr>
            <a:xfrm>
              <a:off x="930381" y="641632"/>
              <a:ext cx="102197" cy="321743"/>
            </a:xfrm>
            <a:custGeom>
              <a:avLst/>
              <a:gdLst/>
              <a:ahLst/>
              <a:cxnLst/>
              <a:rect l="0" t="0" r="0" b="0"/>
              <a:pathLst>
                <a:path w="102197" h="321743">
                  <a:moveTo>
                    <a:pt x="0" y="0"/>
                  </a:moveTo>
                  <a:lnTo>
                    <a:pt x="269" y="155"/>
                  </a:lnTo>
                  <a:cubicBezTo>
                    <a:pt x="16044" y="12670"/>
                    <a:pt x="25857" y="31850"/>
                    <a:pt x="25857" y="53035"/>
                  </a:cubicBezTo>
                  <a:lnTo>
                    <a:pt x="25857" y="143823"/>
                  </a:lnTo>
                  <a:cubicBezTo>
                    <a:pt x="25857" y="169504"/>
                    <a:pt x="40115" y="192592"/>
                    <a:pt x="63067" y="204069"/>
                  </a:cubicBezTo>
                  <a:cubicBezTo>
                    <a:pt x="65849" y="205447"/>
                    <a:pt x="67875" y="207958"/>
                    <a:pt x="68685" y="210955"/>
                  </a:cubicBezTo>
                  <a:cubicBezTo>
                    <a:pt x="69468" y="213952"/>
                    <a:pt x="68955" y="217139"/>
                    <a:pt x="67227" y="219732"/>
                  </a:cubicBezTo>
                  <a:cubicBezTo>
                    <a:pt x="66606" y="220677"/>
                    <a:pt x="56695" y="235258"/>
                    <a:pt x="39979" y="245871"/>
                  </a:cubicBezTo>
                  <a:cubicBezTo>
                    <a:pt x="51889" y="250706"/>
                    <a:pt x="62501" y="258456"/>
                    <a:pt x="70629" y="268609"/>
                  </a:cubicBezTo>
                  <a:lnTo>
                    <a:pt x="99091" y="304200"/>
                  </a:lnTo>
                  <a:lnTo>
                    <a:pt x="99091" y="304191"/>
                  </a:lnTo>
                  <a:cubicBezTo>
                    <a:pt x="101684" y="307432"/>
                    <a:pt x="102197" y="311887"/>
                    <a:pt x="100388" y="315613"/>
                  </a:cubicBezTo>
                  <a:cubicBezTo>
                    <a:pt x="98606" y="319368"/>
                    <a:pt x="94825" y="321743"/>
                    <a:pt x="90667" y="321743"/>
                  </a:cubicBezTo>
                  <a:lnTo>
                    <a:pt x="0" y="321743"/>
                  </a:lnTo>
                  <a:lnTo>
                    <a:pt x="0" y="300151"/>
                  </a:lnTo>
                  <a:lnTo>
                    <a:pt x="68212" y="300151"/>
                  </a:lnTo>
                  <a:lnTo>
                    <a:pt x="53793" y="282112"/>
                  </a:lnTo>
                  <a:cubicBezTo>
                    <a:pt x="45853" y="272202"/>
                    <a:pt x="34646" y="265370"/>
                    <a:pt x="22198" y="262885"/>
                  </a:cubicBezTo>
                  <a:lnTo>
                    <a:pt x="0" y="258448"/>
                  </a:lnTo>
                  <a:lnTo>
                    <a:pt x="0" y="236331"/>
                  </a:lnTo>
                  <a:lnTo>
                    <a:pt x="4254" y="235337"/>
                  </a:lnTo>
                  <a:cubicBezTo>
                    <a:pt x="20618" y="235337"/>
                    <a:pt x="34066" y="224590"/>
                    <a:pt x="41897" y="216515"/>
                  </a:cubicBezTo>
                  <a:cubicBezTo>
                    <a:pt x="23723" y="203743"/>
                    <a:pt x="11246" y="184812"/>
                    <a:pt x="6467" y="163317"/>
                  </a:cubicBezTo>
                  <a:lnTo>
                    <a:pt x="0" y="165960"/>
                  </a:lnTo>
                  <a:lnTo>
                    <a:pt x="0" y="139455"/>
                  </a:lnTo>
                  <a:lnTo>
                    <a:pt x="1268" y="138201"/>
                  </a:lnTo>
                  <a:cubicBezTo>
                    <a:pt x="3165" y="135015"/>
                    <a:pt x="4259" y="131301"/>
                    <a:pt x="4259" y="127318"/>
                  </a:cubicBezTo>
                  <a:cubicBezTo>
                    <a:pt x="4259" y="123335"/>
                    <a:pt x="3165" y="119622"/>
                    <a:pt x="1268" y="116440"/>
                  </a:cubicBezTo>
                  <a:lnTo>
                    <a:pt x="0" y="115189"/>
                  </a:lnTo>
                  <a:lnTo>
                    <a:pt x="0" y="88928"/>
                  </a:lnTo>
                  <a:lnTo>
                    <a:pt x="4263" y="90111"/>
                  </a:lnTo>
                  <a:lnTo>
                    <a:pt x="4263" y="53035"/>
                  </a:lnTo>
                  <a:lnTo>
                    <a:pt x="4262" y="53037"/>
                  </a:lnTo>
                  <a:cubicBezTo>
                    <a:pt x="4262" y="47724"/>
                    <a:pt x="3362" y="42586"/>
                    <a:pt x="1691" y="37788"/>
                  </a:cubicBezTo>
                  <a:lnTo>
                    <a:pt x="0" y="34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5" name="Shape 1232">
              <a:extLst>
                <a:ext uri="{FF2B5EF4-FFF2-40B4-BE49-F238E27FC236}">
                  <a16:creationId xmlns:a16="http://schemas.microsoft.com/office/drawing/2014/main" id="{66910E6B-2320-440C-8D7C-264EDB849405}"/>
                </a:ext>
              </a:extLst>
            </p:cNvPr>
            <p:cNvSpPr/>
            <p:nvPr/>
          </p:nvSpPr>
          <p:spPr>
            <a:xfrm>
              <a:off x="930381" y="409142"/>
              <a:ext cx="36658" cy="122174"/>
            </a:xfrm>
            <a:custGeom>
              <a:avLst/>
              <a:gdLst/>
              <a:ahLst/>
              <a:cxnLst/>
              <a:rect l="0" t="0" r="0" b="0"/>
              <a:pathLst>
                <a:path w="36658" h="122174">
                  <a:moveTo>
                    <a:pt x="0" y="0"/>
                  </a:moveTo>
                  <a:lnTo>
                    <a:pt x="30690" y="15345"/>
                  </a:lnTo>
                  <a:cubicBezTo>
                    <a:pt x="31688" y="15858"/>
                    <a:pt x="32553" y="16506"/>
                    <a:pt x="33337" y="17263"/>
                  </a:cubicBezTo>
                  <a:cubicBezTo>
                    <a:pt x="33525" y="17424"/>
                    <a:pt x="33633" y="17613"/>
                    <a:pt x="33795" y="17803"/>
                  </a:cubicBezTo>
                  <a:cubicBezTo>
                    <a:pt x="34471" y="18532"/>
                    <a:pt x="35037" y="19368"/>
                    <a:pt x="35469" y="20287"/>
                  </a:cubicBezTo>
                  <a:cubicBezTo>
                    <a:pt x="35632" y="20584"/>
                    <a:pt x="35794" y="20908"/>
                    <a:pt x="35902" y="21232"/>
                  </a:cubicBezTo>
                  <a:cubicBezTo>
                    <a:pt x="36334" y="22420"/>
                    <a:pt x="36658" y="23662"/>
                    <a:pt x="36658" y="24959"/>
                  </a:cubicBezTo>
                  <a:lnTo>
                    <a:pt x="36658" y="68166"/>
                  </a:lnTo>
                  <a:cubicBezTo>
                    <a:pt x="36658" y="74133"/>
                    <a:pt x="31824" y="78967"/>
                    <a:pt x="25857" y="78967"/>
                  </a:cubicBezTo>
                  <a:lnTo>
                    <a:pt x="15054" y="78967"/>
                  </a:lnTo>
                  <a:lnTo>
                    <a:pt x="15054" y="111373"/>
                  </a:lnTo>
                  <a:cubicBezTo>
                    <a:pt x="15054" y="117340"/>
                    <a:pt x="10220" y="122174"/>
                    <a:pt x="4253" y="122174"/>
                  </a:cubicBezTo>
                  <a:lnTo>
                    <a:pt x="0" y="122174"/>
                  </a:lnTo>
                  <a:lnTo>
                    <a:pt x="0" y="57366"/>
                  </a:lnTo>
                  <a:lnTo>
                    <a:pt x="15068" y="57366"/>
                  </a:lnTo>
                  <a:lnTo>
                    <a:pt x="15068" y="35763"/>
                  </a:lnTo>
                  <a:lnTo>
                    <a:pt x="0" y="3576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166" name="Location">
            <a:extLst>
              <a:ext uri="{FF2B5EF4-FFF2-40B4-BE49-F238E27FC236}">
                <a16:creationId xmlns:a16="http://schemas.microsoft.com/office/drawing/2014/main" id="{0CB9615C-4652-41F5-A5E0-02081CE8F0E2}"/>
              </a:ext>
            </a:extLst>
          </p:cNvPr>
          <p:cNvSpPr txBox="1"/>
          <p:nvPr/>
        </p:nvSpPr>
        <p:spPr>
          <a:xfrm>
            <a:off x="7475905" y="1688334"/>
            <a:ext cx="489850"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Society</a:t>
            </a:r>
            <a:endParaRPr dirty="0"/>
          </a:p>
        </p:txBody>
      </p:sp>
    </p:spTree>
    <p:extLst>
      <p:ext uri="{BB962C8B-B14F-4D97-AF65-F5344CB8AC3E}">
        <p14:creationId xmlns:p14="http://schemas.microsoft.com/office/powerpoint/2010/main" val="239923729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86590" y="313871"/>
            <a:ext cx="5209091"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The Ancient Greeks: Year 6 – Advancing, </a:t>
            </a:r>
            <a:r>
              <a:rPr lang="en-GB" dirty="0">
                <a:solidFill>
                  <a:srgbClr val="0070C0"/>
                </a:solidFill>
              </a:rPr>
              <a:t>Deep</a:t>
            </a:r>
          </a:p>
        </p:txBody>
      </p:sp>
      <p:sp>
        <p:nvSpPr>
          <p:cNvPr id="245" name="This table shows the knowledge that will be taught in each lesson"/>
          <p:cNvSpPr txBox="1"/>
          <p:nvPr/>
        </p:nvSpPr>
        <p:spPr>
          <a:xfrm>
            <a:off x="386590" y="737715"/>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042059434"/>
              </p:ext>
            </p:extLst>
          </p:nvPr>
        </p:nvGraphicFramePr>
        <p:xfrm>
          <a:off x="263244" y="1989992"/>
          <a:ext cx="10270643" cy="4103656"/>
        </p:xfrm>
        <a:graphic>
          <a:graphicData uri="http://schemas.openxmlformats.org/drawingml/2006/table">
            <a:tbl>
              <a:tblPr>
                <a:tableStyleId>{4C3C2611-4C71-4FC5-86AE-919BDF0F9419}</a:tableStyleId>
              </a:tblPr>
              <a:tblGrid>
                <a:gridCol w="715164">
                  <a:extLst>
                    <a:ext uri="{9D8B030D-6E8A-4147-A177-3AD203B41FA5}">
                      <a16:colId xmlns:a16="http://schemas.microsoft.com/office/drawing/2014/main" val="20000"/>
                    </a:ext>
                  </a:extLst>
                </a:gridCol>
                <a:gridCol w="2108950">
                  <a:extLst>
                    <a:ext uri="{9D8B030D-6E8A-4147-A177-3AD203B41FA5}">
                      <a16:colId xmlns:a16="http://schemas.microsoft.com/office/drawing/2014/main" val="20001"/>
                    </a:ext>
                  </a:extLst>
                </a:gridCol>
                <a:gridCol w="2225306">
                  <a:extLst>
                    <a:ext uri="{9D8B030D-6E8A-4147-A177-3AD203B41FA5}">
                      <a16:colId xmlns:a16="http://schemas.microsoft.com/office/drawing/2014/main" val="2956666869"/>
                    </a:ext>
                  </a:extLst>
                </a:gridCol>
                <a:gridCol w="1847088">
                  <a:extLst>
                    <a:ext uri="{9D8B030D-6E8A-4147-A177-3AD203B41FA5}">
                      <a16:colId xmlns:a16="http://schemas.microsoft.com/office/drawing/2014/main" val="236830397"/>
                    </a:ext>
                  </a:extLst>
                </a:gridCol>
                <a:gridCol w="1335024">
                  <a:extLst>
                    <a:ext uri="{9D8B030D-6E8A-4147-A177-3AD203B41FA5}">
                      <a16:colId xmlns:a16="http://schemas.microsoft.com/office/drawing/2014/main" val="2346729220"/>
                    </a:ext>
                  </a:extLst>
                </a:gridCol>
                <a:gridCol w="2039111">
                  <a:extLst>
                    <a:ext uri="{9D8B030D-6E8A-4147-A177-3AD203B41FA5}">
                      <a16:colId xmlns:a16="http://schemas.microsoft.com/office/drawing/2014/main" val="330351571"/>
                    </a:ext>
                  </a:extLst>
                </a:gridCol>
              </a:tblGrid>
              <a:tr h="205165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a:buFont typeface="Arial" panose="020B0604020202020204" pitchFamily="34" charset="0"/>
                        <a:buChar char="•"/>
                      </a:pPr>
                      <a:r>
                        <a:rPr lang="en-GB" sz="1100" b="0" i="0" u="none" strike="noStrike" baseline="0" dirty="0">
                          <a:solidFill>
                            <a:srgbClr val="0070C0"/>
                          </a:solidFill>
                          <a:latin typeface="Calibri" panose="020F0502020204030204" pitchFamily="34" charset="0"/>
                          <a:cs typeface="Calibri" panose="020F0502020204030204" pitchFamily="34" charset="0"/>
                        </a:rPr>
                        <a:t>Investigate the three generations of Greek gods. Develop a family tree that explains the relationship between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b="0" i="0" u="none" strike="noStrike" baseline="0" dirty="0">
                          <a:solidFill>
                            <a:srgbClr val="0070C0"/>
                          </a:solidFill>
                          <a:latin typeface="Calibri" panose="020F0502020204030204" pitchFamily="34" charset="0"/>
                          <a:cs typeface="Calibri" panose="020F0502020204030204" pitchFamily="34" charset="0"/>
                        </a:rPr>
                        <a:t>Do you agree? The Trojan War was a myth not an historical event. Include a testable hypothesis in your analysis.</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What observations can you make about different types of Greek pottery?</a:t>
                      </a:r>
                    </a:p>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Use suitable historical sources to compare and contrast Ancient Greek religion with Ancient Roman religion.</a:t>
                      </a:r>
                    </a:p>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Suggest some artefacts that could be used to find out about Greek culture.</a:t>
                      </a: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marR="0" lvl="0" indent="-171450" algn="l" defTabSz="45260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baseline="0" dirty="0">
                          <a:solidFill>
                            <a:schemeClr val="tx1"/>
                          </a:solidFill>
                          <a:latin typeface="Calibri" panose="020F0502020204030204" pitchFamily="34" charset="0"/>
                          <a:cs typeface="Calibri" panose="020F0502020204030204" pitchFamily="34" charset="0"/>
                        </a:rPr>
                        <a:t>Give an overview of significant Greek myths and legends. Why were they significant?</a:t>
                      </a:r>
                    </a:p>
                    <a:p>
                      <a:endParaRPr lang="en-GB"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endParaRPr lang="en-GB"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endParaRPr lang="en-GB"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2487516739"/>
                  </a:ext>
                </a:extLst>
              </a:tr>
              <a:tr h="205200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b="0" i="0" u="none" strike="noStrike" baseline="0" dirty="0">
                          <a:solidFill>
                            <a:srgbClr val="0070C0"/>
                          </a:solidFill>
                          <a:latin typeface="Calibri" panose="020F0502020204030204" pitchFamily="34" charset="0"/>
                          <a:cs typeface="Calibri" panose="020F0502020204030204" pitchFamily="34" charset="0"/>
                        </a:rPr>
                        <a:t>Are Homer's Iliad and Odyssey reliable sources of historical evidence?</a:t>
                      </a:r>
                    </a:p>
                    <a:p>
                      <a:pPr marL="171450" indent="-171450" algn="l" defTabSz="914400">
                        <a:buFont typeface="Arial" panose="020B0604020202020204" pitchFamily="34" charset="0"/>
                        <a:buChar char="•"/>
                        <a:defRPr sz="1800">
                          <a:sym typeface="Helvetica Neue"/>
                        </a:defRPr>
                      </a:pP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algn="l"/>
                      <a:r>
                        <a:rPr lang="en-GB" sz="1100" b="0" i="0" u="none" strike="noStrike" baseline="0" dirty="0">
                          <a:solidFill>
                            <a:srgbClr val="0070C0"/>
                          </a:solidFill>
                          <a:latin typeface="Calibri" panose="020F0502020204030204" pitchFamily="34" charset="0"/>
                          <a:cs typeface="Calibri" panose="020F0502020204030204" pitchFamily="34" charset="0"/>
                        </a:rPr>
                        <a:t>Investigate the famous Greek epics, ‘The Iliad’ and ‘The Odyssey’. Explain why they</a:t>
                      </a:r>
                    </a:p>
                    <a:p>
                      <a:pPr algn="l"/>
                      <a:r>
                        <a:rPr lang="en-GB" sz="1100" b="0" i="0" u="none" strike="noStrike" baseline="0" dirty="0">
                          <a:solidFill>
                            <a:srgbClr val="0070C0"/>
                          </a:solidFill>
                          <a:latin typeface="Calibri" panose="020F0502020204030204" pitchFamily="34" charset="0"/>
                          <a:cs typeface="Calibri" panose="020F0502020204030204" pitchFamily="34" charset="0"/>
                        </a:rPr>
                        <a:t>are an important source of evidence.</a:t>
                      </a:r>
                    </a:p>
                    <a:p>
                      <a:pPr algn="l"/>
                      <a:r>
                        <a:rPr lang="en-GB" sz="1100" b="0" i="0" u="none" strike="noStrike" baseline="0" dirty="0">
                          <a:solidFill>
                            <a:srgbClr val="0070C0"/>
                          </a:solidFill>
                          <a:latin typeface="Calibri" panose="020F0502020204030204" pitchFamily="34" charset="0"/>
                          <a:cs typeface="Calibri" panose="020F0502020204030204" pitchFamily="34" charset="0"/>
                        </a:rPr>
                        <a:t>• Do you agree? All historical sources are a type of propaganda.</a:t>
                      </a: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endParaRPr lang="en-GB"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Compare and contrast the Parthenon in Athens with the Pantheon in Rome.</a:t>
                      </a:r>
                    </a:p>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Explain the characteristic features of Greek architecture.</a:t>
                      </a:r>
                      <a:endParaRPr lang="en-GB"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3638741224"/>
                  </a:ext>
                </a:extLst>
              </a:tr>
            </a:tbl>
          </a:graphicData>
        </a:graphic>
      </p:graphicFrame>
      <p:grpSp>
        <p:nvGrpSpPr>
          <p:cNvPr id="18" name="Group 17">
            <a:extLst>
              <a:ext uri="{FF2B5EF4-FFF2-40B4-BE49-F238E27FC236}">
                <a16:creationId xmlns:a16="http://schemas.microsoft.com/office/drawing/2014/main" id="{B41E6C0F-7067-4D6E-992A-B45EB33416B3}"/>
              </a:ext>
            </a:extLst>
          </p:cNvPr>
          <p:cNvGrpSpPr/>
          <p:nvPr/>
        </p:nvGrpSpPr>
        <p:grpSpPr>
          <a:xfrm>
            <a:off x="9147949" y="973081"/>
            <a:ext cx="712954" cy="648002"/>
            <a:chOff x="0" y="0"/>
            <a:chExt cx="1393991" cy="1331996"/>
          </a:xfrm>
        </p:grpSpPr>
        <p:sp>
          <p:nvSpPr>
            <p:cNvPr id="19" name="Shape 600">
              <a:extLst>
                <a:ext uri="{FF2B5EF4-FFF2-40B4-BE49-F238E27FC236}">
                  <a16:creationId xmlns:a16="http://schemas.microsoft.com/office/drawing/2014/main" id="{109A5818-B503-4A34-91BF-4B948F9BBF66}"/>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0" name="Shape 602">
              <a:extLst>
                <a:ext uri="{FF2B5EF4-FFF2-40B4-BE49-F238E27FC236}">
                  <a16:creationId xmlns:a16="http://schemas.microsoft.com/office/drawing/2014/main" id="{82DF81D7-7A04-480E-9338-31D4098AB735}"/>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 name="Shape 603">
              <a:extLst>
                <a:ext uri="{FF2B5EF4-FFF2-40B4-BE49-F238E27FC236}">
                  <a16:creationId xmlns:a16="http://schemas.microsoft.com/office/drawing/2014/main" id="{5F7DD961-C0D8-4489-ADF1-48A16AEA72A1}"/>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 name="Shape 604">
              <a:extLst>
                <a:ext uri="{FF2B5EF4-FFF2-40B4-BE49-F238E27FC236}">
                  <a16:creationId xmlns:a16="http://schemas.microsoft.com/office/drawing/2014/main" id="{8EB55936-EF43-4C6B-AB2F-3D1904CEF18D}"/>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 name="Shape 605">
              <a:extLst>
                <a:ext uri="{FF2B5EF4-FFF2-40B4-BE49-F238E27FC236}">
                  <a16:creationId xmlns:a16="http://schemas.microsoft.com/office/drawing/2014/main" id="{B6EFF587-144C-42C2-B57A-DE321E054E0E}"/>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 name="Shape 606">
              <a:extLst>
                <a:ext uri="{FF2B5EF4-FFF2-40B4-BE49-F238E27FC236}">
                  <a16:creationId xmlns:a16="http://schemas.microsoft.com/office/drawing/2014/main" id="{E0ACF6EB-14E1-43D9-8FAE-53E52C24EC4E}"/>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 name="Shape 607">
              <a:extLst>
                <a:ext uri="{FF2B5EF4-FFF2-40B4-BE49-F238E27FC236}">
                  <a16:creationId xmlns:a16="http://schemas.microsoft.com/office/drawing/2014/main" id="{48CA1AF5-5A0C-4CC7-BA96-EABAD8F314B4}"/>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26" name="Location">
            <a:extLst>
              <a:ext uri="{FF2B5EF4-FFF2-40B4-BE49-F238E27FC236}">
                <a16:creationId xmlns:a16="http://schemas.microsoft.com/office/drawing/2014/main" id="{78DD7088-3ACC-401B-91F5-886886E5D1AC}"/>
              </a:ext>
            </a:extLst>
          </p:cNvPr>
          <p:cNvSpPr txBox="1"/>
          <p:nvPr/>
        </p:nvSpPr>
        <p:spPr>
          <a:xfrm>
            <a:off x="9031556" y="1688334"/>
            <a:ext cx="733506"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Settlements</a:t>
            </a:r>
            <a:endParaRPr dirty="0"/>
          </a:p>
        </p:txBody>
      </p:sp>
      <p:sp>
        <p:nvSpPr>
          <p:cNvPr id="36" name="Diversity">
            <a:extLst>
              <a:ext uri="{FF2B5EF4-FFF2-40B4-BE49-F238E27FC236}">
                <a16:creationId xmlns:a16="http://schemas.microsoft.com/office/drawing/2014/main" id="{B9AE4713-365B-4065-91B9-CAD32A16CA0E}"/>
              </a:ext>
            </a:extLst>
          </p:cNvPr>
          <p:cNvSpPr txBox="1"/>
          <p:nvPr/>
        </p:nvSpPr>
        <p:spPr>
          <a:xfrm>
            <a:off x="5227541" y="1706449"/>
            <a:ext cx="1259291"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Culture and Pastimes</a:t>
            </a:r>
            <a:endParaRPr dirty="0"/>
          </a:p>
        </p:txBody>
      </p:sp>
      <p:grpSp>
        <p:nvGrpSpPr>
          <p:cNvPr id="37" name="Group 36">
            <a:extLst>
              <a:ext uri="{FF2B5EF4-FFF2-40B4-BE49-F238E27FC236}">
                <a16:creationId xmlns:a16="http://schemas.microsoft.com/office/drawing/2014/main" id="{2FC62B85-E61B-47EC-AA36-78703AF213F2}"/>
              </a:ext>
            </a:extLst>
          </p:cNvPr>
          <p:cNvGrpSpPr/>
          <p:nvPr/>
        </p:nvGrpSpPr>
        <p:grpSpPr>
          <a:xfrm>
            <a:off x="2027589" y="1077471"/>
            <a:ext cx="731788" cy="689883"/>
            <a:chOff x="0" y="0"/>
            <a:chExt cx="1393992" cy="1331996"/>
          </a:xfrm>
        </p:grpSpPr>
        <p:sp>
          <p:nvSpPr>
            <p:cNvPr id="38" name="Shape 919">
              <a:extLst>
                <a:ext uri="{FF2B5EF4-FFF2-40B4-BE49-F238E27FC236}">
                  <a16:creationId xmlns:a16="http://schemas.microsoft.com/office/drawing/2014/main" id="{29A1F330-49E7-4AC2-BFEE-BB4EFEFE97FA}"/>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1"/>
                    <a:pt x="1393992" y="836030"/>
                    <a:pt x="1146009" y="1084013"/>
                  </a:cubicBezTo>
                  <a:cubicBezTo>
                    <a:pt x="898026" y="1331996"/>
                    <a:pt x="495966" y="1331996"/>
                    <a:pt x="247983" y="1084013"/>
                  </a:cubicBezTo>
                  <a:cubicBezTo>
                    <a:pt x="0" y="836030"/>
                    <a:pt x="0" y="433971"/>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39" name="Shape 921">
              <a:extLst>
                <a:ext uri="{FF2B5EF4-FFF2-40B4-BE49-F238E27FC236}">
                  <a16:creationId xmlns:a16="http://schemas.microsoft.com/office/drawing/2014/main" id="{31931BDF-C5EA-4B1E-B48D-63670FF48455}"/>
                </a:ext>
              </a:extLst>
            </p:cNvPr>
            <p:cNvSpPr/>
            <p:nvPr/>
          </p:nvSpPr>
          <p:spPr>
            <a:xfrm>
              <a:off x="389638" y="919255"/>
              <a:ext cx="67015" cy="67011"/>
            </a:xfrm>
            <a:custGeom>
              <a:avLst/>
              <a:gdLst/>
              <a:ahLst/>
              <a:cxnLst/>
              <a:rect l="0" t="0" r="0" b="0"/>
              <a:pathLst>
                <a:path w="67015" h="67011">
                  <a:moveTo>
                    <a:pt x="32355" y="0"/>
                  </a:moveTo>
                  <a:cubicBezTo>
                    <a:pt x="50852" y="0"/>
                    <a:pt x="67015" y="16163"/>
                    <a:pt x="67015" y="34660"/>
                  </a:cubicBezTo>
                  <a:cubicBezTo>
                    <a:pt x="67015" y="48532"/>
                    <a:pt x="57923" y="59795"/>
                    <a:pt x="45574" y="64560"/>
                  </a:cubicBezTo>
                  <a:lnTo>
                    <a:pt x="32370" y="67011"/>
                  </a:lnTo>
                  <a:lnTo>
                    <a:pt x="32341" y="67011"/>
                  </a:lnTo>
                  <a:lnTo>
                    <a:pt x="19497" y="64560"/>
                  </a:lnTo>
                  <a:cubicBezTo>
                    <a:pt x="7796" y="59795"/>
                    <a:pt x="0" y="48532"/>
                    <a:pt x="0" y="34660"/>
                  </a:cubicBezTo>
                  <a:cubicBezTo>
                    <a:pt x="0" y="16163"/>
                    <a:pt x="13859" y="0"/>
                    <a:pt x="3235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0" name="Shape 922">
              <a:extLst>
                <a:ext uri="{FF2B5EF4-FFF2-40B4-BE49-F238E27FC236}">
                  <a16:creationId xmlns:a16="http://schemas.microsoft.com/office/drawing/2014/main" id="{70E16183-0088-48F7-8EFA-0446253EB934}"/>
                </a:ext>
              </a:extLst>
            </p:cNvPr>
            <p:cNvSpPr/>
            <p:nvPr/>
          </p:nvSpPr>
          <p:spPr>
            <a:xfrm>
              <a:off x="403524" y="794445"/>
              <a:ext cx="258177" cy="106313"/>
            </a:xfrm>
            <a:custGeom>
              <a:avLst/>
              <a:gdLst/>
              <a:ahLst/>
              <a:cxnLst/>
              <a:rect l="0" t="0" r="0" b="0"/>
              <a:pathLst>
                <a:path w="258177" h="106313">
                  <a:moveTo>
                    <a:pt x="18496" y="0"/>
                  </a:moveTo>
                  <a:lnTo>
                    <a:pt x="258177" y="0"/>
                  </a:lnTo>
                  <a:lnTo>
                    <a:pt x="258177" y="36993"/>
                  </a:lnTo>
                  <a:lnTo>
                    <a:pt x="39298" y="36993"/>
                  </a:lnTo>
                  <a:lnTo>
                    <a:pt x="39298" y="106313"/>
                  </a:lnTo>
                  <a:lnTo>
                    <a:pt x="32355" y="104008"/>
                  </a:lnTo>
                  <a:cubicBezTo>
                    <a:pt x="23108" y="99397"/>
                    <a:pt x="13860" y="99397"/>
                    <a:pt x="6943" y="104008"/>
                  </a:cubicBezTo>
                  <a:lnTo>
                    <a:pt x="0" y="106313"/>
                  </a:lnTo>
                  <a:lnTo>
                    <a:pt x="0" y="18497"/>
                  </a:lnTo>
                  <a:cubicBezTo>
                    <a:pt x="0" y="9248"/>
                    <a:pt x="9248" y="0"/>
                    <a:pt x="184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1" name="Shape 923">
              <a:extLst>
                <a:ext uri="{FF2B5EF4-FFF2-40B4-BE49-F238E27FC236}">
                  <a16:creationId xmlns:a16="http://schemas.microsoft.com/office/drawing/2014/main" id="{F936E460-D801-470B-AADB-C38E104156CC}"/>
                </a:ext>
              </a:extLst>
            </p:cNvPr>
            <p:cNvSpPr/>
            <p:nvPr/>
          </p:nvSpPr>
          <p:spPr>
            <a:xfrm>
              <a:off x="507502" y="287337"/>
              <a:ext cx="154198" cy="369572"/>
            </a:xfrm>
            <a:custGeom>
              <a:avLst/>
              <a:gdLst/>
              <a:ahLst/>
              <a:cxnLst/>
              <a:rect l="0" t="0" r="0" b="0"/>
              <a:pathLst>
                <a:path w="154198" h="369572">
                  <a:moveTo>
                    <a:pt x="154198" y="0"/>
                  </a:moveTo>
                  <a:lnTo>
                    <a:pt x="154198" y="187988"/>
                  </a:lnTo>
                  <a:lnTo>
                    <a:pt x="110951" y="213605"/>
                  </a:lnTo>
                  <a:cubicBezTo>
                    <a:pt x="92455" y="225186"/>
                    <a:pt x="108646" y="250598"/>
                    <a:pt x="124809" y="241349"/>
                  </a:cubicBezTo>
                  <a:lnTo>
                    <a:pt x="154198" y="223719"/>
                  </a:lnTo>
                  <a:lnTo>
                    <a:pt x="154198" y="369572"/>
                  </a:lnTo>
                  <a:lnTo>
                    <a:pt x="151497" y="369303"/>
                  </a:lnTo>
                  <a:cubicBezTo>
                    <a:pt x="65470" y="351955"/>
                    <a:pt x="0" y="276876"/>
                    <a:pt x="0" y="185892"/>
                  </a:cubicBezTo>
                  <a:cubicBezTo>
                    <a:pt x="0" y="94908"/>
                    <a:pt x="65470" y="18065"/>
                    <a:pt x="151497" y="276"/>
                  </a:cubicBezTo>
                  <a:lnTo>
                    <a:pt x="15419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2" name="Shape 924">
              <a:extLst>
                <a:ext uri="{FF2B5EF4-FFF2-40B4-BE49-F238E27FC236}">
                  <a16:creationId xmlns:a16="http://schemas.microsoft.com/office/drawing/2014/main" id="{31080447-20C4-4622-BDA8-B10DE725114F}"/>
                </a:ext>
              </a:extLst>
            </p:cNvPr>
            <p:cNvSpPr/>
            <p:nvPr/>
          </p:nvSpPr>
          <p:spPr>
            <a:xfrm>
              <a:off x="937339" y="919252"/>
              <a:ext cx="67015" cy="67014"/>
            </a:xfrm>
            <a:custGeom>
              <a:avLst/>
              <a:gdLst/>
              <a:ahLst/>
              <a:cxnLst/>
              <a:rect l="0" t="0" r="0" b="0"/>
              <a:pathLst>
                <a:path w="67015" h="67014">
                  <a:moveTo>
                    <a:pt x="34661" y="0"/>
                  </a:moveTo>
                  <a:cubicBezTo>
                    <a:pt x="53156" y="0"/>
                    <a:pt x="67015" y="16165"/>
                    <a:pt x="67015" y="34661"/>
                  </a:cubicBezTo>
                  <a:cubicBezTo>
                    <a:pt x="67015" y="48533"/>
                    <a:pt x="59219" y="59796"/>
                    <a:pt x="47519" y="64561"/>
                  </a:cubicBezTo>
                  <a:lnTo>
                    <a:pt x="34667" y="67014"/>
                  </a:lnTo>
                  <a:lnTo>
                    <a:pt x="34655" y="67014"/>
                  </a:lnTo>
                  <a:lnTo>
                    <a:pt x="21442" y="64561"/>
                  </a:lnTo>
                  <a:cubicBezTo>
                    <a:pt x="9092" y="59796"/>
                    <a:pt x="0" y="48533"/>
                    <a:pt x="0" y="34661"/>
                  </a:cubicBezTo>
                  <a:cubicBezTo>
                    <a:pt x="0" y="16165"/>
                    <a:pt x="16165" y="0"/>
                    <a:pt x="3466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3" name="Shape 925">
              <a:extLst>
                <a:ext uri="{FF2B5EF4-FFF2-40B4-BE49-F238E27FC236}">
                  <a16:creationId xmlns:a16="http://schemas.microsoft.com/office/drawing/2014/main" id="{9949D334-F216-4EBA-86A6-5C17A7190A64}"/>
                </a:ext>
              </a:extLst>
            </p:cNvPr>
            <p:cNvSpPr/>
            <p:nvPr/>
          </p:nvSpPr>
          <p:spPr>
            <a:xfrm>
              <a:off x="664643" y="919252"/>
              <a:ext cx="67015" cy="67014"/>
            </a:xfrm>
            <a:custGeom>
              <a:avLst/>
              <a:gdLst/>
              <a:ahLst/>
              <a:cxnLst/>
              <a:rect l="0" t="0" r="0" b="0"/>
              <a:pathLst>
                <a:path w="67015" h="67014">
                  <a:moveTo>
                    <a:pt x="32356" y="0"/>
                  </a:moveTo>
                  <a:cubicBezTo>
                    <a:pt x="50852" y="0"/>
                    <a:pt x="67015" y="16165"/>
                    <a:pt x="67015" y="34661"/>
                  </a:cubicBezTo>
                  <a:cubicBezTo>
                    <a:pt x="67015" y="48533"/>
                    <a:pt x="57924" y="59796"/>
                    <a:pt x="45574" y="64561"/>
                  </a:cubicBezTo>
                  <a:lnTo>
                    <a:pt x="32362" y="67014"/>
                  </a:lnTo>
                  <a:lnTo>
                    <a:pt x="32350" y="67014"/>
                  </a:lnTo>
                  <a:lnTo>
                    <a:pt x="19497" y="64561"/>
                  </a:lnTo>
                  <a:cubicBezTo>
                    <a:pt x="7796" y="59796"/>
                    <a:pt x="0" y="48533"/>
                    <a:pt x="0" y="34661"/>
                  </a:cubicBezTo>
                  <a:cubicBezTo>
                    <a:pt x="0" y="16165"/>
                    <a:pt x="13860" y="0"/>
                    <a:pt x="3235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4" name="Shape 926">
              <a:extLst>
                <a:ext uri="{FF2B5EF4-FFF2-40B4-BE49-F238E27FC236}">
                  <a16:creationId xmlns:a16="http://schemas.microsoft.com/office/drawing/2014/main" id="{1EC224B3-54DC-44C5-977D-E0E4A141D1B6}"/>
                </a:ext>
              </a:extLst>
            </p:cNvPr>
            <p:cNvSpPr/>
            <p:nvPr/>
          </p:nvSpPr>
          <p:spPr>
            <a:xfrm>
              <a:off x="661701" y="696816"/>
              <a:ext cx="328797" cy="203943"/>
            </a:xfrm>
            <a:custGeom>
              <a:avLst/>
              <a:gdLst/>
              <a:ahLst/>
              <a:cxnLst/>
              <a:rect l="0" t="0" r="0" b="0"/>
              <a:pathLst>
                <a:path w="328797" h="203943">
                  <a:moveTo>
                    <a:pt x="35310" y="0"/>
                  </a:moveTo>
                  <a:cubicBezTo>
                    <a:pt x="44551" y="0"/>
                    <a:pt x="53792" y="6353"/>
                    <a:pt x="53792" y="19059"/>
                  </a:cubicBezTo>
                  <a:lnTo>
                    <a:pt x="53795" y="97630"/>
                  </a:lnTo>
                  <a:lnTo>
                    <a:pt x="317244" y="97630"/>
                  </a:lnTo>
                  <a:cubicBezTo>
                    <a:pt x="324187" y="102240"/>
                    <a:pt x="328797" y="109183"/>
                    <a:pt x="328797" y="116126"/>
                  </a:cubicBezTo>
                  <a:lnTo>
                    <a:pt x="328797" y="203943"/>
                  </a:lnTo>
                  <a:lnTo>
                    <a:pt x="321854" y="201638"/>
                  </a:lnTo>
                  <a:cubicBezTo>
                    <a:pt x="314911" y="197026"/>
                    <a:pt x="305689" y="197026"/>
                    <a:pt x="296441" y="201638"/>
                  </a:cubicBezTo>
                  <a:lnTo>
                    <a:pt x="289498" y="203943"/>
                  </a:lnTo>
                  <a:lnTo>
                    <a:pt x="289498" y="134622"/>
                  </a:lnTo>
                  <a:lnTo>
                    <a:pt x="53792" y="134622"/>
                  </a:lnTo>
                  <a:lnTo>
                    <a:pt x="53792" y="203943"/>
                  </a:lnTo>
                  <a:lnTo>
                    <a:pt x="49182" y="201638"/>
                  </a:lnTo>
                  <a:cubicBezTo>
                    <a:pt x="39934" y="199331"/>
                    <a:pt x="30686" y="197026"/>
                    <a:pt x="23771" y="201638"/>
                  </a:cubicBezTo>
                  <a:lnTo>
                    <a:pt x="16828" y="203943"/>
                  </a:lnTo>
                  <a:lnTo>
                    <a:pt x="16828" y="134622"/>
                  </a:lnTo>
                  <a:lnTo>
                    <a:pt x="0" y="134622"/>
                  </a:lnTo>
                  <a:lnTo>
                    <a:pt x="0" y="97630"/>
                  </a:lnTo>
                  <a:lnTo>
                    <a:pt x="16828" y="97630"/>
                  </a:lnTo>
                  <a:lnTo>
                    <a:pt x="16828" y="19059"/>
                  </a:lnTo>
                  <a:cubicBezTo>
                    <a:pt x="16828" y="6353"/>
                    <a:pt x="26069" y="0"/>
                    <a:pt x="3531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5" name="Shape 927">
              <a:extLst>
                <a:ext uri="{FF2B5EF4-FFF2-40B4-BE49-F238E27FC236}">
                  <a16:creationId xmlns:a16="http://schemas.microsoft.com/office/drawing/2014/main" id="{90089D82-EDA8-4AE2-A938-A0C1D9D1A1A8}"/>
                </a:ext>
              </a:extLst>
            </p:cNvPr>
            <p:cNvSpPr/>
            <p:nvPr/>
          </p:nvSpPr>
          <p:spPr>
            <a:xfrm>
              <a:off x="661701" y="283736"/>
              <a:ext cx="224789" cy="376683"/>
            </a:xfrm>
            <a:custGeom>
              <a:avLst/>
              <a:gdLst/>
              <a:ahLst/>
              <a:cxnLst/>
              <a:rect l="0" t="0" r="0" b="0"/>
              <a:pathLst>
                <a:path w="224789" h="376683">
                  <a:moveTo>
                    <a:pt x="35291" y="0"/>
                  </a:moveTo>
                  <a:lnTo>
                    <a:pt x="35298" y="0"/>
                  </a:lnTo>
                  <a:lnTo>
                    <a:pt x="73291" y="3877"/>
                  </a:lnTo>
                  <a:cubicBezTo>
                    <a:pt x="159319" y="21666"/>
                    <a:pt x="224789" y="98509"/>
                    <a:pt x="224789" y="189493"/>
                  </a:cubicBezTo>
                  <a:cubicBezTo>
                    <a:pt x="224789" y="293475"/>
                    <a:pt x="139277" y="376683"/>
                    <a:pt x="35295" y="376683"/>
                  </a:cubicBezTo>
                  <a:lnTo>
                    <a:pt x="0" y="373173"/>
                  </a:lnTo>
                  <a:lnTo>
                    <a:pt x="0" y="227320"/>
                  </a:lnTo>
                  <a:lnTo>
                    <a:pt x="51486" y="196433"/>
                  </a:lnTo>
                  <a:lnTo>
                    <a:pt x="51486" y="39297"/>
                  </a:lnTo>
                  <a:cubicBezTo>
                    <a:pt x="51486" y="28897"/>
                    <a:pt x="43397" y="23697"/>
                    <a:pt x="35309" y="23697"/>
                  </a:cubicBezTo>
                  <a:cubicBezTo>
                    <a:pt x="27220" y="23697"/>
                    <a:pt x="19131" y="28897"/>
                    <a:pt x="19131" y="39297"/>
                  </a:cubicBezTo>
                  <a:lnTo>
                    <a:pt x="19157" y="39272"/>
                  </a:lnTo>
                  <a:lnTo>
                    <a:pt x="19157" y="180242"/>
                  </a:lnTo>
                  <a:lnTo>
                    <a:pt x="0" y="191589"/>
                  </a:lnTo>
                  <a:lnTo>
                    <a:pt x="0" y="3601"/>
                  </a:lnTo>
                  <a:lnTo>
                    <a:pt x="352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46" name="Physical…">
            <a:extLst>
              <a:ext uri="{FF2B5EF4-FFF2-40B4-BE49-F238E27FC236}">
                <a16:creationId xmlns:a16="http://schemas.microsoft.com/office/drawing/2014/main" id="{C1D4EFF9-8CF2-4C3B-B53C-4B5D148B589E}"/>
              </a:ext>
            </a:extLst>
          </p:cNvPr>
          <p:cNvSpPr txBox="1"/>
          <p:nvPr/>
        </p:nvSpPr>
        <p:spPr>
          <a:xfrm>
            <a:off x="1934472" y="1761166"/>
            <a:ext cx="86622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Main events</a:t>
            </a:r>
            <a:endParaRPr dirty="0"/>
          </a:p>
        </p:txBody>
      </p:sp>
      <p:sp>
        <p:nvSpPr>
          <p:cNvPr id="66" name="Techniques">
            <a:extLst>
              <a:ext uri="{FF2B5EF4-FFF2-40B4-BE49-F238E27FC236}">
                <a16:creationId xmlns:a16="http://schemas.microsoft.com/office/drawing/2014/main" id="{9DE359A6-41D3-45A4-90B4-0763A1140628}"/>
              </a:ext>
            </a:extLst>
          </p:cNvPr>
          <p:cNvSpPr txBox="1"/>
          <p:nvPr/>
        </p:nvSpPr>
        <p:spPr>
          <a:xfrm>
            <a:off x="3360740" y="1745365"/>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Artefacts</a:t>
            </a:r>
            <a:endParaRPr dirty="0"/>
          </a:p>
        </p:txBody>
      </p:sp>
      <p:grpSp>
        <p:nvGrpSpPr>
          <p:cNvPr id="83" name="Group 82">
            <a:extLst>
              <a:ext uri="{FF2B5EF4-FFF2-40B4-BE49-F238E27FC236}">
                <a16:creationId xmlns:a16="http://schemas.microsoft.com/office/drawing/2014/main" id="{3ED23D46-E6CD-4AE9-989F-D57CECC43EFD}"/>
              </a:ext>
            </a:extLst>
          </p:cNvPr>
          <p:cNvGrpSpPr/>
          <p:nvPr/>
        </p:nvGrpSpPr>
        <p:grpSpPr>
          <a:xfrm>
            <a:off x="3703062" y="1101697"/>
            <a:ext cx="731789" cy="627666"/>
            <a:chOff x="0" y="0"/>
            <a:chExt cx="1393992" cy="1331996"/>
          </a:xfrm>
        </p:grpSpPr>
        <p:sp>
          <p:nvSpPr>
            <p:cNvPr id="84" name="Shape 1283">
              <a:extLst>
                <a:ext uri="{FF2B5EF4-FFF2-40B4-BE49-F238E27FC236}">
                  <a16:creationId xmlns:a16="http://schemas.microsoft.com/office/drawing/2014/main" id="{505D6D69-82AF-48FE-B6CA-FC95871EE290}"/>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85" name="Shape 1285">
              <a:extLst>
                <a:ext uri="{FF2B5EF4-FFF2-40B4-BE49-F238E27FC236}">
                  <a16:creationId xmlns:a16="http://schemas.microsoft.com/office/drawing/2014/main" id="{6EE2D657-929C-4C24-A9BF-B9DCD6430D3D}"/>
                </a:ext>
              </a:extLst>
            </p:cNvPr>
            <p:cNvSpPr/>
            <p:nvPr/>
          </p:nvSpPr>
          <p:spPr>
            <a:xfrm>
              <a:off x="784746" y="446810"/>
              <a:ext cx="21938" cy="25577"/>
            </a:xfrm>
            <a:custGeom>
              <a:avLst/>
              <a:gdLst/>
              <a:ahLst/>
              <a:cxnLst/>
              <a:rect l="0" t="0" r="0" b="0"/>
              <a:pathLst>
                <a:path w="21938" h="25577">
                  <a:moveTo>
                    <a:pt x="10969" y="0"/>
                  </a:moveTo>
                  <a:cubicBezTo>
                    <a:pt x="16453" y="0"/>
                    <a:pt x="21938" y="3654"/>
                    <a:pt x="21938" y="10962"/>
                  </a:cubicBezTo>
                  <a:cubicBezTo>
                    <a:pt x="21938" y="25577"/>
                    <a:pt x="0" y="25577"/>
                    <a:pt x="0" y="10962"/>
                  </a:cubicBezTo>
                  <a:cubicBezTo>
                    <a:pt x="0" y="3654"/>
                    <a:pt x="5485" y="0"/>
                    <a:pt x="1096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6" name="Shape 1286">
              <a:extLst>
                <a:ext uri="{FF2B5EF4-FFF2-40B4-BE49-F238E27FC236}">
                  <a16:creationId xmlns:a16="http://schemas.microsoft.com/office/drawing/2014/main" id="{C56C8DC7-CC67-437D-9857-E7F0CD13A36D}"/>
                </a:ext>
              </a:extLst>
            </p:cNvPr>
            <p:cNvSpPr/>
            <p:nvPr/>
          </p:nvSpPr>
          <p:spPr>
            <a:xfrm>
              <a:off x="686024" y="446810"/>
              <a:ext cx="21938" cy="25577"/>
            </a:xfrm>
            <a:custGeom>
              <a:avLst/>
              <a:gdLst/>
              <a:ahLst/>
              <a:cxnLst/>
              <a:rect l="0" t="0" r="0" b="0"/>
              <a:pathLst>
                <a:path w="21938" h="25577">
                  <a:moveTo>
                    <a:pt x="10969" y="0"/>
                  </a:moveTo>
                  <a:cubicBezTo>
                    <a:pt x="16453" y="0"/>
                    <a:pt x="21938" y="3654"/>
                    <a:pt x="21938" y="10962"/>
                  </a:cubicBezTo>
                  <a:cubicBezTo>
                    <a:pt x="21938" y="25577"/>
                    <a:pt x="0" y="25577"/>
                    <a:pt x="0" y="10962"/>
                  </a:cubicBezTo>
                  <a:cubicBezTo>
                    <a:pt x="0" y="3654"/>
                    <a:pt x="5485" y="0"/>
                    <a:pt x="1096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7" name="Shape 1287">
              <a:extLst>
                <a:ext uri="{FF2B5EF4-FFF2-40B4-BE49-F238E27FC236}">
                  <a16:creationId xmlns:a16="http://schemas.microsoft.com/office/drawing/2014/main" id="{F299B4E7-9641-4231-BFE3-4A7B9C90A900}"/>
                </a:ext>
              </a:extLst>
            </p:cNvPr>
            <p:cNvSpPr/>
            <p:nvPr/>
          </p:nvSpPr>
          <p:spPr>
            <a:xfrm>
              <a:off x="543432" y="402925"/>
              <a:ext cx="54844" cy="109687"/>
            </a:xfrm>
            <a:custGeom>
              <a:avLst/>
              <a:gdLst/>
              <a:ahLst/>
              <a:cxnLst/>
              <a:rect l="0" t="0" r="0" b="0"/>
              <a:pathLst>
                <a:path w="54844" h="109687">
                  <a:moveTo>
                    <a:pt x="0" y="0"/>
                  </a:moveTo>
                  <a:lnTo>
                    <a:pt x="54844" y="0"/>
                  </a:lnTo>
                  <a:lnTo>
                    <a:pt x="54844" y="21937"/>
                  </a:lnTo>
                  <a:lnTo>
                    <a:pt x="42045" y="24526"/>
                  </a:lnTo>
                  <a:cubicBezTo>
                    <a:pt x="30237" y="29526"/>
                    <a:pt x="21938" y="41228"/>
                    <a:pt x="21938" y="54844"/>
                  </a:cubicBezTo>
                  <a:cubicBezTo>
                    <a:pt x="21938" y="68459"/>
                    <a:pt x="30237" y="80161"/>
                    <a:pt x="42045" y="85162"/>
                  </a:cubicBezTo>
                  <a:lnTo>
                    <a:pt x="54844" y="87750"/>
                  </a:lnTo>
                  <a:lnTo>
                    <a:pt x="54844" y="109687"/>
                  </a:lnTo>
                  <a:lnTo>
                    <a:pt x="0" y="109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8" name="Shape 1288">
              <a:extLst>
                <a:ext uri="{FF2B5EF4-FFF2-40B4-BE49-F238E27FC236}">
                  <a16:creationId xmlns:a16="http://schemas.microsoft.com/office/drawing/2014/main" id="{6C670725-7549-4533-80F0-B4A0B9D6C68C}"/>
                </a:ext>
              </a:extLst>
            </p:cNvPr>
            <p:cNvSpPr/>
            <p:nvPr/>
          </p:nvSpPr>
          <p:spPr>
            <a:xfrm>
              <a:off x="598276" y="402925"/>
              <a:ext cx="98716" cy="109687"/>
            </a:xfrm>
            <a:custGeom>
              <a:avLst/>
              <a:gdLst/>
              <a:ahLst/>
              <a:cxnLst/>
              <a:rect l="0" t="0" r="0" b="0"/>
              <a:pathLst>
                <a:path w="98716" h="109687">
                  <a:moveTo>
                    <a:pt x="0" y="0"/>
                  </a:moveTo>
                  <a:lnTo>
                    <a:pt x="98716" y="0"/>
                  </a:lnTo>
                  <a:lnTo>
                    <a:pt x="98716" y="21937"/>
                  </a:lnTo>
                  <a:lnTo>
                    <a:pt x="85916" y="24526"/>
                  </a:lnTo>
                  <a:cubicBezTo>
                    <a:pt x="74108" y="29526"/>
                    <a:pt x="65810" y="41228"/>
                    <a:pt x="65810" y="54844"/>
                  </a:cubicBezTo>
                  <a:cubicBezTo>
                    <a:pt x="65810" y="68459"/>
                    <a:pt x="74108" y="80161"/>
                    <a:pt x="85916" y="85162"/>
                  </a:cubicBezTo>
                  <a:lnTo>
                    <a:pt x="98716" y="87750"/>
                  </a:lnTo>
                  <a:lnTo>
                    <a:pt x="98716" y="109687"/>
                  </a:lnTo>
                  <a:lnTo>
                    <a:pt x="0" y="109687"/>
                  </a:lnTo>
                  <a:lnTo>
                    <a:pt x="0" y="87750"/>
                  </a:lnTo>
                  <a:lnTo>
                    <a:pt x="1" y="87750"/>
                  </a:lnTo>
                  <a:cubicBezTo>
                    <a:pt x="18153" y="87750"/>
                    <a:pt x="32906" y="72997"/>
                    <a:pt x="32906" y="54844"/>
                  </a:cubicBezTo>
                  <a:cubicBezTo>
                    <a:pt x="32906" y="36690"/>
                    <a:pt x="18153"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9" name="Shape 1289">
              <a:extLst>
                <a:ext uri="{FF2B5EF4-FFF2-40B4-BE49-F238E27FC236}">
                  <a16:creationId xmlns:a16="http://schemas.microsoft.com/office/drawing/2014/main" id="{F6CEE181-3AC8-4F3D-9EFE-B75E19AB18AC}"/>
                </a:ext>
              </a:extLst>
            </p:cNvPr>
            <p:cNvSpPr/>
            <p:nvPr/>
          </p:nvSpPr>
          <p:spPr>
            <a:xfrm>
              <a:off x="696992" y="402925"/>
              <a:ext cx="98716" cy="109687"/>
            </a:xfrm>
            <a:custGeom>
              <a:avLst/>
              <a:gdLst/>
              <a:ahLst/>
              <a:cxnLst/>
              <a:rect l="0" t="0" r="0" b="0"/>
              <a:pathLst>
                <a:path w="98716" h="109687">
                  <a:moveTo>
                    <a:pt x="0" y="0"/>
                  </a:moveTo>
                  <a:lnTo>
                    <a:pt x="98716" y="0"/>
                  </a:lnTo>
                  <a:lnTo>
                    <a:pt x="98716" y="21937"/>
                  </a:lnTo>
                  <a:lnTo>
                    <a:pt x="85916" y="24526"/>
                  </a:lnTo>
                  <a:cubicBezTo>
                    <a:pt x="74108" y="29526"/>
                    <a:pt x="65809" y="41228"/>
                    <a:pt x="65809" y="54844"/>
                  </a:cubicBezTo>
                  <a:cubicBezTo>
                    <a:pt x="65809" y="68459"/>
                    <a:pt x="74108" y="80161"/>
                    <a:pt x="85916" y="85162"/>
                  </a:cubicBezTo>
                  <a:lnTo>
                    <a:pt x="98716" y="87750"/>
                  </a:lnTo>
                  <a:lnTo>
                    <a:pt x="98716" y="109687"/>
                  </a:lnTo>
                  <a:lnTo>
                    <a:pt x="0" y="109687"/>
                  </a:lnTo>
                  <a:lnTo>
                    <a:pt x="0" y="87750"/>
                  </a:lnTo>
                  <a:lnTo>
                    <a:pt x="1" y="87750"/>
                  </a:lnTo>
                  <a:cubicBezTo>
                    <a:pt x="18153" y="87750"/>
                    <a:pt x="32906" y="72997"/>
                    <a:pt x="32906" y="54844"/>
                  </a:cubicBezTo>
                  <a:cubicBezTo>
                    <a:pt x="32906" y="36690"/>
                    <a:pt x="18153"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0" name="Shape 1290">
              <a:extLst>
                <a:ext uri="{FF2B5EF4-FFF2-40B4-BE49-F238E27FC236}">
                  <a16:creationId xmlns:a16="http://schemas.microsoft.com/office/drawing/2014/main" id="{AB2373E7-2C79-40C5-8F10-CF66CD227E55}"/>
                </a:ext>
              </a:extLst>
            </p:cNvPr>
            <p:cNvSpPr/>
            <p:nvPr/>
          </p:nvSpPr>
          <p:spPr>
            <a:xfrm>
              <a:off x="795708" y="402925"/>
              <a:ext cx="54852" cy="109687"/>
            </a:xfrm>
            <a:custGeom>
              <a:avLst/>
              <a:gdLst/>
              <a:ahLst/>
              <a:cxnLst/>
              <a:rect l="0" t="0" r="0" b="0"/>
              <a:pathLst>
                <a:path w="54852" h="109687">
                  <a:moveTo>
                    <a:pt x="0" y="0"/>
                  </a:moveTo>
                  <a:lnTo>
                    <a:pt x="54852" y="0"/>
                  </a:lnTo>
                  <a:lnTo>
                    <a:pt x="54852" y="109687"/>
                  </a:lnTo>
                  <a:lnTo>
                    <a:pt x="0" y="109687"/>
                  </a:lnTo>
                  <a:lnTo>
                    <a:pt x="0" y="87750"/>
                  </a:lnTo>
                  <a:lnTo>
                    <a:pt x="1" y="87750"/>
                  </a:lnTo>
                  <a:cubicBezTo>
                    <a:pt x="18154" y="87750"/>
                    <a:pt x="32906" y="72997"/>
                    <a:pt x="32906" y="54844"/>
                  </a:cubicBezTo>
                  <a:cubicBezTo>
                    <a:pt x="32906" y="36690"/>
                    <a:pt x="18154"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1" name="Shape 28711">
              <a:extLst>
                <a:ext uri="{FF2B5EF4-FFF2-40B4-BE49-F238E27FC236}">
                  <a16:creationId xmlns:a16="http://schemas.microsoft.com/office/drawing/2014/main" id="{BEB98FEC-83DA-44FE-9F97-F0CE4A685562}"/>
                </a:ext>
              </a:extLst>
            </p:cNvPr>
            <p:cNvSpPr/>
            <p:nvPr/>
          </p:nvSpPr>
          <p:spPr>
            <a:xfrm>
              <a:off x="510529" y="337115"/>
              <a:ext cx="372941" cy="43876"/>
            </a:xfrm>
            <a:custGeom>
              <a:avLst/>
              <a:gdLst/>
              <a:ahLst/>
              <a:cxnLst/>
              <a:rect l="0" t="0" r="0" b="0"/>
              <a:pathLst>
                <a:path w="372941" h="43876">
                  <a:moveTo>
                    <a:pt x="0" y="0"/>
                  </a:moveTo>
                  <a:lnTo>
                    <a:pt x="372941" y="0"/>
                  </a:lnTo>
                  <a:lnTo>
                    <a:pt x="372941" y="43876"/>
                  </a:lnTo>
                  <a:lnTo>
                    <a:pt x="0" y="43876"/>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2" name="Shape 1292">
              <a:extLst>
                <a:ext uri="{FF2B5EF4-FFF2-40B4-BE49-F238E27FC236}">
                  <a16:creationId xmlns:a16="http://schemas.microsoft.com/office/drawing/2014/main" id="{9FEE6986-8BB5-4E94-9A1C-458D0AA65B50}"/>
                </a:ext>
              </a:extLst>
            </p:cNvPr>
            <p:cNvSpPr/>
            <p:nvPr/>
          </p:nvSpPr>
          <p:spPr>
            <a:xfrm>
              <a:off x="587308" y="446810"/>
              <a:ext cx="21937" cy="25577"/>
            </a:xfrm>
            <a:custGeom>
              <a:avLst/>
              <a:gdLst/>
              <a:ahLst/>
              <a:cxnLst/>
              <a:rect l="0" t="0" r="0" b="0"/>
              <a:pathLst>
                <a:path w="21937" h="25577">
                  <a:moveTo>
                    <a:pt x="10968" y="0"/>
                  </a:moveTo>
                  <a:cubicBezTo>
                    <a:pt x="16452" y="0"/>
                    <a:pt x="21937" y="3654"/>
                    <a:pt x="21937" y="10962"/>
                  </a:cubicBezTo>
                  <a:cubicBezTo>
                    <a:pt x="21937" y="25577"/>
                    <a:pt x="0" y="25577"/>
                    <a:pt x="0" y="10962"/>
                  </a:cubicBezTo>
                  <a:cubicBezTo>
                    <a:pt x="0" y="3654"/>
                    <a:pt x="5484" y="0"/>
                    <a:pt x="109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3" name="Shape 1293">
              <a:extLst>
                <a:ext uri="{FF2B5EF4-FFF2-40B4-BE49-F238E27FC236}">
                  <a16:creationId xmlns:a16="http://schemas.microsoft.com/office/drawing/2014/main" id="{A4C01E22-944B-453E-BEFE-F223D4210B3A}"/>
                </a:ext>
              </a:extLst>
            </p:cNvPr>
            <p:cNvSpPr/>
            <p:nvPr/>
          </p:nvSpPr>
          <p:spPr>
            <a:xfrm>
              <a:off x="378900" y="446800"/>
              <a:ext cx="142594" cy="245843"/>
            </a:xfrm>
            <a:custGeom>
              <a:avLst/>
              <a:gdLst/>
              <a:ahLst/>
              <a:cxnLst/>
              <a:rect l="0" t="0" r="0" b="0"/>
              <a:pathLst>
                <a:path w="142594" h="245843">
                  <a:moveTo>
                    <a:pt x="131626" y="0"/>
                  </a:moveTo>
                  <a:cubicBezTo>
                    <a:pt x="135135" y="0"/>
                    <a:pt x="138756" y="220"/>
                    <a:pt x="142594" y="577"/>
                  </a:cubicBezTo>
                  <a:lnTo>
                    <a:pt x="142594" y="22569"/>
                  </a:lnTo>
                  <a:cubicBezTo>
                    <a:pt x="138920" y="22184"/>
                    <a:pt x="135246" y="21938"/>
                    <a:pt x="131626" y="21938"/>
                  </a:cubicBezTo>
                  <a:cubicBezTo>
                    <a:pt x="71132" y="21938"/>
                    <a:pt x="21938" y="71133"/>
                    <a:pt x="21938" y="131627"/>
                  </a:cubicBezTo>
                  <a:lnTo>
                    <a:pt x="21937" y="131632"/>
                  </a:lnTo>
                  <a:cubicBezTo>
                    <a:pt x="21937" y="167607"/>
                    <a:pt x="40091" y="201282"/>
                    <a:pt x="69569" y="221657"/>
                  </a:cubicBezTo>
                  <a:cubicBezTo>
                    <a:pt x="68007" y="229636"/>
                    <a:pt x="66936" y="237726"/>
                    <a:pt x="66361" y="245843"/>
                  </a:cubicBezTo>
                  <a:cubicBezTo>
                    <a:pt x="25612" y="222613"/>
                    <a:pt x="0" y="179395"/>
                    <a:pt x="0" y="131627"/>
                  </a:cubicBezTo>
                  <a:cubicBezTo>
                    <a:pt x="0" y="59040"/>
                    <a:pt x="59038" y="0"/>
                    <a:pt x="13162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4" name="Shape 1294">
              <a:extLst>
                <a:ext uri="{FF2B5EF4-FFF2-40B4-BE49-F238E27FC236}">
                  <a16:creationId xmlns:a16="http://schemas.microsoft.com/office/drawing/2014/main" id="{AC8F9B1C-7531-4749-A194-C6A581B0B5A4}"/>
                </a:ext>
              </a:extLst>
            </p:cNvPr>
            <p:cNvSpPr/>
            <p:nvPr/>
          </p:nvSpPr>
          <p:spPr>
            <a:xfrm>
              <a:off x="872497" y="655211"/>
              <a:ext cx="1" cy="0"/>
            </a:xfrm>
            <a:custGeom>
              <a:avLst/>
              <a:gdLst/>
              <a:ahLst/>
              <a:cxnLst/>
              <a:rect l="0" t="0" r="0" b="0"/>
              <a:pathLst>
                <a:path w="1">
                  <a:moveTo>
                    <a:pt x="1" y="0"/>
                  </a:moveTo>
                  <a:lnTo>
                    <a:pt x="1" y="0"/>
                  </a:lnTo>
                  <a:lnTo>
                    <a:pt x="0" y="0"/>
                  </a:lnTo>
                  <a:lnTo>
                    <a:pt x="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5" name="Shape 1295">
              <a:extLst>
                <a:ext uri="{FF2B5EF4-FFF2-40B4-BE49-F238E27FC236}">
                  <a16:creationId xmlns:a16="http://schemas.microsoft.com/office/drawing/2014/main" id="{FD887A7B-5A66-45E7-A4E9-99865D4381D4}"/>
                </a:ext>
              </a:extLst>
            </p:cNvPr>
            <p:cNvSpPr/>
            <p:nvPr/>
          </p:nvSpPr>
          <p:spPr>
            <a:xfrm>
              <a:off x="510527" y="534554"/>
              <a:ext cx="372938" cy="120657"/>
            </a:xfrm>
            <a:custGeom>
              <a:avLst/>
              <a:gdLst/>
              <a:ahLst/>
              <a:cxnLst/>
              <a:rect l="0" t="0" r="0" b="0"/>
              <a:pathLst>
                <a:path w="372938" h="120657">
                  <a:moveTo>
                    <a:pt x="28244" y="0"/>
                  </a:moveTo>
                  <a:lnTo>
                    <a:pt x="344695" y="0"/>
                  </a:lnTo>
                  <a:lnTo>
                    <a:pt x="372938" y="48399"/>
                  </a:lnTo>
                  <a:lnTo>
                    <a:pt x="372938" y="109688"/>
                  </a:lnTo>
                  <a:cubicBezTo>
                    <a:pt x="372938" y="112705"/>
                    <a:pt x="371704" y="115447"/>
                    <a:pt x="369716" y="117435"/>
                  </a:cubicBezTo>
                  <a:lnTo>
                    <a:pt x="361970" y="120657"/>
                  </a:lnTo>
                  <a:lnTo>
                    <a:pt x="354224" y="117435"/>
                  </a:lnTo>
                  <a:cubicBezTo>
                    <a:pt x="352236" y="115447"/>
                    <a:pt x="351003" y="112705"/>
                    <a:pt x="351003" y="109688"/>
                  </a:cubicBezTo>
                  <a:lnTo>
                    <a:pt x="351003" y="65813"/>
                  </a:lnTo>
                  <a:cubicBezTo>
                    <a:pt x="351003" y="47659"/>
                    <a:pt x="336249" y="32907"/>
                    <a:pt x="318096" y="32907"/>
                  </a:cubicBezTo>
                  <a:cubicBezTo>
                    <a:pt x="299942" y="32907"/>
                    <a:pt x="285189" y="47659"/>
                    <a:pt x="285189" y="65813"/>
                  </a:cubicBezTo>
                  <a:lnTo>
                    <a:pt x="285189" y="109688"/>
                  </a:lnTo>
                  <a:cubicBezTo>
                    <a:pt x="285189" y="115721"/>
                    <a:pt x="280253" y="120657"/>
                    <a:pt x="274221" y="120657"/>
                  </a:cubicBezTo>
                  <a:cubicBezTo>
                    <a:pt x="268187" y="120657"/>
                    <a:pt x="263252" y="115721"/>
                    <a:pt x="263252" y="109688"/>
                  </a:cubicBezTo>
                  <a:lnTo>
                    <a:pt x="263252" y="65813"/>
                  </a:lnTo>
                  <a:cubicBezTo>
                    <a:pt x="263252" y="47659"/>
                    <a:pt x="248498" y="32907"/>
                    <a:pt x="230345" y="32907"/>
                  </a:cubicBezTo>
                  <a:cubicBezTo>
                    <a:pt x="212192" y="32907"/>
                    <a:pt x="197438" y="47659"/>
                    <a:pt x="197438" y="65813"/>
                  </a:cubicBezTo>
                  <a:lnTo>
                    <a:pt x="197438" y="109688"/>
                  </a:lnTo>
                  <a:cubicBezTo>
                    <a:pt x="197438" y="115721"/>
                    <a:pt x="192503" y="120657"/>
                    <a:pt x="186470" y="120657"/>
                  </a:cubicBezTo>
                  <a:cubicBezTo>
                    <a:pt x="180436" y="120657"/>
                    <a:pt x="175501" y="115721"/>
                    <a:pt x="175501" y="109688"/>
                  </a:cubicBezTo>
                  <a:lnTo>
                    <a:pt x="175501" y="65813"/>
                  </a:lnTo>
                  <a:cubicBezTo>
                    <a:pt x="175501" y="47659"/>
                    <a:pt x="160748" y="32907"/>
                    <a:pt x="142594" y="32907"/>
                  </a:cubicBezTo>
                  <a:cubicBezTo>
                    <a:pt x="124441" y="32907"/>
                    <a:pt x="109687" y="47659"/>
                    <a:pt x="109687" y="65813"/>
                  </a:cubicBezTo>
                  <a:lnTo>
                    <a:pt x="109687" y="109688"/>
                  </a:lnTo>
                  <a:cubicBezTo>
                    <a:pt x="109687" y="115721"/>
                    <a:pt x="104752" y="120657"/>
                    <a:pt x="98720" y="120657"/>
                  </a:cubicBezTo>
                  <a:cubicBezTo>
                    <a:pt x="92686" y="120657"/>
                    <a:pt x="87751" y="115721"/>
                    <a:pt x="87751" y="109688"/>
                  </a:cubicBezTo>
                  <a:lnTo>
                    <a:pt x="87751" y="65813"/>
                  </a:lnTo>
                  <a:cubicBezTo>
                    <a:pt x="87751" y="47659"/>
                    <a:pt x="72997" y="32907"/>
                    <a:pt x="54844" y="32907"/>
                  </a:cubicBezTo>
                  <a:cubicBezTo>
                    <a:pt x="36690" y="32907"/>
                    <a:pt x="21937" y="47659"/>
                    <a:pt x="21937" y="65813"/>
                  </a:cubicBezTo>
                  <a:lnTo>
                    <a:pt x="21937" y="109688"/>
                  </a:lnTo>
                  <a:cubicBezTo>
                    <a:pt x="21937" y="115721"/>
                    <a:pt x="17001" y="120657"/>
                    <a:pt x="10969" y="120657"/>
                  </a:cubicBezTo>
                  <a:cubicBezTo>
                    <a:pt x="4935" y="120657"/>
                    <a:pt x="0" y="115721"/>
                    <a:pt x="0" y="109688"/>
                  </a:cubicBezTo>
                  <a:lnTo>
                    <a:pt x="0" y="48399"/>
                  </a:lnTo>
                  <a:lnTo>
                    <a:pt x="282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6" name="Shape 1296">
              <a:extLst>
                <a:ext uri="{FF2B5EF4-FFF2-40B4-BE49-F238E27FC236}">
                  <a16:creationId xmlns:a16="http://schemas.microsoft.com/office/drawing/2014/main" id="{D3C256B7-06A2-49BF-BEC6-1F99C6803622}"/>
                </a:ext>
              </a:extLst>
            </p:cNvPr>
            <p:cNvSpPr/>
            <p:nvPr/>
          </p:nvSpPr>
          <p:spPr>
            <a:xfrm>
              <a:off x="543432" y="951370"/>
              <a:ext cx="307128" cy="21938"/>
            </a:xfrm>
            <a:custGeom>
              <a:avLst/>
              <a:gdLst/>
              <a:ahLst/>
              <a:cxnLst/>
              <a:rect l="0" t="0" r="0" b="0"/>
              <a:pathLst>
                <a:path w="307128" h="21938">
                  <a:moveTo>
                    <a:pt x="0" y="0"/>
                  </a:moveTo>
                  <a:lnTo>
                    <a:pt x="307128" y="0"/>
                  </a:lnTo>
                  <a:lnTo>
                    <a:pt x="307128" y="10969"/>
                  </a:lnTo>
                  <a:cubicBezTo>
                    <a:pt x="307128" y="17001"/>
                    <a:pt x="302192" y="21938"/>
                    <a:pt x="296159" y="21938"/>
                  </a:cubicBezTo>
                  <a:lnTo>
                    <a:pt x="10969" y="21938"/>
                  </a:lnTo>
                  <a:cubicBezTo>
                    <a:pt x="4937" y="21938"/>
                    <a:pt x="0" y="17001"/>
                    <a:pt x="0" y="10969"/>
                  </a:cubicBez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7" name="Shape 1297">
              <a:extLst>
                <a:ext uri="{FF2B5EF4-FFF2-40B4-BE49-F238E27FC236}">
                  <a16:creationId xmlns:a16="http://schemas.microsoft.com/office/drawing/2014/main" id="{C2F41157-980E-4D00-9B4B-8D93389A8EEF}"/>
                </a:ext>
              </a:extLst>
            </p:cNvPr>
            <p:cNvSpPr/>
            <p:nvPr/>
          </p:nvSpPr>
          <p:spPr>
            <a:xfrm>
              <a:off x="466928" y="589402"/>
              <a:ext cx="460172" cy="109746"/>
            </a:xfrm>
            <a:custGeom>
              <a:avLst/>
              <a:gdLst/>
              <a:ahLst/>
              <a:cxnLst/>
              <a:rect l="0" t="0" r="0" b="0"/>
              <a:pathLst>
                <a:path w="460172" h="109746">
                  <a:moveTo>
                    <a:pt x="98445" y="0"/>
                  </a:moveTo>
                  <a:cubicBezTo>
                    <a:pt x="104478" y="0"/>
                    <a:pt x="109414" y="4937"/>
                    <a:pt x="109414" y="10969"/>
                  </a:cubicBezTo>
                  <a:lnTo>
                    <a:pt x="109414" y="54844"/>
                  </a:lnTo>
                  <a:cubicBezTo>
                    <a:pt x="109414" y="72997"/>
                    <a:pt x="124167" y="87750"/>
                    <a:pt x="142320" y="87750"/>
                  </a:cubicBezTo>
                  <a:cubicBezTo>
                    <a:pt x="160473" y="87750"/>
                    <a:pt x="175227" y="72997"/>
                    <a:pt x="175227" y="54844"/>
                  </a:cubicBezTo>
                  <a:lnTo>
                    <a:pt x="175227" y="10969"/>
                  </a:lnTo>
                  <a:cubicBezTo>
                    <a:pt x="175227" y="4937"/>
                    <a:pt x="180162" y="0"/>
                    <a:pt x="186196" y="0"/>
                  </a:cubicBezTo>
                  <a:cubicBezTo>
                    <a:pt x="192228" y="0"/>
                    <a:pt x="197165" y="4937"/>
                    <a:pt x="197165" y="10969"/>
                  </a:cubicBezTo>
                  <a:lnTo>
                    <a:pt x="197165" y="54844"/>
                  </a:lnTo>
                  <a:cubicBezTo>
                    <a:pt x="197165" y="72997"/>
                    <a:pt x="211917" y="87750"/>
                    <a:pt x="230071" y="87750"/>
                  </a:cubicBezTo>
                  <a:cubicBezTo>
                    <a:pt x="248224" y="87750"/>
                    <a:pt x="262978" y="72997"/>
                    <a:pt x="262978" y="54844"/>
                  </a:cubicBezTo>
                  <a:lnTo>
                    <a:pt x="262978" y="10969"/>
                  </a:lnTo>
                  <a:cubicBezTo>
                    <a:pt x="262978" y="4937"/>
                    <a:pt x="267913" y="0"/>
                    <a:pt x="273947" y="0"/>
                  </a:cubicBezTo>
                  <a:cubicBezTo>
                    <a:pt x="279979" y="0"/>
                    <a:pt x="284916" y="4937"/>
                    <a:pt x="284916" y="10969"/>
                  </a:cubicBezTo>
                  <a:lnTo>
                    <a:pt x="284916" y="54844"/>
                  </a:lnTo>
                  <a:cubicBezTo>
                    <a:pt x="284916" y="72997"/>
                    <a:pt x="299668" y="87750"/>
                    <a:pt x="317821" y="87750"/>
                  </a:cubicBezTo>
                  <a:cubicBezTo>
                    <a:pt x="335975" y="87750"/>
                    <a:pt x="350728" y="72997"/>
                    <a:pt x="350728" y="54844"/>
                  </a:cubicBezTo>
                  <a:lnTo>
                    <a:pt x="350728" y="10969"/>
                  </a:lnTo>
                  <a:cubicBezTo>
                    <a:pt x="350728" y="4937"/>
                    <a:pt x="355663" y="0"/>
                    <a:pt x="361697" y="0"/>
                  </a:cubicBezTo>
                  <a:cubicBezTo>
                    <a:pt x="367730" y="0"/>
                    <a:pt x="372666" y="4937"/>
                    <a:pt x="372666" y="10969"/>
                  </a:cubicBezTo>
                  <a:lnTo>
                    <a:pt x="372666" y="54844"/>
                  </a:lnTo>
                  <a:cubicBezTo>
                    <a:pt x="372666" y="72997"/>
                    <a:pt x="387419" y="87750"/>
                    <a:pt x="405572" y="87750"/>
                  </a:cubicBezTo>
                  <a:cubicBezTo>
                    <a:pt x="423725" y="87750"/>
                    <a:pt x="438479" y="72997"/>
                    <a:pt x="438479" y="54844"/>
                  </a:cubicBezTo>
                  <a:lnTo>
                    <a:pt x="438508" y="31535"/>
                  </a:lnTo>
                  <a:cubicBezTo>
                    <a:pt x="451561" y="55614"/>
                    <a:pt x="458965" y="82378"/>
                    <a:pt x="460172" y="109746"/>
                  </a:cubicBezTo>
                  <a:lnTo>
                    <a:pt x="0" y="109746"/>
                  </a:lnTo>
                  <a:cubicBezTo>
                    <a:pt x="1179" y="82376"/>
                    <a:pt x="8611" y="55612"/>
                    <a:pt x="21664" y="31535"/>
                  </a:cubicBezTo>
                  <a:lnTo>
                    <a:pt x="21664" y="54844"/>
                  </a:lnTo>
                  <a:cubicBezTo>
                    <a:pt x="21664" y="72997"/>
                    <a:pt x="36416" y="87750"/>
                    <a:pt x="54569" y="87750"/>
                  </a:cubicBezTo>
                  <a:cubicBezTo>
                    <a:pt x="72723" y="87750"/>
                    <a:pt x="87476" y="72997"/>
                    <a:pt x="87476" y="54844"/>
                  </a:cubicBezTo>
                  <a:lnTo>
                    <a:pt x="87476" y="10969"/>
                  </a:lnTo>
                  <a:cubicBezTo>
                    <a:pt x="87476" y="4937"/>
                    <a:pt x="92412" y="0"/>
                    <a:pt x="9844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8" name="Shape 1298">
              <a:extLst>
                <a:ext uri="{FF2B5EF4-FFF2-40B4-BE49-F238E27FC236}">
                  <a16:creationId xmlns:a16="http://schemas.microsoft.com/office/drawing/2014/main" id="{C6C243C1-5974-46C9-966F-2DB58AF8975F}"/>
                </a:ext>
              </a:extLst>
            </p:cNvPr>
            <p:cNvSpPr/>
            <p:nvPr/>
          </p:nvSpPr>
          <p:spPr>
            <a:xfrm>
              <a:off x="467311" y="721079"/>
              <a:ext cx="459398" cy="21884"/>
            </a:xfrm>
            <a:custGeom>
              <a:avLst/>
              <a:gdLst/>
              <a:ahLst/>
              <a:cxnLst/>
              <a:rect l="0" t="0" r="0" b="0"/>
              <a:pathLst>
                <a:path w="459398" h="21884">
                  <a:moveTo>
                    <a:pt x="0" y="0"/>
                  </a:moveTo>
                  <a:lnTo>
                    <a:pt x="459398" y="0"/>
                  </a:lnTo>
                  <a:cubicBezTo>
                    <a:pt x="458823" y="7376"/>
                    <a:pt x="457808" y="14671"/>
                    <a:pt x="456328" y="21884"/>
                  </a:cubicBezTo>
                  <a:lnTo>
                    <a:pt x="3043" y="21884"/>
                  </a:lnTo>
                  <a:cubicBezTo>
                    <a:pt x="1590" y="14671"/>
                    <a:pt x="549" y="7376"/>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9" name="Shape 1299">
              <a:extLst>
                <a:ext uri="{FF2B5EF4-FFF2-40B4-BE49-F238E27FC236}">
                  <a16:creationId xmlns:a16="http://schemas.microsoft.com/office/drawing/2014/main" id="{BF35D560-DEDF-47FB-B8CD-7A257ED39400}"/>
                </a:ext>
              </a:extLst>
            </p:cNvPr>
            <p:cNvSpPr/>
            <p:nvPr/>
          </p:nvSpPr>
          <p:spPr>
            <a:xfrm>
              <a:off x="872494" y="446800"/>
              <a:ext cx="142594" cy="245866"/>
            </a:xfrm>
            <a:custGeom>
              <a:avLst/>
              <a:gdLst/>
              <a:ahLst/>
              <a:cxnLst/>
              <a:rect l="0" t="0" r="0" b="0"/>
              <a:pathLst>
                <a:path w="142594" h="245866">
                  <a:moveTo>
                    <a:pt x="10968" y="0"/>
                  </a:moveTo>
                  <a:lnTo>
                    <a:pt x="10968" y="3"/>
                  </a:lnTo>
                  <a:cubicBezTo>
                    <a:pt x="83553" y="3"/>
                    <a:pt x="142594" y="59041"/>
                    <a:pt x="142594" y="131628"/>
                  </a:cubicBezTo>
                  <a:cubicBezTo>
                    <a:pt x="142594" y="179394"/>
                    <a:pt x="116982" y="222612"/>
                    <a:pt x="76233" y="245866"/>
                  </a:cubicBezTo>
                  <a:cubicBezTo>
                    <a:pt x="75656" y="237721"/>
                    <a:pt x="74560" y="229659"/>
                    <a:pt x="73024" y="221680"/>
                  </a:cubicBezTo>
                  <a:cubicBezTo>
                    <a:pt x="102503" y="201278"/>
                    <a:pt x="120656" y="167605"/>
                    <a:pt x="120656" y="131627"/>
                  </a:cubicBezTo>
                  <a:cubicBezTo>
                    <a:pt x="120656" y="71133"/>
                    <a:pt x="71462" y="21938"/>
                    <a:pt x="10968" y="21938"/>
                  </a:cubicBezTo>
                  <a:cubicBezTo>
                    <a:pt x="7348" y="21938"/>
                    <a:pt x="3674" y="22184"/>
                    <a:pt x="0" y="22596"/>
                  </a:cubicBezTo>
                  <a:lnTo>
                    <a:pt x="0" y="603"/>
                  </a:lnTo>
                  <a:cubicBezTo>
                    <a:pt x="3839" y="220"/>
                    <a:pt x="7459" y="0"/>
                    <a:pt x="109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0" name="Shape 1300">
              <a:extLst>
                <a:ext uri="{FF2B5EF4-FFF2-40B4-BE49-F238E27FC236}">
                  <a16:creationId xmlns:a16="http://schemas.microsoft.com/office/drawing/2014/main" id="{E9F70AF1-5E93-435C-B2B6-5C3CB76A6729}"/>
                </a:ext>
              </a:extLst>
            </p:cNvPr>
            <p:cNvSpPr/>
            <p:nvPr/>
          </p:nvSpPr>
          <p:spPr>
            <a:xfrm>
              <a:off x="476391" y="764899"/>
              <a:ext cx="441245" cy="21938"/>
            </a:xfrm>
            <a:custGeom>
              <a:avLst/>
              <a:gdLst/>
              <a:ahLst/>
              <a:cxnLst/>
              <a:rect l="0" t="0" r="0" b="0"/>
              <a:pathLst>
                <a:path w="441245" h="21938">
                  <a:moveTo>
                    <a:pt x="0" y="0"/>
                  </a:moveTo>
                  <a:lnTo>
                    <a:pt x="441245" y="0"/>
                  </a:lnTo>
                  <a:cubicBezTo>
                    <a:pt x="440395" y="2550"/>
                    <a:pt x="439682" y="5100"/>
                    <a:pt x="438695" y="7596"/>
                  </a:cubicBezTo>
                  <a:lnTo>
                    <a:pt x="433101" y="21938"/>
                  </a:lnTo>
                  <a:lnTo>
                    <a:pt x="8142" y="21938"/>
                  </a:lnTo>
                  <a:lnTo>
                    <a:pt x="2548" y="7596"/>
                  </a:lnTo>
                  <a:lnTo>
                    <a:pt x="2550" y="7596"/>
                  </a:lnTo>
                  <a:cubicBezTo>
                    <a:pt x="1563" y="5100"/>
                    <a:pt x="850" y="2523"/>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1" name="Shape 1301">
              <a:extLst>
                <a:ext uri="{FF2B5EF4-FFF2-40B4-BE49-F238E27FC236}">
                  <a16:creationId xmlns:a16="http://schemas.microsoft.com/office/drawing/2014/main" id="{6E90575F-0D38-4B2D-AFCC-A99003C94308}"/>
                </a:ext>
              </a:extLst>
            </p:cNvPr>
            <p:cNvSpPr/>
            <p:nvPr/>
          </p:nvSpPr>
          <p:spPr>
            <a:xfrm>
              <a:off x="493054" y="808767"/>
              <a:ext cx="407878" cy="120662"/>
            </a:xfrm>
            <a:custGeom>
              <a:avLst/>
              <a:gdLst/>
              <a:ahLst/>
              <a:cxnLst/>
              <a:rect l="0" t="0" r="0" b="0"/>
              <a:pathLst>
                <a:path w="407878" h="120662">
                  <a:moveTo>
                    <a:pt x="0" y="0"/>
                  </a:moveTo>
                  <a:lnTo>
                    <a:pt x="407878" y="0"/>
                  </a:lnTo>
                  <a:lnTo>
                    <a:pt x="360959" y="120662"/>
                  </a:lnTo>
                  <a:lnTo>
                    <a:pt x="46925" y="1206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62" name="Group 61">
            <a:extLst>
              <a:ext uri="{FF2B5EF4-FFF2-40B4-BE49-F238E27FC236}">
                <a16:creationId xmlns:a16="http://schemas.microsoft.com/office/drawing/2014/main" id="{435E2832-DE4E-43E6-BE75-C86C5025495B}"/>
              </a:ext>
            </a:extLst>
          </p:cNvPr>
          <p:cNvGrpSpPr/>
          <p:nvPr/>
        </p:nvGrpSpPr>
        <p:grpSpPr>
          <a:xfrm>
            <a:off x="5509739" y="1044846"/>
            <a:ext cx="709706" cy="664192"/>
            <a:chOff x="0" y="0"/>
            <a:chExt cx="1393992" cy="1331996"/>
          </a:xfrm>
        </p:grpSpPr>
        <p:sp>
          <p:nvSpPr>
            <p:cNvPr id="63" name="Shape 571">
              <a:extLst>
                <a:ext uri="{FF2B5EF4-FFF2-40B4-BE49-F238E27FC236}">
                  <a16:creationId xmlns:a16="http://schemas.microsoft.com/office/drawing/2014/main" id="{05FED1D8-AA72-4252-B0AE-CBB983BBD6CB}"/>
                </a:ext>
              </a:extLst>
            </p:cNvPr>
            <p:cNvSpPr/>
            <p:nvPr/>
          </p:nvSpPr>
          <p:spPr>
            <a:xfrm>
              <a:off x="0" y="0"/>
              <a:ext cx="1393992" cy="1331996"/>
            </a:xfrm>
            <a:custGeom>
              <a:avLst/>
              <a:gdLst/>
              <a:ahLst/>
              <a:cxnLst/>
              <a:rect l="0" t="0" r="0" b="0"/>
              <a:pathLst>
                <a:path w="1393992" h="1331996">
                  <a:moveTo>
                    <a:pt x="696996" y="0"/>
                  </a:moveTo>
                  <a:cubicBezTo>
                    <a:pt x="859506" y="0"/>
                    <a:pt x="1022017" y="61996"/>
                    <a:pt x="1146008" y="185988"/>
                  </a:cubicBezTo>
                  <a:cubicBezTo>
                    <a:pt x="1393992" y="433971"/>
                    <a:pt x="1393992" y="836030"/>
                    <a:pt x="1146008" y="1084013"/>
                  </a:cubicBezTo>
                  <a:cubicBezTo>
                    <a:pt x="898026" y="1331996"/>
                    <a:pt x="495967" y="1331996"/>
                    <a:pt x="247984" y="1084013"/>
                  </a:cubicBezTo>
                  <a:cubicBezTo>
                    <a:pt x="0" y="836030"/>
                    <a:pt x="0" y="433971"/>
                    <a:pt x="247984" y="185988"/>
                  </a:cubicBezTo>
                  <a:cubicBezTo>
                    <a:pt x="371975" y="61996"/>
                    <a:pt x="534486"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64" name="Shape 572">
              <a:extLst>
                <a:ext uri="{FF2B5EF4-FFF2-40B4-BE49-F238E27FC236}">
                  <a16:creationId xmlns:a16="http://schemas.microsoft.com/office/drawing/2014/main" id="{3C9B51CB-39D5-4560-9B27-B4747F04FF8D}"/>
                </a:ext>
              </a:extLst>
            </p:cNvPr>
            <p:cNvSpPr/>
            <p:nvPr/>
          </p:nvSpPr>
          <p:spPr>
            <a:xfrm>
              <a:off x="907323" y="595393"/>
              <a:ext cx="70477" cy="71313"/>
            </a:xfrm>
            <a:custGeom>
              <a:avLst/>
              <a:gdLst/>
              <a:ahLst/>
              <a:cxnLst/>
              <a:rect l="0" t="0" r="0" b="0"/>
              <a:pathLst>
                <a:path w="70477" h="71313">
                  <a:moveTo>
                    <a:pt x="28292" y="0"/>
                  </a:moveTo>
                  <a:lnTo>
                    <a:pt x="70477" y="42688"/>
                  </a:lnTo>
                  <a:lnTo>
                    <a:pt x="47477" y="71313"/>
                  </a:lnTo>
                  <a:lnTo>
                    <a:pt x="0" y="23335"/>
                  </a:lnTo>
                  <a:lnTo>
                    <a:pt x="2829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5" name="Shape 573">
              <a:extLst>
                <a:ext uri="{FF2B5EF4-FFF2-40B4-BE49-F238E27FC236}">
                  <a16:creationId xmlns:a16="http://schemas.microsoft.com/office/drawing/2014/main" id="{CBCB5025-BE82-4F6F-B2E0-F8EA8A945E05}"/>
                </a:ext>
              </a:extLst>
            </p:cNvPr>
            <p:cNvSpPr/>
            <p:nvPr/>
          </p:nvSpPr>
          <p:spPr>
            <a:xfrm>
              <a:off x="945928" y="454475"/>
              <a:ext cx="179623" cy="172828"/>
            </a:xfrm>
            <a:custGeom>
              <a:avLst/>
              <a:gdLst/>
              <a:ahLst/>
              <a:cxnLst/>
              <a:rect l="0" t="0" r="0" b="0"/>
              <a:pathLst>
                <a:path w="179623" h="172828">
                  <a:moveTo>
                    <a:pt x="176411" y="0"/>
                  </a:moveTo>
                  <a:lnTo>
                    <a:pt x="179623" y="1358"/>
                  </a:lnTo>
                  <a:lnTo>
                    <a:pt x="179623" y="1581"/>
                  </a:lnTo>
                  <a:lnTo>
                    <a:pt x="170200" y="57771"/>
                  </a:lnTo>
                  <a:cubicBezTo>
                    <a:pt x="164993" y="76152"/>
                    <a:pt x="157711" y="93930"/>
                    <a:pt x="148287" y="110552"/>
                  </a:cubicBezTo>
                  <a:cubicBezTo>
                    <a:pt x="132517" y="138507"/>
                    <a:pt x="104761" y="162144"/>
                    <a:pt x="70812" y="160773"/>
                  </a:cubicBezTo>
                  <a:cubicBezTo>
                    <a:pt x="64483" y="160438"/>
                    <a:pt x="58289" y="159233"/>
                    <a:pt x="52631" y="157358"/>
                  </a:cubicBezTo>
                  <a:lnTo>
                    <a:pt x="40446" y="172828"/>
                  </a:lnTo>
                  <a:lnTo>
                    <a:pt x="0" y="132551"/>
                  </a:lnTo>
                  <a:lnTo>
                    <a:pt x="15267" y="120029"/>
                  </a:lnTo>
                  <a:cubicBezTo>
                    <a:pt x="13560" y="114872"/>
                    <a:pt x="12355" y="109215"/>
                    <a:pt x="12019" y="103389"/>
                  </a:cubicBezTo>
                  <a:cubicBezTo>
                    <a:pt x="10145" y="69774"/>
                    <a:pt x="29497" y="37399"/>
                    <a:pt x="59496" y="22466"/>
                  </a:cubicBezTo>
                  <a:cubicBezTo>
                    <a:pt x="78345" y="13024"/>
                    <a:pt x="97898" y="12857"/>
                    <a:pt x="118456" y="13895"/>
                  </a:cubicBezTo>
                  <a:cubicBezTo>
                    <a:pt x="138342" y="14932"/>
                    <a:pt x="161478" y="14932"/>
                    <a:pt x="17641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2" name="Shape 574">
              <a:extLst>
                <a:ext uri="{FF2B5EF4-FFF2-40B4-BE49-F238E27FC236}">
                  <a16:creationId xmlns:a16="http://schemas.microsoft.com/office/drawing/2014/main" id="{28E881D8-1EA3-457A-AC47-669F2E6F60D5}"/>
                </a:ext>
              </a:extLst>
            </p:cNvPr>
            <p:cNvSpPr/>
            <p:nvPr/>
          </p:nvSpPr>
          <p:spPr>
            <a:xfrm>
              <a:off x="745146" y="703426"/>
              <a:ext cx="195681" cy="206713"/>
            </a:xfrm>
            <a:custGeom>
              <a:avLst/>
              <a:gdLst/>
              <a:ahLst/>
              <a:cxnLst/>
              <a:rect l="0" t="0" r="0" b="0"/>
              <a:pathLst>
                <a:path w="195681" h="206713">
                  <a:moveTo>
                    <a:pt x="195681" y="0"/>
                  </a:moveTo>
                  <a:lnTo>
                    <a:pt x="195681" y="35592"/>
                  </a:lnTo>
                  <a:lnTo>
                    <a:pt x="192679" y="35257"/>
                  </a:lnTo>
                  <a:cubicBezTo>
                    <a:pt x="173327" y="36998"/>
                    <a:pt x="159098" y="53973"/>
                    <a:pt x="160806" y="73157"/>
                  </a:cubicBezTo>
                  <a:cubicBezTo>
                    <a:pt x="162111" y="87546"/>
                    <a:pt x="171986" y="99147"/>
                    <a:pt x="184936" y="103327"/>
                  </a:cubicBezTo>
                  <a:lnTo>
                    <a:pt x="195681" y="104525"/>
                  </a:lnTo>
                  <a:lnTo>
                    <a:pt x="195681" y="161563"/>
                  </a:lnTo>
                  <a:lnTo>
                    <a:pt x="173803" y="176057"/>
                  </a:lnTo>
                  <a:cubicBezTo>
                    <a:pt x="144760" y="191475"/>
                    <a:pt x="112237" y="201448"/>
                    <a:pt x="77475" y="204503"/>
                  </a:cubicBezTo>
                  <a:cubicBezTo>
                    <a:pt x="50757" y="206713"/>
                    <a:pt x="24675" y="204838"/>
                    <a:pt x="0" y="199181"/>
                  </a:cubicBezTo>
                  <a:cubicBezTo>
                    <a:pt x="14229" y="184616"/>
                    <a:pt x="29664" y="171224"/>
                    <a:pt x="45099" y="157865"/>
                  </a:cubicBezTo>
                  <a:cubicBezTo>
                    <a:pt x="52331" y="165901"/>
                    <a:pt x="62944" y="170721"/>
                    <a:pt x="74428" y="169684"/>
                  </a:cubicBezTo>
                  <a:cubicBezTo>
                    <a:pt x="93613" y="167943"/>
                    <a:pt x="107842" y="150968"/>
                    <a:pt x="106134" y="131783"/>
                  </a:cubicBezTo>
                  <a:cubicBezTo>
                    <a:pt x="105432" y="123379"/>
                    <a:pt x="101849" y="116014"/>
                    <a:pt x="96358" y="110356"/>
                  </a:cubicBezTo>
                  <a:cubicBezTo>
                    <a:pt x="101681" y="105066"/>
                    <a:pt x="106972" y="99742"/>
                    <a:pt x="112295" y="94251"/>
                  </a:cubicBezTo>
                  <a:lnTo>
                    <a:pt x="19568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3" name="Shape 575">
              <a:extLst>
                <a:ext uri="{FF2B5EF4-FFF2-40B4-BE49-F238E27FC236}">
                  <a16:creationId xmlns:a16="http://schemas.microsoft.com/office/drawing/2014/main" id="{B3C55364-5514-4E74-9D74-337894918FB3}"/>
                </a:ext>
              </a:extLst>
            </p:cNvPr>
            <p:cNvSpPr/>
            <p:nvPr/>
          </p:nvSpPr>
          <p:spPr>
            <a:xfrm>
              <a:off x="940826" y="625555"/>
              <a:ext cx="119555" cy="239434"/>
            </a:xfrm>
            <a:custGeom>
              <a:avLst/>
              <a:gdLst/>
              <a:ahLst/>
              <a:cxnLst/>
              <a:rect l="0" t="0" r="0" b="0"/>
              <a:pathLst>
                <a:path w="119555" h="239434">
                  <a:moveTo>
                    <a:pt x="111170" y="0"/>
                  </a:moveTo>
                  <a:cubicBezTo>
                    <a:pt x="111539" y="2578"/>
                    <a:pt x="111874" y="5324"/>
                    <a:pt x="112042" y="7902"/>
                  </a:cubicBezTo>
                  <a:lnTo>
                    <a:pt x="112039" y="7903"/>
                  </a:lnTo>
                  <a:cubicBezTo>
                    <a:pt x="119555" y="94990"/>
                    <a:pt x="82053" y="175660"/>
                    <a:pt x="18921" y="226900"/>
                  </a:cubicBezTo>
                  <a:lnTo>
                    <a:pt x="0" y="239434"/>
                  </a:lnTo>
                  <a:lnTo>
                    <a:pt x="0" y="182396"/>
                  </a:lnTo>
                  <a:lnTo>
                    <a:pt x="3026" y="182734"/>
                  </a:lnTo>
                  <a:cubicBezTo>
                    <a:pt x="22211" y="181027"/>
                    <a:pt x="36440" y="164052"/>
                    <a:pt x="34899" y="145002"/>
                  </a:cubicBezTo>
                  <a:cubicBezTo>
                    <a:pt x="33594" y="130487"/>
                    <a:pt x="23719" y="118855"/>
                    <a:pt x="10769" y="114666"/>
                  </a:cubicBezTo>
                  <a:lnTo>
                    <a:pt x="0" y="113463"/>
                  </a:lnTo>
                  <a:lnTo>
                    <a:pt x="0" y="77871"/>
                  </a:lnTo>
                  <a:lnTo>
                    <a:pt x="28373" y="45801"/>
                  </a:lnTo>
                  <a:cubicBezTo>
                    <a:pt x="33529" y="48046"/>
                    <a:pt x="39355" y="49216"/>
                    <a:pt x="45515" y="48715"/>
                  </a:cubicBezTo>
                  <a:cubicBezTo>
                    <a:pt x="64700" y="46973"/>
                    <a:pt x="78929" y="29999"/>
                    <a:pt x="77221" y="10814"/>
                  </a:cubicBezTo>
                  <a:cubicBezTo>
                    <a:pt x="77221" y="10479"/>
                    <a:pt x="77053" y="9944"/>
                    <a:pt x="77053" y="9609"/>
                  </a:cubicBezTo>
                  <a:cubicBezTo>
                    <a:pt x="89241" y="8737"/>
                    <a:pt x="100725" y="5324"/>
                    <a:pt x="11117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4" name="Shape 576">
              <a:extLst>
                <a:ext uri="{FF2B5EF4-FFF2-40B4-BE49-F238E27FC236}">
                  <a16:creationId xmlns:a16="http://schemas.microsoft.com/office/drawing/2014/main" id="{87F9EC37-ABC4-4B05-85F1-0E7A8F881C80}"/>
                </a:ext>
              </a:extLst>
            </p:cNvPr>
            <p:cNvSpPr/>
            <p:nvPr/>
          </p:nvSpPr>
          <p:spPr>
            <a:xfrm>
              <a:off x="268443" y="468661"/>
              <a:ext cx="163635" cy="384202"/>
            </a:xfrm>
            <a:custGeom>
              <a:avLst/>
              <a:gdLst/>
              <a:ahLst/>
              <a:cxnLst/>
              <a:rect l="0" t="0" r="0" b="0"/>
              <a:pathLst>
                <a:path w="163635" h="384202">
                  <a:moveTo>
                    <a:pt x="163635" y="0"/>
                  </a:moveTo>
                  <a:lnTo>
                    <a:pt x="163635" y="132419"/>
                  </a:lnTo>
                  <a:lnTo>
                    <a:pt x="159107" y="131686"/>
                  </a:lnTo>
                  <a:cubicBezTo>
                    <a:pt x="132188" y="134600"/>
                    <a:pt x="111798" y="151741"/>
                    <a:pt x="113842" y="169921"/>
                  </a:cubicBezTo>
                  <a:lnTo>
                    <a:pt x="113840" y="169921"/>
                  </a:lnTo>
                  <a:cubicBezTo>
                    <a:pt x="114777" y="179011"/>
                    <a:pt x="120821" y="183858"/>
                    <a:pt x="130015" y="186064"/>
                  </a:cubicBezTo>
                  <a:lnTo>
                    <a:pt x="163635" y="186348"/>
                  </a:lnTo>
                  <a:lnTo>
                    <a:pt x="163635" y="384202"/>
                  </a:lnTo>
                  <a:lnTo>
                    <a:pt x="132295" y="352968"/>
                  </a:lnTo>
                  <a:cubicBezTo>
                    <a:pt x="90181" y="305780"/>
                    <a:pt x="53709" y="243503"/>
                    <a:pt x="26715" y="171824"/>
                  </a:cubicBezTo>
                  <a:cubicBezTo>
                    <a:pt x="18914" y="151269"/>
                    <a:pt x="13130" y="130446"/>
                    <a:pt x="8740" y="109747"/>
                  </a:cubicBezTo>
                  <a:lnTo>
                    <a:pt x="0" y="53987"/>
                  </a:lnTo>
                  <a:lnTo>
                    <a:pt x="0" y="45690"/>
                  </a:lnTo>
                  <a:lnTo>
                    <a:pt x="4450" y="31778"/>
                  </a:lnTo>
                  <a:cubicBezTo>
                    <a:pt x="6860" y="29033"/>
                    <a:pt x="9941" y="26991"/>
                    <a:pt x="13189" y="25786"/>
                  </a:cubicBezTo>
                  <a:cubicBezTo>
                    <a:pt x="15599" y="24915"/>
                    <a:pt x="17977" y="24413"/>
                    <a:pt x="20387" y="24413"/>
                  </a:cubicBezTo>
                  <a:cubicBezTo>
                    <a:pt x="60519" y="23509"/>
                    <a:pt x="97161" y="20101"/>
                    <a:pt x="147494" y="5444"/>
                  </a:cubicBezTo>
                  <a:lnTo>
                    <a:pt x="16363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5" name="Shape 577">
              <a:extLst>
                <a:ext uri="{FF2B5EF4-FFF2-40B4-BE49-F238E27FC236}">
                  <a16:creationId xmlns:a16="http://schemas.microsoft.com/office/drawing/2014/main" id="{32804B9B-1D6E-4681-9F2E-EC4FE2E2B2C4}"/>
                </a:ext>
              </a:extLst>
            </p:cNvPr>
            <p:cNvSpPr/>
            <p:nvPr/>
          </p:nvSpPr>
          <p:spPr>
            <a:xfrm>
              <a:off x="432077" y="401457"/>
              <a:ext cx="149518" cy="514262"/>
            </a:xfrm>
            <a:custGeom>
              <a:avLst/>
              <a:gdLst/>
              <a:ahLst/>
              <a:cxnLst/>
              <a:rect l="0" t="0" r="0" b="0"/>
              <a:pathLst>
                <a:path w="149518" h="514262">
                  <a:moveTo>
                    <a:pt x="149518" y="0"/>
                  </a:moveTo>
                  <a:lnTo>
                    <a:pt x="149518" y="163932"/>
                  </a:lnTo>
                  <a:lnTo>
                    <a:pt x="148853" y="166230"/>
                  </a:lnTo>
                  <a:cubicBezTo>
                    <a:pt x="148049" y="172989"/>
                    <a:pt x="148269" y="179744"/>
                    <a:pt x="149332" y="185753"/>
                  </a:cubicBezTo>
                  <a:lnTo>
                    <a:pt x="149518" y="186258"/>
                  </a:lnTo>
                  <a:lnTo>
                    <a:pt x="149518" y="362363"/>
                  </a:lnTo>
                  <a:lnTo>
                    <a:pt x="126568" y="367389"/>
                  </a:lnTo>
                  <a:cubicBezTo>
                    <a:pt x="98328" y="369706"/>
                    <a:pt x="70618" y="361796"/>
                    <a:pt x="51986" y="355243"/>
                  </a:cubicBezTo>
                  <a:cubicBezTo>
                    <a:pt x="50111" y="354740"/>
                    <a:pt x="48035" y="355075"/>
                    <a:pt x="46496" y="356280"/>
                  </a:cubicBezTo>
                  <a:cubicBezTo>
                    <a:pt x="44955" y="357654"/>
                    <a:pt x="44286" y="359561"/>
                    <a:pt x="44453" y="361603"/>
                  </a:cubicBezTo>
                  <a:cubicBezTo>
                    <a:pt x="45491" y="368801"/>
                    <a:pt x="47032" y="376000"/>
                    <a:pt x="49776" y="383198"/>
                  </a:cubicBezTo>
                  <a:cubicBezTo>
                    <a:pt x="65346" y="424355"/>
                    <a:pt x="102214" y="446584"/>
                    <a:pt x="142811" y="446454"/>
                  </a:cubicBezTo>
                  <a:lnTo>
                    <a:pt x="149518" y="445198"/>
                  </a:lnTo>
                  <a:lnTo>
                    <a:pt x="149518" y="514262"/>
                  </a:lnTo>
                  <a:lnTo>
                    <a:pt x="108098" y="510790"/>
                  </a:lnTo>
                  <a:cubicBezTo>
                    <a:pt x="70924" y="502294"/>
                    <a:pt x="34767" y="482114"/>
                    <a:pt x="1244" y="452647"/>
                  </a:cubicBezTo>
                  <a:lnTo>
                    <a:pt x="0" y="451406"/>
                  </a:lnTo>
                  <a:lnTo>
                    <a:pt x="0" y="253553"/>
                  </a:lnTo>
                  <a:lnTo>
                    <a:pt x="1465" y="253565"/>
                  </a:lnTo>
                  <a:cubicBezTo>
                    <a:pt x="28383" y="250485"/>
                    <a:pt x="51853" y="261634"/>
                    <a:pt x="49810" y="243454"/>
                  </a:cubicBezTo>
                  <a:cubicBezTo>
                    <a:pt x="48280" y="229819"/>
                    <a:pt x="33716" y="209931"/>
                    <a:pt x="15103" y="202068"/>
                  </a:cubicBezTo>
                  <a:lnTo>
                    <a:pt x="0" y="199624"/>
                  </a:lnTo>
                  <a:lnTo>
                    <a:pt x="0" y="67205"/>
                  </a:lnTo>
                  <a:lnTo>
                    <a:pt x="39394" y="53918"/>
                  </a:lnTo>
                  <a:cubicBezTo>
                    <a:pt x="80275" y="38501"/>
                    <a:pt x="110483" y="24063"/>
                    <a:pt x="135593" y="9194"/>
                  </a:cubicBezTo>
                  <a:lnTo>
                    <a:pt x="14951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6" name="Shape 578">
              <a:extLst>
                <a:ext uri="{FF2B5EF4-FFF2-40B4-BE49-F238E27FC236}">
                  <a16:creationId xmlns:a16="http://schemas.microsoft.com/office/drawing/2014/main" id="{39F0DFCE-9795-45DF-9EAE-4741F3E82B20}"/>
                </a:ext>
              </a:extLst>
            </p:cNvPr>
            <p:cNvSpPr/>
            <p:nvPr/>
          </p:nvSpPr>
          <p:spPr>
            <a:xfrm>
              <a:off x="581596" y="358015"/>
              <a:ext cx="215845" cy="558425"/>
            </a:xfrm>
            <a:custGeom>
              <a:avLst/>
              <a:gdLst/>
              <a:ahLst/>
              <a:cxnLst/>
              <a:rect l="0" t="0" r="0" b="0"/>
              <a:pathLst>
                <a:path w="215845" h="558425">
                  <a:moveTo>
                    <a:pt x="68463" y="503"/>
                  </a:moveTo>
                  <a:cubicBezTo>
                    <a:pt x="74456" y="1340"/>
                    <a:pt x="79947" y="4620"/>
                    <a:pt x="83362" y="9576"/>
                  </a:cubicBezTo>
                  <a:lnTo>
                    <a:pt x="83360" y="9576"/>
                  </a:lnTo>
                  <a:cubicBezTo>
                    <a:pt x="106328" y="42652"/>
                    <a:pt x="128425" y="79347"/>
                    <a:pt x="143826" y="120495"/>
                  </a:cubicBezTo>
                  <a:cubicBezTo>
                    <a:pt x="215845" y="311630"/>
                    <a:pt x="193046" y="497116"/>
                    <a:pt x="58986" y="547506"/>
                  </a:cubicBezTo>
                  <a:cubicBezTo>
                    <a:pt x="42228" y="553805"/>
                    <a:pt x="25388" y="557374"/>
                    <a:pt x="8606" y="558425"/>
                  </a:cubicBezTo>
                  <a:lnTo>
                    <a:pt x="0" y="557704"/>
                  </a:lnTo>
                  <a:lnTo>
                    <a:pt x="0" y="488640"/>
                  </a:lnTo>
                  <a:lnTo>
                    <a:pt x="34481" y="482185"/>
                  </a:lnTo>
                  <a:lnTo>
                    <a:pt x="34479" y="482185"/>
                  </a:lnTo>
                  <a:cubicBezTo>
                    <a:pt x="89353" y="461597"/>
                    <a:pt x="119352" y="406753"/>
                    <a:pt x="98360" y="351878"/>
                  </a:cubicBezTo>
                  <a:cubicBezTo>
                    <a:pt x="95614" y="344679"/>
                    <a:pt x="92199" y="338150"/>
                    <a:pt x="88082" y="332157"/>
                  </a:cubicBezTo>
                  <a:cubicBezTo>
                    <a:pt x="87077" y="330450"/>
                    <a:pt x="85168" y="329580"/>
                    <a:pt x="83126" y="329580"/>
                  </a:cubicBezTo>
                  <a:cubicBezTo>
                    <a:pt x="81084" y="329580"/>
                    <a:pt x="79376" y="330785"/>
                    <a:pt x="78338" y="332492"/>
                  </a:cubicBezTo>
                  <a:cubicBezTo>
                    <a:pt x="65482" y="355493"/>
                    <a:pt x="42008" y="390783"/>
                    <a:pt x="5149" y="404676"/>
                  </a:cubicBezTo>
                  <a:lnTo>
                    <a:pt x="0" y="405804"/>
                  </a:lnTo>
                  <a:lnTo>
                    <a:pt x="0" y="229700"/>
                  </a:lnTo>
                  <a:lnTo>
                    <a:pt x="5353" y="244241"/>
                  </a:lnTo>
                  <a:cubicBezTo>
                    <a:pt x="15632" y="259475"/>
                    <a:pt x="26245" y="235836"/>
                    <a:pt x="48711" y="220570"/>
                  </a:cubicBezTo>
                  <a:cubicBezTo>
                    <a:pt x="71177" y="205336"/>
                    <a:pt x="87448" y="190068"/>
                    <a:pt x="77203" y="174836"/>
                  </a:cubicBezTo>
                  <a:cubicBezTo>
                    <a:pt x="72047" y="167202"/>
                    <a:pt x="62831" y="163427"/>
                    <a:pt x="52096" y="163469"/>
                  </a:cubicBezTo>
                  <a:cubicBezTo>
                    <a:pt x="41361" y="163510"/>
                    <a:pt x="29108" y="167369"/>
                    <a:pt x="17875" y="175002"/>
                  </a:cubicBezTo>
                  <a:cubicBezTo>
                    <a:pt x="12258" y="178810"/>
                    <a:pt x="8025" y="184098"/>
                    <a:pt x="4995" y="190124"/>
                  </a:cubicBezTo>
                  <a:lnTo>
                    <a:pt x="0" y="207374"/>
                  </a:lnTo>
                  <a:lnTo>
                    <a:pt x="0" y="43442"/>
                  </a:lnTo>
                  <a:lnTo>
                    <a:pt x="20614" y="29832"/>
                  </a:lnTo>
                  <a:cubicBezTo>
                    <a:pt x="31318" y="22005"/>
                    <a:pt x="41444" y="13895"/>
                    <a:pt x="51689" y="5324"/>
                  </a:cubicBezTo>
                  <a:cubicBezTo>
                    <a:pt x="53563" y="3750"/>
                    <a:pt x="55773" y="2578"/>
                    <a:pt x="58017" y="1708"/>
                  </a:cubicBezTo>
                  <a:cubicBezTo>
                    <a:pt x="61264" y="503"/>
                    <a:pt x="64847" y="0"/>
                    <a:pt x="68463" y="50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7" name="Shape 579">
              <a:extLst>
                <a:ext uri="{FF2B5EF4-FFF2-40B4-BE49-F238E27FC236}">
                  <a16:creationId xmlns:a16="http://schemas.microsoft.com/office/drawing/2014/main" id="{AAD2D166-0673-4D95-ADFD-D78FD6CFDCD2}"/>
                </a:ext>
              </a:extLst>
            </p:cNvPr>
            <p:cNvSpPr/>
            <p:nvPr/>
          </p:nvSpPr>
          <p:spPr>
            <a:xfrm>
              <a:off x="677112" y="626935"/>
              <a:ext cx="269117" cy="298113"/>
            </a:xfrm>
            <a:custGeom>
              <a:avLst/>
              <a:gdLst/>
              <a:ahLst/>
              <a:cxnLst/>
              <a:rect l="0" t="0" r="0" b="0"/>
              <a:pathLst>
                <a:path w="269117" h="298113">
                  <a:moveTo>
                    <a:pt x="221305" y="0"/>
                  </a:moveTo>
                  <a:lnTo>
                    <a:pt x="269117" y="48518"/>
                  </a:lnTo>
                  <a:cubicBezTo>
                    <a:pt x="213576" y="106972"/>
                    <a:pt x="41650" y="298113"/>
                    <a:pt x="19184" y="291250"/>
                  </a:cubicBezTo>
                  <a:cubicBezTo>
                    <a:pt x="13693" y="289509"/>
                    <a:pt x="5826" y="283014"/>
                    <a:pt x="1707" y="279063"/>
                  </a:cubicBezTo>
                  <a:cubicBezTo>
                    <a:pt x="1205" y="278394"/>
                    <a:pt x="502" y="277858"/>
                    <a:pt x="0" y="277189"/>
                  </a:cubicBezTo>
                  <a:cubicBezTo>
                    <a:pt x="63410" y="248398"/>
                    <a:pt x="99401" y="187193"/>
                    <a:pt x="110215" y="109384"/>
                  </a:cubicBezTo>
                  <a:cubicBezTo>
                    <a:pt x="153942" y="65153"/>
                    <a:pt x="198002" y="22465"/>
                    <a:pt x="22130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8" name="Shape 580">
              <a:extLst>
                <a:ext uri="{FF2B5EF4-FFF2-40B4-BE49-F238E27FC236}">
                  <a16:creationId xmlns:a16="http://schemas.microsoft.com/office/drawing/2014/main" id="{22652341-4168-4A5E-A71B-0FA1D56FAE3F}"/>
                </a:ext>
              </a:extLst>
            </p:cNvPr>
            <p:cNvSpPr/>
            <p:nvPr/>
          </p:nvSpPr>
          <p:spPr>
            <a:xfrm>
              <a:off x="723213" y="404528"/>
              <a:ext cx="89830" cy="302823"/>
            </a:xfrm>
            <a:custGeom>
              <a:avLst/>
              <a:gdLst/>
              <a:ahLst/>
              <a:cxnLst/>
              <a:rect l="0" t="0" r="0" b="0"/>
              <a:pathLst>
                <a:path w="89830" h="302823">
                  <a:moveTo>
                    <a:pt x="89830" y="0"/>
                  </a:moveTo>
                  <a:lnTo>
                    <a:pt x="89830" y="28167"/>
                  </a:lnTo>
                  <a:lnTo>
                    <a:pt x="80296" y="28841"/>
                  </a:lnTo>
                  <a:cubicBezTo>
                    <a:pt x="66870" y="32583"/>
                    <a:pt x="56273" y="44046"/>
                    <a:pt x="54339" y="58710"/>
                  </a:cubicBezTo>
                  <a:cubicBezTo>
                    <a:pt x="51796" y="78263"/>
                    <a:pt x="65656" y="96243"/>
                    <a:pt x="85210" y="98821"/>
                  </a:cubicBezTo>
                  <a:lnTo>
                    <a:pt x="89830" y="98529"/>
                  </a:lnTo>
                  <a:lnTo>
                    <a:pt x="89830" y="281487"/>
                  </a:lnTo>
                  <a:lnTo>
                    <a:pt x="66862" y="302823"/>
                  </a:lnTo>
                  <a:cubicBezTo>
                    <a:pt x="70778" y="234752"/>
                    <a:pt x="57253" y="156578"/>
                    <a:pt x="27422" y="77396"/>
                  </a:cubicBezTo>
                  <a:cubicBezTo>
                    <a:pt x="19721" y="56838"/>
                    <a:pt x="10279" y="37454"/>
                    <a:pt x="0" y="18939"/>
                  </a:cubicBezTo>
                  <a:cubicBezTo>
                    <a:pt x="12690" y="11037"/>
                    <a:pt x="31038" y="4709"/>
                    <a:pt x="57085" y="759"/>
                  </a:cubicBezTo>
                  <a:lnTo>
                    <a:pt x="57089" y="760"/>
                  </a:lnTo>
                  <a:lnTo>
                    <a:pt x="8983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9" name="Shape 581">
              <a:extLst>
                <a:ext uri="{FF2B5EF4-FFF2-40B4-BE49-F238E27FC236}">
                  <a16:creationId xmlns:a16="http://schemas.microsoft.com/office/drawing/2014/main" id="{744011D8-B6DB-499E-86E1-57F23A54E420}"/>
                </a:ext>
              </a:extLst>
            </p:cNvPr>
            <p:cNvSpPr/>
            <p:nvPr/>
          </p:nvSpPr>
          <p:spPr>
            <a:xfrm>
              <a:off x="813043" y="403982"/>
              <a:ext cx="166939" cy="282032"/>
            </a:xfrm>
            <a:custGeom>
              <a:avLst/>
              <a:gdLst/>
              <a:ahLst/>
              <a:cxnLst/>
              <a:rect l="0" t="0" r="0" b="0"/>
              <a:pathLst>
                <a:path w="166939" h="282032">
                  <a:moveTo>
                    <a:pt x="23493" y="0"/>
                  </a:moveTo>
                  <a:cubicBezTo>
                    <a:pt x="78361" y="5727"/>
                    <a:pt x="128394" y="31722"/>
                    <a:pt x="166939" y="70544"/>
                  </a:cubicBezTo>
                  <a:cubicBezTo>
                    <a:pt x="155957" y="78612"/>
                    <a:pt x="146884" y="88723"/>
                    <a:pt x="139686" y="100039"/>
                  </a:cubicBezTo>
                  <a:cubicBezTo>
                    <a:pt x="134027" y="86313"/>
                    <a:pt x="119965" y="77239"/>
                    <a:pt x="104363" y="78612"/>
                  </a:cubicBezTo>
                  <a:cubicBezTo>
                    <a:pt x="85011" y="80353"/>
                    <a:pt x="70782" y="97328"/>
                    <a:pt x="72489" y="116512"/>
                  </a:cubicBezTo>
                  <a:cubicBezTo>
                    <a:pt x="74230" y="135697"/>
                    <a:pt x="91205" y="149926"/>
                    <a:pt x="110389" y="148219"/>
                  </a:cubicBezTo>
                  <a:cubicBezTo>
                    <a:pt x="115345" y="147716"/>
                    <a:pt x="119798" y="146344"/>
                    <a:pt x="123916" y="144101"/>
                  </a:cubicBezTo>
                  <a:cubicBezTo>
                    <a:pt x="123079" y="150128"/>
                    <a:pt x="122912" y="156120"/>
                    <a:pt x="123246" y="162113"/>
                  </a:cubicBezTo>
                  <a:cubicBezTo>
                    <a:pt x="123413" y="165395"/>
                    <a:pt x="123782" y="168476"/>
                    <a:pt x="124285" y="171556"/>
                  </a:cubicBezTo>
                  <a:cubicBezTo>
                    <a:pt x="92742" y="193652"/>
                    <a:pt x="64954" y="220403"/>
                    <a:pt x="37364" y="247322"/>
                  </a:cubicBezTo>
                  <a:lnTo>
                    <a:pt x="0" y="282032"/>
                  </a:lnTo>
                  <a:lnTo>
                    <a:pt x="0" y="99075"/>
                  </a:lnTo>
                  <a:lnTo>
                    <a:pt x="9533" y="98474"/>
                  </a:lnTo>
                  <a:cubicBezTo>
                    <a:pt x="22959" y="94800"/>
                    <a:pt x="33556" y="83287"/>
                    <a:pt x="35490" y="68496"/>
                  </a:cubicBezTo>
                  <a:cubicBezTo>
                    <a:pt x="38034" y="48943"/>
                    <a:pt x="24172" y="30964"/>
                    <a:pt x="4620" y="28386"/>
                  </a:cubicBezTo>
                  <a:lnTo>
                    <a:pt x="0" y="28712"/>
                  </a:lnTo>
                  <a:lnTo>
                    <a:pt x="0" y="546"/>
                  </a:lnTo>
                  <a:lnTo>
                    <a:pt x="234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10" name="Group 109">
            <a:extLst>
              <a:ext uri="{FF2B5EF4-FFF2-40B4-BE49-F238E27FC236}">
                <a16:creationId xmlns:a16="http://schemas.microsoft.com/office/drawing/2014/main" id="{83BEB92F-7733-4DF5-9962-07D7010D41F2}"/>
              </a:ext>
            </a:extLst>
          </p:cNvPr>
          <p:cNvGrpSpPr/>
          <p:nvPr/>
        </p:nvGrpSpPr>
        <p:grpSpPr>
          <a:xfrm>
            <a:off x="7354824" y="1010194"/>
            <a:ext cx="696912" cy="627667"/>
            <a:chOff x="0" y="0"/>
            <a:chExt cx="1393992" cy="1331996"/>
          </a:xfrm>
        </p:grpSpPr>
        <p:sp>
          <p:nvSpPr>
            <p:cNvPr id="111" name="Shape 1177">
              <a:extLst>
                <a:ext uri="{FF2B5EF4-FFF2-40B4-BE49-F238E27FC236}">
                  <a16:creationId xmlns:a16="http://schemas.microsoft.com/office/drawing/2014/main" id="{F40D93F3-E79C-4F33-A66E-F71DB2E2D74C}"/>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12" name="Shape 1179">
              <a:extLst>
                <a:ext uri="{FF2B5EF4-FFF2-40B4-BE49-F238E27FC236}">
                  <a16:creationId xmlns:a16="http://schemas.microsoft.com/office/drawing/2014/main" id="{0066A74E-B605-4F95-BE12-EAD126D4E477}"/>
                </a:ext>
              </a:extLst>
            </p:cNvPr>
            <p:cNvSpPr/>
            <p:nvPr/>
          </p:nvSpPr>
          <p:spPr>
            <a:xfrm>
              <a:off x="361417" y="641124"/>
              <a:ext cx="102223" cy="322252"/>
            </a:xfrm>
            <a:custGeom>
              <a:avLst/>
              <a:gdLst/>
              <a:ahLst/>
              <a:cxnLst/>
              <a:rect l="0" t="0" r="0" b="0"/>
              <a:pathLst>
                <a:path w="102223" h="322252">
                  <a:moveTo>
                    <a:pt x="102223" y="0"/>
                  </a:moveTo>
                  <a:lnTo>
                    <a:pt x="102223" y="52740"/>
                  </a:lnTo>
                  <a:lnTo>
                    <a:pt x="97956" y="73819"/>
                  </a:lnTo>
                  <a:lnTo>
                    <a:pt x="97956" y="90614"/>
                  </a:lnTo>
                  <a:lnTo>
                    <a:pt x="102223" y="89431"/>
                  </a:lnTo>
                  <a:lnTo>
                    <a:pt x="102223" y="115677"/>
                  </a:lnTo>
                  <a:lnTo>
                    <a:pt x="100937" y="116949"/>
                  </a:lnTo>
                  <a:cubicBezTo>
                    <a:pt x="99040" y="120136"/>
                    <a:pt x="97946" y="123849"/>
                    <a:pt x="97946" y="127832"/>
                  </a:cubicBezTo>
                  <a:cubicBezTo>
                    <a:pt x="97946" y="131815"/>
                    <a:pt x="99040" y="135528"/>
                    <a:pt x="100937" y="138711"/>
                  </a:cubicBezTo>
                  <a:lnTo>
                    <a:pt x="102223" y="139978"/>
                  </a:lnTo>
                  <a:lnTo>
                    <a:pt x="102223" y="166475"/>
                  </a:lnTo>
                  <a:lnTo>
                    <a:pt x="95741" y="163826"/>
                  </a:lnTo>
                  <a:lnTo>
                    <a:pt x="95740" y="163825"/>
                  </a:lnTo>
                  <a:cubicBezTo>
                    <a:pt x="90961" y="185321"/>
                    <a:pt x="78485" y="204277"/>
                    <a:pt x="60311" y="217024"/>
                  </a:cubicBezTo>
                  <a:cubicBezTo>
                    <a:pt x="68142" y="225099"/>
                    <a:pt x="81590" y="235845"/>
                    <a:pt x="97955" y="235845"/>
                  </a:cubicBezTo>
                  <a:lnTo>
                    <a:pt x="102223" y="236843"/>
                  </a:lnTo>
                  <a:lnTo>
                    <a:pt x="102223" y="258983"/>
                  </a:lnTo>
                  <a:lnTo>
                    <a:pt x="80024" y="263421"/>
                  </a:lnTo>
                  <a:cubicBezTo>
                    <a:pt x="67549" y="265905"/>
                    <a:pt x="56341" y="272736"/>
                    <a:pt x="48430" y="282647"/>
                  </a:cubicBezTo>
                  <a:lnTo>
                    <a:pt x="34012" y="300660"/>
                  </a:lnTo>
                  <a:lnTo>
                    <a:pt x="102223" y="300660"/>
                  </a:lnTo>
                  <a:lnTo>
                    <a:pt x="102223" y="322252"/>
                  </a:lnTo>
                  <a:lnTo>
                    <a:pt x="11531" y="322252"/>
                  </a:lnTo>
                  <a:cubicBezTo>
                    <a:pt x="7372" y="322252"/>
                    <a:pt x="3592" y="319876"/>
                    <a:pt x="1782" y="316122"/>
                  </a:cubicBezTo>
                  <a:cubicBezTo>
                    <a:pt x="0" y="312369"/>
                    <a:pt x="486" y="307941"/>
                    <a:pt x="3078" y="304700"/>
                  </a:cubicBezTo>
                  <a:lnTo>
                    <a:pt x="31540" y="269136"/>
                  </a:lnTo>
                  <a:cubicBezTo>
                    <a:pt x="39670" y="258982"/>
                    <a:pt x="50282" y="251205"/>
                    <a:pt x="62190" y="246371"/>
                  </a:cubicBezTo>
                  <a:cubicBezTo>
                    <a:pt x="45501" y="235759"/>
                    <a:pt x="35592" y="221204"/>
                    <a:pt x="34944" y="220232"/>
                  </a:cubicBezTo>
                  <a:cubicBezTo>
                    <a:pt x="33215" y="217639"/>
                    <a:pt x="32702" y="214452"/>
                    <a:pt x="33485" y="211455"/>
                  </a:cubicBezTo>
                  <a:cubicBezTo>
                    <a:pt x="34295" y="208458"/>
                    <a:pt x="36321" y="205947"/>
                    <a:pt x="39102" y="204569"/>
                  </a:cubicBezTo>
                  <a:cubicBezTo>
                    <a:pt x="62083" y="193093"/>
                    <a:pt x="76341" y="170003"/>
                    <a:pt x="76341" y="144323"/>
                  </a:cubicBezTo>
                  <a:lnTo>
                    <a:pt x="76341" y="73817"/>
                  </a:lnTo>
                  <a:cubicBezTo>
                    <a:pt x="76341" y="46212"/>
                    <a:pt x="85819" y="20764"/>
                    <a:pt x="101677" y="560"/>
                  </a:cubicBezTo>
                  <a:lnTo>
                    <a:pt x="10222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3" name="Shape 1180">
              <a:extLst>
                <a:ext uri="{FF2B5EF4-FFF2-40B4-BE49-F238E27FC236}">
                  <a16:creationId xmlns:a16="http://schemas.microsoft.com/office/drawing/2014/main" id="{6F6B96B1-C061-4BC9-AA6D-4585260F6F99}"/>
                </a:ext>
              </a:extLst>
            </p:cNvPr>
            <p:cNvSpPr/>
            <p:nvPr/>
          </p:nvSpPr>
          <p:spPr>
            <a:xfrm>
              <a:off x="426956" y="409129"/>
              <a:ext cx="36683" cy="122187"/>
            </a:xfrm>
            <a:custGeom>
              <a:avLst/>
              <a:gdLst/>
              <a:ahLst/>
              <a:cxnLst/>
              <a:rect l="0" t="0" r="0" b="0"/>
              <a:pathLst>
                <a:path w="36683" h="122187">
                  <a:moveTo>
                    <a:pt x="36683" y="0"/>
                  </a:moveTo>
                  <a:lnTo>
                    <a:pt x="36683" y="35776"/>
                  </a:lnTo>
                  <a:lnTo>
                    <a:pt x="21612" y="35776"/>
                  </a:lnTo>
                  <a:lnTo>
                    <a:pt x="21612" y="57378"/>
                  </a:lnTo>
                  <a:lnTo>
                    <a:pt x="36683" y="57378"/>
                  </a:lnTo>
                  <a:lnTo>
                    <a:pt x="36683" y="122187"/>
                  </a:lnTo>
                  <a:lnTo>
                    <a:pt x="32404" y="122187"/>
                  </a:lnTo>
                  <a:cubicBezTo>
                    <a:pt x="26436" y="122187"/>
                    <a:pt x="21603" y="117353"/>
                    <a:pt x="21603" y="111385"/>
                  </a:cubicBezTo>
                  <a:lnTo>
                    <a:pt x="21603" y="78980"/>
                  </a:lnTo>
                  <a:lnTo>
                    <a:pt x="10801" y="78980"/>
                  </a:lnTo>
                  <a:cubicBezTo>
                    <a:pt x="4834" y="78980"/>
                    <a:pt x="0" y="74146"/>
                    <a:pt x="0" y="68178"/>
                  </a:cubicBezTo>
                  <a:lnTo>
                    <a:pt x="0" y="24972"/>
                  </a:lnTo>
                  <a:cubicBezTo>
                    <a:pt x="0" y="23675"/>
                    <a:pt x="324" y="22433"/>
                    <a:pt x="756" y="21272"/>
                  </a:cubicBezTo>
                  <a:cubicBezTo>
                    <a:pt x="890" y="20949"/>
                    <a:pt x="1026" y="20651"/>
                    <a:pt x="1187" y="20327"/>
                  </a:cubicBezTo>
                  <a:cubicBezTo>
                    <a:pt x="1619" y="19409"/>
                    <a:pt x="2187" y="18571"/>
                    <a:pt x="2863" y="17815"/>
                  </a:cubicBezTo>
                  <a:cubicBezTo>
                    <a:pt x="3024" y="17653"/>
                    <a:pt x="3160" y="17437"/>
                    <a:pt x="3321" y="17275"/>
                  </a:cubicBezTo>
                  <a:cubicBezTo>
                    <a:pt x="4077" y="16519"/>
                    <a:pt x="4968" y="15844"/>
                    <a:pt x="5968" y="15358"/>
                  </a:cubicBezTo>
                  <a:lnTo>
                    <a:pt x="3668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4" name="Shape 1181">
              <a:extLst>
                <a:ext uri="{FF2B5EF4-FFF2-40B4-BE49-F238E27FC236}">
                  <a16:creationId xmlns:a16="http://schemas.microsoft.com/office/drawing/2014/main" id="{80651FD9-0B56-46F9-9CFC-3F6D3E76A373}"/>
                </a:ext>
              </a:extLst>
            </p:cNvPr>
            <p:cNvSpPr/>
            <p:nvPr/>
          </p:nvSpPr>
          <p:spPr>
            <a:xfrm>
              <a:off x="463640" y="693350"/>
              <a:ext cx="92945" cy="270026"/>
            </a:xfrm>
            <a:custGeom>
              <a:avLst/>
              <a:gdLst/>
              <a:ahLst/>
              <a:cxnLst/>
              <a:rect l="0" t="0" r="0" b="0"/>
              <a:pathLst>
                <a:path w="92945" h="270026">
                  <a:moveTo>
                    <a:pt x="92945" y="0"/>
                  </a:moveTo>
                  <a:lnTo>
                    <a:pt x="92945" y="25707"/>
                  </a:lnTo>
                  <a:lnTo>
                    <a:pt x="92938" y="25702"/>
                  </a:lnTo>
                  <a:cubicBezTo>
                    <a:pt x="74711" y="41633"/>
                    <a:pt x="52190" y="51302"/>
                    <a:pt x="28129" y="53515"/>
                  </a:cubicBezTo>
                  <a:lnTo>
                    <a:pt x="28129" y="97210"/>
                  </a:lnTo>
                  <a:cubicBezTo>
                    <a:pt x="28129" y="132963"/>
                    <a:pt x="57185" y="162019"/>
                    <a:pt x="92938" y="162019"/>
                  </a:cubicBezTo>
                  <a:lnTo>
                    <a:pt x="92945" y="162018"/>
                  </a:lnTo>
                  <a:lnTo>
                    <a:pt x="92945" y="183619"/>
                  </a:lnTo>
                  <a:lnTo>
                    <a:pt x="71342" y="180783"/>
                  </a:lnTo>
                  <a:lnTo>
                    <a:pt x="71342" y="183619"/>
                  </a:lnTo>
                  <a:cubicBezTo>
                    <a:pt x="71342" y="192287"/>
                    <a:pt x="76608" y="199983"/>
                    <a:pt x="84304" y="203387"/>
                  </a:cubicBezTo>
                  <a:lnTo>
                    <a:pt x="92945" y="199459"/>
                  </a:lnTo>
                  <a:lnTo>
                    <a:pt x="92945" y="224864"/>
                  </a:lnTo>
                  <a:lnTo>
                    <a:pt x="86631" y="230421"/>
                  </a:lnTo>
                  <a:lnTo>
                    <a:pt x="72211" y="248433"/>
                  </a:lnTo>
                  <a:lnTo>
                    <a:pt x="92945" y="248433"/>
                  </a:lnTo>
                  <a:lnTo>
                    <a:pt x="92945" y="270026"/>
                  </a:lnTo>
                  <a:lnTo>
                    <a:pt x="0" y="270026"/>
                  </a:lnTo>
                  <a:lnTo>
                    <a:pt x="0" y="248433"/>
                  </a:lnTo>
                  <a:lnTo>
                    <a:pt x="44555" y="248433"/>
                  </a:lnTo>
                  <a:lnTo>
                    <a:pt x="68211" y="218864"/>
                  </a:lnTo>
                  <a:cubicBezTo>
                    <a:pt x="60462" y="213382"/>
                    <a:pt x="54682" y="205524"/>
                    <a:pt x="51819" y="196397"/>
                  </a:cubicBezTo>
                  <a:lnTo>
                    <a:pt x="0" y="206757"/>
                  </a:lnTo>
                  <a:lnTo>
                    <a:pt x="0" y="184617"/>
                  </a:lnTo>
                  <a:lnTo>
                    <a:pt x="242" y="184673"/>
                  </a:lnTo>
                  <a:lnTo>
                    <a:pt x="49740" y="174762"/>
                  </a:lnTo>
                  <a:lnTo>
                    <a:pt x="49740" y="172818"/>
                  </a:lnTo>
                  <a:cubicBezTo>
                    <a:pt x="49740" y="172547"/>
                    <a:pt x="49876" y="172305"/>
                    <a:pt x="49903" y="172034"/>
                  </a:cubicBezTo>
                  <a:cubicBezTo>
                    <a:pt x="29839" y="160449"/>
                    <a:pt x="14905" y="141060"/>
                    <a:pt x="9180" y="118000"/>
                  </a:cubicBezTo>
                  <a:lnTo>
                    <a:pt x="0" y="114248"/>
                  </a:lnTo>
                  <a:lnTo>
                    <a:pt x="0" y="87752"/>
                  </a:lnTo>
                  <a:lnTo>
                    <a:pt x="6525" y="94184"/>
                  </a:lnTo>
                  <a:lnTo>
                    <a:pt x="6525" y="56999"/>
                  </a:lnTo>
                  <a:lnTo>
                    <a:pt x="0" y="63451"/>
                  </a:lnTo>
                  <a:lnTo>
                    <a:pt x="0" y="37204"/>
                  </a:lnTo>
                  <a:lnTo>
                    <a:pt x="17337" y="32394"/>
                  </a:lnTo>
                  <a:cubicBezTo>
                    <a:pt x="42316" y="32394"/>
                    <a:pt x="65783" y="22672"/>
                    <a:pt x="83470" y="5012"/>
                  </a:cubicBezTo>
                  <a:lnTo>
                    <a:pt x="85333" y="3148"/>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5" name="Shape 1182">
              <a:extLst>
                <a:ext uri="{FF2B5EF4-FFF2-40B4-BE49-F238E27FC236}">
                  <a16:creationId xmlns:a16="http://schemas.microsoft.com/office/drawing/2014/main" id="{6648A1D4-5EE4-41D2-8AE2-C77149849AE5}"/>
                </a:ext>
              </a:extLst>
            </p:cNvPr>
            <p:cNvSpPr/>
            <p:nvPr/>
          </p:nvSpPr>
          <p:spPr>
            <a:xfrm>
              <a:off x="463640" y="466508"/>
              <a:ext cx="92945" cy="227356"/>
            </a:xfrm>
            <a:custGeom>
              <a:avLst/>
              <a:gdLst/>
              <a:ahLst/>
              <a:cxnLst/>
              <a:rect l="0" t="0" r="0" b="0"/>
              <a:pathLst>
                <a:path w="92945" h="227356">
                  <a:moveTo>
                    <a:pt x="0" y="0"/>
                  </a:moveTo>
                  <a:lnTo>
                    <a:pt x="92945" y="0"/>
                  </a:lnTo>
                  <a:lnTo>
                    <a:pt x="92945" y="21604"/>
                  </a:lnTo>
                  <a:lnTo>
                    <a:pt x="6536" y="21604"/>
                  </a:lnTo>
                  <a:lnTo>
                    <a:pt x="6536" y="43207"/>
                  </a:lnTo>
                  <a:lnTo>
                    <a:pt x="92945" y="43207"/>
                  </a:lnTo>
                  <a:lnTo>
                    <a:pt x="92945" y="64810"/>
                  </a:lnTo>
                  <a:lnTo>
                    <a:pt x="38940" y="64810"/>
                  </a:lnTo>
                  <a:lnTo>
                    <a:pt x="38940" y="142715"/>
                  </a:lnTo>
                  <a:cubicBezTo>
                    <a:pt x="45799" y="139205"/>
                    <a:pt x="53010" y="136342"/>
                    <a:pt x="60544" y="134208"/>
                  </a:cubicBezTo>
                  <a:lnTo>
                    <a:pt x="60544" y="97212"/>
                  </a:lnTo>
                  <a:cubicBezTo>
                    <a:pt x="60544" y="91244"/>
                    <a:pt x="65378" y="86411"/>
                    <a:pt x="71345" y="86411"/>
                  </a:cubicBezTo>
                  <a:lnTo>
                    <a:pt x="92945" y="86411"/>
                  </a:lnTo>
                  <a:lnTo>
                    <a:pt x="92945" y="108016"/>
                  </a:lnTo>
                  <a:lnTo>
                    <a:pt x="82147" y="108016"/>
                  </a:lnTo>
                  <a:lnTo>
                    <a:pt x="82147" y="130160"/>
                  </a:lnTo>
                  <a:lnTo>
                    <a:pt x="92945" y="129619"/>
                  </a:lnTo>
                  <a:lnTo>
                    <a:pt x="92945" y="151223"/>
                  </a:lnTo>
                  <a:lnTo>
                    <a:pt x="64071" y="155600"/>
                  </a:lnTo>
                  <a:cubicBezTo>
                    <a:pt x="36692" y="164134"/>
                    <a:pt x="14469" y="184472"/>
                    <a:pt x="3385" y="210631"/>
                  </a:cubicBezTo>
                  <a:lnTo>
                    <a:pt x="0" y="227356"/>
                  </a:lnTo>
                  <a:lnTo>
                    <a:pt x="0" y="174616"/>
                  </a:lnTo>
                  <a:lnTo>
                    <a:pt x="17325" y="156835"/>
                  </a:lnTo>
                  <a:lnTo>
                    <a:pt x="17325" y="64808"/>
                  </a:lnTo>
                  <a:lnTo>
                    <a:pt x="0" y="648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6" name="Shape 1183">
              <a:extLst>
                <a:ext uri="{FF2B5EF4-FFF2-40B4-BE49-F238E27FC236}">
                  <a16:creationId xmlns:a16="http://schemas.microsoft.com/office/drawing/2014/main" id="{1D168CFE-1F35-4ACA-9081-43945F3115B4}"/>
                </a:ext>
              </a:extLst>
            </p:cNvPr>
            <p:cNvSpPr/>
            <p:nvPr/>
          </p:nvSpPr>
          <p:spPr>
            <a:xfrm>
              <a:off x="463640" y="362657"/>
              <a:ext cx="92945" cy="82248"/>
            </a:xfrm>
            <a:custGeom>
              <a:avLst/>
              <a:gdLst/>
              <a:ahLst/>
              <a:cxnLst/>
              <a:rect l="0" t="0" r="0" b="0"/>
              <a:pathLst>
                <a:path w="92945" h="82248">
                  <a:moveTo>
                    <a:pt x="92945" y="0"/>
                  </a:moveTo>
                  <a:lnTo>
                    <a:pt x="92945" y="24109"/>
                  </a:lnTo>
                  <a:lnTo>
                    <a:pt x="19874" y="60644"/>
                  </a:lnTo>
                  <a:lnTo>
                    <a:pt x="92945" y="60644"/>
                  </a:lnTo>
                  <a:lnTo>
                    <a:pt x="92945" y="82248"/>
                  </a:lnTo>
                  <a:lnTo>
                    <a:pt x="0" y="82248"/>
                  </a:lnTo>
                  <a:lnTo>
                    <a:pt x="0" y="46472"/>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7" name="Shape 28677">
              <a:extLst>
                <a:ext uri="{FF2B5EF4-FFF2-40B4-BE49-F238E27FC236}">
                  <a16:creationId xmlns:a16="http://schemas.microsoft.com/office/drawing/2014/main" id="{13805F3A-7F16-4E32-B690-E014420DB101}"/>
                </a:ext>
              </a:extLst>
            </p:cNvPr>
            <p:cNvSpPr/>
            <p:nvPr/>
          </p:nvSpPr>
          <p:spPr>
            <a:xfrm>
              <a:off x="556585" y="941783"/>
              <a:ext cx="48608" cy="21592"/>
            </a:xfrm>
            <a:custGeom>
              <a:avLst/>
              <a:gdLst/>
              <a:ahLst/>
              <a:cxnLst/>
              <a:rect l="0" t="0" r="0" b="0"/>
              <a:pathLst>
                <a:path w="48608" h="21592">
                  <a:moveTo>
                    <a:pt x="0" y="0"/>
                  </a:moveTo>
                  <a:lnTo>
                    <a:pt x="48608" y="0"/>
                  </a:lnTo>
                  <a:lnTo>
                    <a:pt x="48608"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8" name="Shape 1185">
              <a:extLst>
                <a:ext uri="{FF2B5EF4-FFF2-40B4-BE49-F238E27FC236}">
                  <a16:creationId xmlns:a16="http://schemas.microsoft.com/office/drawing/2014/main" id="{C6AA74B6-80E9-4BD8-9719-ACFCD0E0C5C0}"/>
                </a:ext>
              </a:extLst>
            </p:cNvPr>
            <p:cNvSpPr/>
            <p:nvPr/>
          </p:nvSpPr>
          <p:spPr>
            <a:xfrm>
              <a:off x="556585" y="831278"/>
              <a:ext cx="48608" cy="86935"/>
            </a:xfrm>
            <a:custGeom>
              <a:avLst/>
              <a:gdLst/>
              <a:ahLst/>
              <a:cxnLst/>
              <a:rect l="0" t="0" r="0" b="0"/>
              <a:pathLst>
                <a:path w="48608" h="86935">
                  <a:moveTo>
                    <a:pt x="48608" y="0"/>
                  </a:moveTo>
                  <a:lnTo>
                    <a:pt x="48608" y="28899"/>
                  </a:lnTo>
                  <a:lnTo>
                    <a:pt x="43018" y="33944"/>
                  </a:lnTo>
                  <a:lnTo>
                    <a:pt x="43207" y="34888"/>
                  </a:lnTo>
                  <a:lnTo>
                    <a:pt x="43207" y="45691"/>
                  </a:lnTo>
                  <a:cubicBezTo>
                    <a:pt x="43207" y="46338"/>
                    <a:pt x="43099" y="47014"/>
                    <a:pt x="43099" y="47688"/>
                  </a:cubicBezTo>
                  <a:lnTo>
                    <a:pt x="48608" y="46586"/>
                  </a:lnTo>
                  <a:lnTo>
                    <a:pt x="48608" y="68601"/>
                  </a:lnTo>
                  <a:lnTo>
                    <a:pt x="25281" y="73266"/>
                  </a:lnTo>
                  <a:cubicBezTo>
                    <a:pt x="19043" y="74508"/>
                    <a:pt x="13122" y="76837"/>
                    <a:pt x="7772" y="80094"/>
                  </a:cubicBezTo>
                  <a:lnTo>
                    <a:pt x="0" y="86935"/>
                  </a:lnTo>
                  <a:lnTo>
                    <a:pt x="0" y="61531"/>
                  </a:lnTo>
                  <a:lnTo>
                    <a:pt x="20469" y="52226"/>
                  </a:lnTo>
                  <a:cubicBezTo>
                    <a:pt x="21145" y="50119"/>
                    <a:pt x="21603" y="47932"/>
                    <a:pt x="21603" y="45691"/>
                  </a:cubicBezTo>
                  <a:lnTo>
                    <a:pt x="21603" y="42774"/>
                  </a:lnTo>
                  <a:cubicBezTo>
                    <a:pt x="14609" y="44583"/>
                    <a:pt x="7400" y="45691"/>
                    <a:pt x="1" y="45691"/>
                  </a:cubicBezTo>
                  <a:lnTo>
                    <a:pt x="0" y="45691"/>
                  </a:lnTo>
                  <a:lnTo>
                    <a:pt x="0" y="24090"/>
                  </a:lnTo>
                  <a:lnTo>
                    <a:pt x="18149" y="21469"/>
                  </a:lnTo>
                  <a:cubicBezTo>
                    <a:pt x="26887" y="18899"/>
                    <a:pt x="34993" y="14516"/>
                    <a:pt x="41917" y="866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9" name="Shape 1186">
              <a:extLst>
                <a:ext uri="{FF2B5EF4-FFF2-40B4-BE49-F238E27FC236}">
                  <a16:creationId xmlns:a16="http://schemas.microsoft.com/office/drawing/2014/main" id="{EE6B8746-6ED9-4446-8917-E75BED3D5FBC}"/>
                </a:ext>
              </a:extLst>
            </p:cNvPr>
            <p:cNvSpPr/>
            <p:nvPr/>
          </p:nvSpPr>
          <p:spPr>
            <a:xfrm>
              <a:off x="556585" y="641744"/>
              <a:ext cx="48608" cy="166541"/>
            </a:xfrm>
            <a:custGeom>
              <a:avLst/>
              <a:gdLst/>
              <a:ahLst/>
              <a:cxnLst/>
              <a:rect l="0" t="0" r="0" b="0"/>
              <a:pathLst>
                <a:path w="48608" h="166541">
                  <a:moveTo>
                    <a:pt x="48608" y="0"/>
                  </a:moveTo>
                  <a:lnTo>
                    <a:pt x="48608" y="46479"/>
                  </a:lnTo>
                  <a:lnTo>
                    <a:pt x="43200" y="73198"/>
                  </a:lnTo>
                  <a:lnTo>
                    <a:pt x="43200" y="90021"/>
                  </a:lnTo>
                  <a:lnTo>
                    <a:pt x="48608" y="87777"/>
                  </a:lnTo>
                  <a:lnTo>
                    <a:pt x="48608" y="113941"/>
                  </a:lnTo>
                  <a:lnTo>
                    <a:pt x="46198" y="116324"/>
                  </a:lnTo>
                  <a:cubicBezTo>
                    <a:pt x="44301" y="119510"/>
                    <a:pt x="43207" y="123223"/>
                    <a:pt x="43207" y="127206"/>
                  </a:cubicBezTo>
                  <a:cubicBezTo>
                    <a:pt x="43207" y="131189"/>
                    <a:pt x="44301" y="134902"/>
                    <a:pt x="46198" y="138086"/>
                  </a:cubicBezTo>
                  <a:lnTo>
                    <a:pt x="48608" y="140461"/>
                  </a:lnTo>
                  <a:lnTo>
                    <a:pt x="48608" y="166541"/>
                  </a:lnTo>
                  <a:lnTo>
                    <a:pt x="42764" y="164312"/>
                  </a:lnTo>
                  <a:cubicBezTo>
                    <a:pt x="30103" y="156776"/>
                    <a:pt x="21597" y="142988"/>
                    <a:pt x="21597" y="127211"/>
                  </a:cubicBezTo>
                  <a:lnTo>
                    <a:pt x="21597" y="91835"/>
                  </a:lnTo>
                  <a:lnTo>
                    <a:pt x="0" y="77312"/>
                  </a:lnTo>
                  <a:lnTo>
                    <a:pt x="0" y="51605"/>
                  </a:lnTo>
                  <a:lnTo>
                    <a:pt x="27" y="51594"/>
                  </a:lnTo>
                  <a:cubicBezTo>
                    <a:pt x="2785" y="51594"/>
                    <a:pt x="5539" y="52648"/>
                    <a:pt x="7646" y="54754"/>
                  </a:cubicBezTo>
                  <a:lnTo>
                    <a:pt x="9509" y="56590"/>
                  </a:lnTo>
                  <a:cubicBezTo>
                    <a:pt x="13343" y="60452"/>
                    <a:pt x="17503" y="63908"/>
                    <a:pt x="21931" y="67013"/>
                  </a:cubicBezTo>
                  <a:cubicBezTo>
                    <a:pt x="22674" y="52595"/>
                    <a:pt x="25982" y="38857"/>
                    <a:pt x="31420" y="2624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0" name="Shape 1187">
              <a:extLst>
                <a:ext uri="{FF2B5EF4-FFF2-40B4-BE49-F238E27FC236}">
                  <a16:creationId xmlns:a16="http://schemas.microsoft.com/office/drawing/2014/main" id="{D4E14E98-6742-4630-A4A6-BA5769F1954C}"/>
                </a:ext>
              </a:extLst>
            </p:cNvPr>
            <p:cNvSpPr/>
            <p:nvPr/>
          </p:nvSpPr>
          <p:spPr>
            <a:xfrm>
              <a:off x="556585" y="552918"/>
              <a:ext cx="48608" cy="78673"/>
            </a:xfrm>
            <a:custGeom>
              <a:avLst/>
              <a:gdLst/>
              <a:ahLst/>
              <a:cxnLst/>
              <a:rect l="0" t="0" r="0" b="0"/>
              <a:pathLst>
                <a:path w="48608" h="78673">
                  <a:moveTo>
                    <a:pt x="0" y="0"/>
                  </a:moveTo>
                  <a:lnTo>
                    <a:pt x="43211" y="0"/>
                  </a:lnTo>
                  <a:lnTo>
                    <a:pt x="48608" y="2235"/>
                  </a:lnTo>
                  <a:lnTo>
                    <a:pt x="48608" y="78673"/>
                  </a:lnTo>
                  <a:lnTo>
                    <a:pt x="28112" y="69010"/>
                  </a:lnTo>
                  <a:cubicBezTo>
                    <a:pt x="19069" y="66256"/>
                    <a:pt x="9604" y="64811"/>
                    <a:pt x="4" y="64811"/>
                  </a:cubicBezTo>
                  <a:lnTo>
                    <a:pt x="1" y="64812"/>
                  </a:lnTo>
                  <a:lnTo>
                    <a:pt x="0" y="64812"/>
                  </a:lnTo>
                  <a:lnTo>
                    <a:pt x="0" y="43208"/>
                  </a:lnTo>
                  <a:lnTo>
                    <a:pt x="4" y="43208"/>
                  </a:lnTo>
                  <a:cubicBezTo>
                    <a:pt x="11048" y="43208"/>
                    <a:pt x="21931" y="44802"/>
                    <a:pt x="32408" y="47772"/>
                  </a:cubicBezTo>
                  <a:lnTo>
                    <a:pt x="32408"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1" name="Shape 28678">
              <a:extLst>
                <a:ext uri="{FF2B5EF4-FFF2-40B4-BE49-F238E27FC236}">
                  <a16:creationId xmlns:a16="http://schemas.microsoft.com/office/drawing/2014/main" id="{FF5C9CC2-2B02-42A2-B5F3-E32B09D56ED5}"/>
                </a:ext>
              </a:extLst>
            </p:cNvPr>
            <p:cNvSpPr/>
            <p:nvPr/>
          </p:nvSpPr>
          <p:spPr>
            <a:xfrm>
              <a:off x="556585" y="509714"/>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2" name="Shape 28679">
              <a:extLst>
                <a:ext uri="{FF2B5EF4-FFF2-40B4-BE49-F238E27FC236}">
                  <a16:creationId xmlns:a16="http://schemas.microsoft.com/office/drawing/2014/main" id="{4033FF51-8F89-42F5-B5FD-9A20B6CEB6C6}"/>
                </a:ext>
              </a:extLst>
            </p:cNvPr>
            <p:cNvSpPr/>
            <p:nvPr/>
          </p:nvSpPr>
          <p:spPr>
            <a:xfrm>
              <a:off x="556585" y="466508"/>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3" name="Shape 1190">
              <a:extLst>
                <a:ext uri="{FF2B5EF4-FFF2-40B4-BE49-F238E27FC236}">
                  <a16:creationId xmlns:a16="http://schemas.microsoft.com/office/drawing/2014/main" id="{19D5DC98-A64A-4930-8F22-B868E56A5187}"/>
                </a:ext>
              </a:extLst>
            </p:cNvPr>
            <p:cNvSpPr/>
            <p:nvPr/>
          </p:nvSpPr>
          <p:spPr>
            <a:xfrm>
              <a:off x="556585" y="423301"/>
              <a:ext cx="48608" cy="21604"/>
            </a:xfrm>
            <a:custGeom>
              <a:avLst/>
              <a:gdLst/>
              <a:ahLst/>
              <a:cxnLst/>
              <a:rect l="0" t="0" r="0" b="0"/>
              <a:pathLst>
                <a:path w="48608" h="21604">
                  <a:moveTo>
                    <a:pt x="0" y="0"/>
                  </a:moveTo>
                  <a:lnTo>
                    <a:pt x="43206" y="0"/>
                  </a:lnTo>
                  <a:lnTo>
                    <a:pt x="48608" y="2236"/>
                  </a:lnTo>
                  <a:lnTo>
                    <a:pt x="48608" y="19367"/>
                  </a:lnTo>
                  <a:lnTo>
                    <a:pt x="43206"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4" name="Shape 1191">
              <a:extLst>
                <a:ext uri="{FF2B5EF4-FFF2-40B4-BE49-F238E27FC236}">
                  <a16:creationId xmlns:a16="http://schemas.microsoft.com/office/drawing/2014/main" id="{46005380-B7B5-4B15-AA84-93FD72FA2620}"/>
                </a:ext>
              </a:extLst>
            </p:cNvPr>
            <p:cNvSpPr/>
            <p:nvPr/>
          </p:nvSpPr>
          <p:spPr>
            <a:xfrm>
              <a:off x="556585" y="338353"/>
              <a:ext cx="48608" cy="48413"/>
            </a:xfrm>
            <a:custGeom>
              <a:avLst/>
              <a:gdLst/>
              <a:ahLst/>
              <a:cxnLst/>
              <a:rect l="0" t="0" r="0" b="0"/>
              <a:pathLst>
                <a:path w="48608" h="48413">
                  <a:moveTo>
                    <a:pt x="48608" y="0"/>
                  </a:moveTo>
                  <a:lnTo>
                    <a:pt x="48608" y="24110"/>
                  </a:lnTo>
                  <a:lnTo>
                    <a:pt x="0" y="48413"/>
                  </a:lnTo>
                  <a:lnTo>
                    <a:pt x="0" y="24304"/>
                  </a:ln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5" name="Shape 28680">
              <a:extLst>
                <a:ext uri="{FF2B5EF4-FFF2-40B4-BE49-F238E27FC236}">
                  <a16:creationId xmlns:a16="http://schemas.microsoft.com/office/drawing/2014/main" id="{EB356DAA-38D3-41FA-9295-919A036269C8}"/>
                </a:ext>
              </a:extLst>
            </p:cNvPr>
            <p:cNvSpPr/>
            <p:nvPr/>
          </p:nvSpPr>
          <p:spPr>
            <a:xfrm>
              <a:off x="605193" y="941783"/>
              <a:ext cx="21644" cy="21592"/>
            </a:xfrm>
            <a:custGeom>
              <a:avLst/>
              <a:gdLst/>
              <a:ahLst/>
              <a:cxnLst/>
              <a:rect l="0" t="0" r="0" b="0"/>
              <a:pathLst>
                <a:path w="21644" h="21592">
                  <a:moveTo>
                    <a:pt x="0" y="0"/>
                  </a:moveTo>
                  <a:lnTo>
                    <a:pt x="21644" y="0"/>
                  </a:lnTo>
                  <a:lnTo>
                    <a:pt x="2164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6" name="Shape 1193">
              <a:extLst>
                <a:ext uri="{FF2B5EF4-FFF2-40B4-BE49-F238E27FC236}">
                  <a16:creationId xmlns:a16="http://schemas.microsoft.com/office/drawing/2014/main" id="{80A40BE6-29EE-4587-92D9-0EC1D4304F23}"/>
                </a:ext>
              </a:extLst>
            </p:cNvPr>
            <p:cNvSpPr/>
            <p:nvPr/>
          </p:nvSpPr>
          <p:spPr>
            <a:xfrm>
              <a:off x="605193" y="873533"/>
              <a:ext cx="21644" cy="26346"/>
            </a:xfrm>
            <a:custGeom>
              <a:avLst/>
              <a:gdLst/>
              <a:ahLst/>
              <a:cxnLst/>
              <a:rect l="0" t="0" r="0" b="0"/>
              <a:pathLst>
                <a:path w="21644" h="26346">
                  <a:moveTo>
                    <a:pt x="21644" y="0"/>
                  </a:moveTo>
                  <a:lnTo>
                    <a:pt x="21644" y="22017"/>
                  </a:lnTo>
                  <a:lnTo>
                    <a:pt x="0" y="26346"/>
                  </a:lnTo>
                  <a:lnTo>
                    <a:pt x="0" y="4331"/>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7" name="Shape 1194">
              <a:extLst>
                <a:ext uri="{FF2B5EF4-FFF2-40B4-BE49-F238E27FC236}">
                  <a16:creationId xmlns:a16="http://schemas.microsoft.com/office/drawing/2014/main" id="{6660FA24-1826-415B-A080-406E339C438C}"/>
                </a:ext>
              </a:extLst>
            </p:cNvPr>
            <p:cNvSpPr/>
            <p:nvPr/>
          </p:nvSpPr>
          <p:spPr>
            <a:xfrm>
              <a:off x="605193" y="704140"/>
              <a:ext cx="21644" cy="156038"/>
            </a:xfrm>
            <a:custGeom>
              <a:avLst/>
              <a:gdLst/>
              <a:ahLst/>
              <a:cxnLst/>
              <a:rect l="0" t="0" r="0" b="0"/>
              <a:pathLst>
                <a:path w="21644" h="156038">
                  <a:moveTo>
                    <a:pt x="16196" y="0"/>
                  </a:moveTo>
                  <a:lnTo>
                    <a:pt x="21644" y="0"/>
                  </a:lnTo>
                  <a:lnTo>
                    <a:pt x="21644" y="136624"/>
                  </a:lnTo>
                  <a:lnTo>
                    <a:pt x="21577" y="136563"/>
                  </a:lnTo>
                  <a:lnTo>
                    <a:pt x="0" y="156038"/>
                  </a:lnTo>
                  <a:lnTo>
                    <a:pt x="0" y="127139"/>
                  </a:lnTo>
                  <a:lnTo>
                    <a:pt x="9984" y="114206"/>
                  </a:lnTo>
                  <a:cubicBezTo>
                    <a:pt x="9984" y="114179"/>
                    <a:pt x="10012" y="114153"/>
                    <a:pt x="10039" y="114126"/>
                  </a:cubicBezTo>
                  <a:cubicBezTo>
                    <a:pt x="9283" y="111857"/>
                    <a:pt x="8634" y="109562"/>
                    <a:pt x="8040" y="107212"/>
                  </a:cubicBezTo>
                  <a:lnTo>
                    <a:pt x="0" y="104146"/>
                  </a:lnTo>
                  <a:lnTo>
                    <a:pt x="0" y="78066"/>
                  </a:lnTo>
                  <a:lnTo>
                    <a:pt x="5401" y="83389"/>
                  </a:lnTo>
                  <a:lnTo>
                    <a:pt x="5401" y="46205"/>
                  </a:lnTo>
                  <a:lnTo>
                    <a:pt x="0" y="51546"/>
                  </a:lnTo>
                  <a:lnTo>
                    <a:pt x="0" y="25382"/>
                  </a:lnTo>
                  <a:lnTo>
                    <a:pt x="5394" y="23143"/>
                  </a:lnTo>
                  <a:lnTo>
                    <a:pt x="5394" y="10801"/>
                  </a:lnTo>
                  <a:cubicBezTo>
                    <a:pt x="5394" y="4834"/>
                    <a:pt x="10228" y="0"/>
                    <a:pt x="161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8" name="Shape 1195">
              <a:extLst>
                <a:ext uri="{FF2B5EF4-FFF2-40B4-BE49-F238E27FC236}">
                  <a16:creationId xmlns:a16="http://schemas.microsoft.com/office/drawing/2014/main" id="{4D1006C9-7DB7-46CE-8782-AC1855BB1F10}"/>
                </a:ext>
              </a:extLst>
            </p:cNvPr>
            <p:cNvSpPr/>
            <p:nvPr/>
          </p:nvSpPr>
          <p:spPr>
            <a:xfrm>
              <a:off x="605193" y="555153"/>
              <a:ext cx="21644" cy="133070"/>
            </a:xfrm>
            <a:custGeom>
              <a:avLst/>
              <a:gdLst/>
              <a:ahLst/>
              <a:cxnLst/>
              <a:rect l="0" t="0" r="0" b="0"/>
              <a:pathLst>
                <a:path w="21644" h="133070">
                  <a:moveTo>
                    <a:pt x="0" y="0"/>
                  </a:moveTo>
                  <a:lnTo>
                    <a:pt x="2242" y="928"/>
                  </a:lnTo>
                  <a:cubicBezTo>
                    <a:pt x="4196" y="2883"/>
                    <a:pt x="5405" y="5583"/>
                    <a:pt x="5405" y="8567"/>
                  </a:cubicBezTo>
                  <a:lnTo>
                    <a:pt x="5405" y="51773"/>
                  </a:lnTo>
                  <a:cubicBezTo>
                    <a:pt x="5405" y="52502"/>
                    <a:pt x="5134" y="53152"/>
                    <a:pt x="4999" y="53852"/>
                  </a:cubicBezTo>
                  <a:lnTo>
                    <a:pt x="21644" y="64044"/>
                  </a:lnTo>
                  <a:lnTo>
                    <a:pt x="21644" y="93236"/>
                  </a:lnTo>
                  <a:lnTo>
                    <a:pt x="2244" y="121986"/>
                  </a:lnTo>
                  <a:lnTo>
                    <a:pt x="0" y="133070"/>
                  </a:lnTo>
                  <a:lnTo>
                    <a:pt x="0" y="86592"/>
                  </a:lnTo>
                  <a:lnTo>
                    <a:pt x="5081" y="78833"/>
                  </a:lnTo>
                  <a:lnTo>
                    <a:pt x="0" y="7643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9" name="Shape 28681">
              <a:extLst>
                <a:ext uri="{FF2B5EF4-FFF2-40B4-BE49-F238E27FC236}">
                  <a16:creationId xmlns:a16="http://schemas.microsoft.com/office/drawing/2014/main" id="{B2C9A82F-0D63-457F-BC9C-CA490C5B8B33}"/>
                </a:ext>
              </a:extLst>
            </p:cNvPr>
            <p:cNvSpPr/>
            <p:nvPr/>
          </p:nvSpPr>
          <p:spPr>
            <a:xfrm>
              <a:off x="605193" y="509714"/>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0" name="Shape 28682">
              <a:extLst>
                <a:ext uri="{FF2B5EF4-FFF2-40B4-BE49-F238E27FC236}">
                  <a16:creationId xmlns:a16="http://schemas.microsoft.com/office/drawing/2014/main" id="{D703B768-17DE-4740-BDDF-74C239607A19}"/>
                </a:ext>
              </a:extLst>
            </p:cNvPr>
            <p:cNvSpPr/>
            <p:nvPr/>
          </p:nvSpPr>
          <p:spPr>
            <a:xfrm>
              <a:off x="605193" y="466508"/>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1" name="Shape 1198">
              <a:extLst>
                <a:ext uri="{FF2B5EF4-FFF2-40B4-BE49-F238E27FC236}">
                  <a16:creationId xmlns:a16="http://schemas.microsoft.com/office/drawing/2014/main" id="{8A613ED6-1A92-4E4D-B4BF-591690100D72}"/>
                </a:ext>
              </a:extLst>
            </p:cNvPr>
            <p:cNvSpPr/>
            <p:nvPr/>
          </p:nvSpPr>
          <p:spPr>
            <a:xfrm>
              <a:off x="605193" y="425538"/>
              <a:ext cx="5401" cy="17131"/>
            </a:xfrm>
            <a:custGeom>
              <a:avLst/>
              <a:gdLst/>
              <a:ahLst/>
              <a:cxnLst/>
              <a:rect l="0" t="0" r="0" b="0"/>
              <a:pathLst>
                <a:path w="5401" h="17131">
                  <a:moveTo>
                    <a:pt x="0" y="0"/>
                  </a:moveTo>
                  <a:lnTo>
                    <a:pt x="2237" y="926"/>
                  </a:lnTo>
                  <a:cubicBezTo>
                    <a:pt x="4192" y="2881"/>
                    <a:pt x="5401" y="5581"/>
                    <a:pt x="5401" y="8565"/>
                  </a:cubicBezTo>
                  <a:cubicBezTo>
                    <a:pt x="5401" y="11549"/>
                    <a:pt x="4192" y="14250"/>
                    <a:pt x="2237" y="16204"/>
                  </a:cubicBezTo>
                  <a:lnTo>
                    <a:pt x="0" y="1713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2" name="Shape 1199">
              <a:extLst>
                <a:ext uri="{FF2B5EF4-FFF2-40B4-BE49-F238E27FC236}">
                  <a16:creationId xmlns:a16="http://schemas.microsoft.com/office/drawing/2014/main" id="{A8FF174E-A07B-4214-ABC5-57BD1CCCC86A}"/>
                </a:ext>
              </a:extLst>
            </p:cNvPr>
            <p:cNvSpPr/>
            <p:nvPr/>
          </p:nvSpPr>
          <p:spPr>
            <a:xfrm>
              <a:off x="605193" y="327531"/>
              <a:ext cx="21644" cy="34932"/>
            </a:xfrm>
            <a:custGeom>
              <a:avLst/>
              <a:gdLst/>
              <a:ahLst/>
              <a:cxnLst/>
              <a:rect l="0" t="0" r="0" b="0"/>
              <a:pathLst>
                <a:path w="21644" h="34932">
                  <a:moveTo>
                    <a:pt x="21644" y="0"/>
                  </a:moveTo>
                  <a:lnTo>
                    <a:pt x="21644" y="24110"/>
                  </a:lnTo>
                  <a:lnTo>
                    <a:pt x="0" y="34932"/>
                  </a:lnTo>
                  <a:lnTo>
                    <a:pt x="0" y="10822"/>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3" name="Shape 28683">
              <a:extLst>
                <a:ext uri="{FF2B5EF4-FFF2-40B4-BE49-F238E27FC236}">
                  <a16:creationId xmlns:a16="http://schemas.microsoft.com/office/drawing/2014/main" id="{6FF52221-79B9-4A75-92E4-64DD27108E25}"/>
                </a:ext>
              </a:extLst>
            </p:cNvPr>
            <p:cNvSpPr/>
            <p:nvPr/>
          </p:nvSpPr>
          <p:spPr>
            <a:xfrm>
              <a:off x="626837" y="941783"/>
              <a:ext cx="70173" cy="21592"/>
            </a:xfrm>
            <a:custGeom>
              <a:avLst/>
              <a:gdLst/>
              <a:ahLst/>
              <a:cxnLst/>
              <a:rect l="0" t="0" r="0" b="0"/>
              <a:pathLst>
                <a:path w="70173" h="21592">
                  <a:moveTo>
                    <a:pt x="0" y="0"/>
                  </a:moveTo>
                  <a:lnTo>
                    <a:pt x="70173" y="0"/>
                  </a:lnTo>
                  <a:lnTo>
                    <a:pt x="7017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4" name="Shape 1201">
              <a:extLst>
                <a:ext uri="{FF2B5EF4-FFF2-40B4-BE49-F238E27FC236}">
                  <a16:creationId xmlns:a16="http://schemas.microsoft.com/office/drawing/2014/main" id="{7A822DE6-954C-4DED-9C7C-3A8E008B739F}"/>
                </a:ext>
              </a:extLst>
            </p:cNvPr>
            <p:cNvSpPr/>
            <p:nvPr/>
          </p:nvSpPr>
          <p:spPr>
            <a:xfrm>
              <a:off x="626837" y="704140"/>
              <a:ext cx="70173" cy="226842"/>
            </a:xfrm>
            <a:custGeom>
              <a:avLst/>
              <a:gdLst/>
              <a:ahLst/>
              <a:cxnLst/>
              <a:rect l="0" t="0" r="0" b="0"/>
              <a:pathLst>
                <a:path w="70173" h="226842">
                  <a:moveTo>
                    <a:pt x="0" y="0"/>
                  </a:moveTo>
                  <a:lnTo>
                    <a:pt x="70173" y="0"/>
                  </a:lnTo>
                  <a:lnTo>
                    <a:pt x="70173" y="21604"/>
                  </a:lnTo>
                  <a:lnTo>
                    <a:pt x="5357" y="21604"/>
                  </a:lnTo>
                  <a:lnTo>
                    <a:pt x="5357" y="86414"/>
                  </a:lnTo>
                  <a:cubicBezTo>
                    <a:pt x="5357" y="122168"/>
                    <a:pt x="34413" y="151224"/>
                    <a:pt x="70166" y="151224"/>
                  </a:cubicBezTo>
                  <a:lnTo>
                    <a:pt x="70173" y="151223"/>
                  </a:lnTo>
                  <a:lnTo>
                    <a:pt x="70173" y="172829"/>
                  </a:lnTo>
                  <a:lnTo>
                    <a:pt x="70171" y="172829"/>
                  </a:lnTo>
                  <a:cubicBezTo>
                    <a:pt x="65364" y="172829"/>
                    <a:pt x="60693" y="172343"/>
                    <a:pt x="56102" y="171560"/>
                  </a:cubicBezTo>
                  <a:lnTo>
                    <a:pt x="70171" y="195026"/>
                  </a:lnTo>
                  <a:lnTo>
                    <a:pt x="70173" y="195023"/>
                  </a:lnTo>
                  <a:lnTo>
                    <a:pt x="70173" y="226842"/>
                  </a:lnTo>
                  <a:lnTo>
                    <a:pt x="70172" y="226842"/>
                  </a:lnTo>
                  <a:cubicBezTo>
                    <a:pt x="66365" y="226842"/>
                    <a:pt x="62855" y="224845"/>
                    <a:pt x="60910" y="221604"/>
                  </a:cubicBezTo>
                  <a:lnTo>
                    <a:pt x="38200" y="183770"/>
                  </a:lnTo>
                  <a:lnTo>
                    <a:pt x="0" y="191410"/>
                  </a:lnTo>
                  <a:lnTo>
                    <a:pt x="0" y="169394"/>
                  </a:lnTo>
                  <a:lnTo>
                    <a:pt x="27234" y="163944"/>
                  </a:lnTo>
                  <a:cubicBezTo>
                    <a:pt x="27071" y="163054"/>
                    <a:pt x="27152" y="162189"/>
                    <a:pt x="27207" y="161298"/>
                  </a:cubicBezTo>
                  <a:lnTo>
                    <a:pt x="0" y="13662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5" name="Shape 1202">
              <a:extLst>
                <a:ext uri="{FF2B5EF4-FFF2-40B4-BE49-F238E27FC236}">
                  <a16:creationId xmlns:a16="http://schemas.microsoft.com/office/drawing/2014/main" id="{AFE3BD2A-EFDB-4679-82A5-8D6D5A387B7D}"/>
                </a:ext>
              </a:extLst>
            </p:cNvPr>
            <p:cNvSpPr/>
            <p:nvPr/>
          </p:nvSpPr>
          <p:spPr>
            <a:xfrm>
              <a:off x="626837" y="552918"/>
              <a:ext cx="70173" cy="95470"/>
            </a:xfrm>
            <a:custGeom>
              <a:avLst/>
              <a:gdLst/>
              <a:ahLst/>
              <a:cxnLst/>
              <a:rect l="0" t="0" r="0" b="0"/>
              <a:pathLst>
                <a:path w="70173" h="95470">
                  <a:moveTo>
                    <a:pt x="37768" y="0"/>
                  </a:moveTo>
                  <a:lnTo>
                    <a:pt x="70173" y="0"/>
                  </a:lnTo>
                  <a:lnTo>
                    <a:pt x="70173" y="21605"/>
                  </a:lnTo>
                  <a:lnTo>
                    <a:pt x="48563" y="21605"/>
                  </a:lnTo>
                  <a:lnTo>
                    <a:pt x="48563" y="45260"/>
                  </a:lnTo>
                  <a:cubicBezTo>
                    <a:pt x="55584" y="43965"/>
                    <a:pt x="62767" y="43208"/>
                    <a:pt x="70166" y="43208"/>
                  </a:cubicBezTo>
                  <a:lnTo>
                    <a:pt x="70173" y="43209"/>
                  </a:lnTo>
                  <a:lnTo>
                    <a:pt x="70173" y="64812"/>
                  </a:lnTo>
                  <a:lnTo>
                    <a:pt x="70166" y="64811"/>
                  </a:lnTo>
                  <a:lnTo>
                    <a:pt x="70160" y="64812"/>
                  </a:lnTo>
                  <a:cubicBezTo>
                    <a:pt x="43360" y="64812"/>
                    <a:pt x="19056" y="75714"/>
                    <a:pt x="1453" y="93316"/>
                  </a:cubicBezTo>
                  <a:lnTo>
                    <a:pt x="0" y="95470"/>
                  </a:lnTo>
                  <a:lnTo>
                    <a:pt x="0" y="66279"/>
                  </a:lnTo>
                  <a:lnTo>
                    <a:pt x="71" y="66322"/>
                  </a:lnTo>
                  <a:cubicBezTo>
                    <a:pt x="8280" y="60273"/>
                    <a:pt x="17300" y="55251"/>
                    <a:pt x="26967" y="51471"/>
                  </a:cubicBezTo>
                  <a:lnTo>
                    <a:pt x="26967" y="10803"/>
                  </a:lnTo>
                  <a:cubicBezTo>
                    <a:pt x="26967" y="4834"/>
                    <a:pt x="31801" y="0"/>
                    <a:pt x="377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6" name="Shape 28684">
              <a:extLst>
                <a:ext uri="{FF2B5EF4-FFF2-40B4-BE49-F238E27FC236}">
                  <a16:creationId xmlns:a16="http://schemas.microsoft.com/office/drawing/2014/main" id="{F5C29177-4973-4229-AF24-3DD666BC4AA5}"/>
                </a:ext>
              </a:extLst>
            </p:cNvPr>
            <p:cNvSpPr/>
            <p:nvPr/>
          </p:nvSpPr>
          <p:spPr>
            <a:xfrm>
              <a:off x="626837" y="509714"/>
              <a:ext cx="70173" cy="21604"/>
            </a:xfrm>
            <a:custGeom>
              <a:avLst/>
              <a:gdLst/>
              <a:ahLst/>
              <a:cxnLst/>
              <a:rect l="0" t="0" r="0" b="0"/>
              <a:pathLst>
                <a:path w="70173" h="21604">
                  <a:moveTo>
                    <a:pt x="0" y="0"/>
                  </a:moveTo>
                  <a:lnTo>
                    <a:pt x="70173" y="0"/>
                  </a:lnTo>
                  <a:lnTo>
                    <a:pt x="7017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7" name="Shape 1204">
              <a:extLst>
                <a:ext uri="{FF2B5EF4-FFF2-40B4-BE49-F238E27FC236}">
                  <a16:creationId xmlns:a16="http://schemas.microsoft.com/office/drawing/2014/main" id="{4531A51D-2F91-428A-A411-0A15CD1CD64F}"/>
                </a:ext>
              </a:extLst>
            </p:cNvPr>
            <p:cNvSpPr/>
            <p:nvPr/>
          </p:nvSpPr>
          <p:spPr>
            <a:xfrm>
              <a:off x="626837" y="358491"/>
              <a:ext cx="70173" cy="129620"/>
            </a:xfrm>
            <a:custGeom>
              <a:avLst/>
              <a:gdLst/>
              <a:ahLst/>
              <a:cxnLst/>
              <a:rect l="0" t="0" r="0" b="0"/>
              <a:pathLst>
                <a:path w="70173" h="129620">
                  <a:moveTo>
                    <a:pt x="70171" y="0"/>
                  </a:moveTo>
                  <a:lnTo>
                    <a:pt x="70173" y="0"/>
                  </a:lnTo>
                  <a:lnTo>
                    <a:pt x="70173" y="21604"/>
                  </a:lnTo>
                  <a:lnTo>
                    <a:pt x="70170" y="21603"/>
                  </a:lnTo>
                  <a:cubicBezTo>
                    <a:pt x="46352" y="21603"/>
                    <a:pt x="26963" y="40992"/>
                    <a:pt x="26963" y="64810"/>
                  </a:cubicBezTo>
                  <a:cubicBezTo>
                    <a:pt x="26963" y="88627"/>
                    <a:pt x="46352" y="108016"/>
                    <a:pt x="70170" y="108016"/>
                  </a:cubicBezTo>
                  <a:lnTo>
                    <a:pt x="70173" y="108016"/>
                  </a:lnTo>
                  <a:lnTo>
                    <a:pt x="70173" y="129620"/>
                  </a:lnTo>
                  <a:lnTo>
                    <a:pt x="0" y="129620"/>
                  </a:lnTo>
                  <a:lnTo>
                    <a:pt x="0" y="108016"/>
                  </a:lnTo>
                  <a:lnTo>
                    <a:pt x="21996" y="108016"/>
                  </a:lnTo>
                  <a:cubicBezTo>
                    <a:pt x="11680" y="96539"/>
                    <a:pt x="5362" y="81417"/>
                    <a:pt x="5362" y="64810"/>
                  </a:cubicBezTo>
                  <a:cubicBezTo>
                    <a:pt x="5362" y="29056"/>
                    <a:pt x="34418" y="0"/>
                    <a:pt x="7017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8" name="Shape 1205">
              <a:extLst>
                <a:ext uri="{FF2B5EF4-FFF2-40B4-BE49-F238E27FC236}">
                  <a16:creationId xmlns:a16="http://schemas.microsoft.com/office/drawing/2014/main" id="{A7C7ADCD-1007-43A2-A183-F311D5A54C60}"/>
                </a:ext>
              </a:extLst>
            </p:cNvPr>
            <p:cNvSpPr/>
            <p:nvPr/>
          </p:nvSpPr>
          <p:spPr>
            <a:xfrm>
              <a:off x="626837" y="294867"/>
              <a:ext cx="70173" cy="56773"/>
            </a:xfrm>
            <a:custGeom>
              <a:avLst/>
              <a:gdLst/>
              <a:ahLst/>
              <a:cxnLst/>
              <a:rect l="0" t="0" r="0" b="0"/>
              <a:pathLst>
                <a:path w="70173" h="56773">
                  <a:moveTo>
                    <a:pt x="65327" y="0"/>
                  </a:moveTo>
                  <a:lnTo>
                    <a:pt x="70173" y="0"/>
                  </a:lnTo>
                  <a:lnTo>
                    <a:pt x="70173" y="21691"/>
                  </a:lnTo>
                  <a:lnTo>
                    <a:pt x="70170" y="21689"/>
                  </a:lnTo>
                  <a:lnTo>
                    <a:pt x="0" y="56773"/>
                  </a:lnTo>
                  <a:lnTo>
                    <a:pt x="0" y="32664"/>
                  </a:lnTo>
                  <a:lnTo>
                    <a:pt x="653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9" name="Shape 28685">
              <a:extLst>
                <a:ext uri="{FF2B5EF4-FFF2-40B4-BE49-F238E27FC236}">
                  <a16:creationId xmlns:a16="http://schemas.microsoft.com/office/drawing/2014/main" id="{FBA78BAC-FF50-45FA-94C6-E6EE6F6DD2B1}"/>
                </a:ext>
              </a:extLst>
            </p:cNvPr>
            <p:cNvSpPr/>
            <p:nvPr/>
          </p:nvSpPr>
          <p:spPr>
            <a:xfrm>
              <a:off x="697010" y="941783"/>
              <a:ext cx="70183" cy="21592"/>
            </a:xfrm>
            <a:custGeom>
              <a:avLst/>
              <a:gdLst/>
              <a:ahLst/>
              <a:cxnLst/>
              <a:rect l="0" t="0" r="0" b="0"/>
              <a:pathLst>
                <a:path w="70183" h="21592">
                  <a:moveTo>
                    <a:pt x="0" y="0"/>
                  </a:moveTo>
                  <a:lnTo>
                    <a:pt x="70183" y="0"/>
                  </a:lnTo>
                  <a:lnTo>
                    <a:pt x="7018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0" name="Shape 1207">
              <a:extLst>
                <a:ext uri="{FF2B5EF4-FFF2-40B4-BE49-F238E27FC236}">
                  <a16:creationId xmlns:a16="http://schemas.microsoft.com/office/drawing/2014/main" id="{141FF413-380A-44DF-A1BF-2271231D5DBC}"/>
                </a:ext>
              </a:extLst>
            </p:cNvPr>
            <p:cNvSpPr/>
            <p:nvPr/>
          </p:nvSpPr>
          <p:spPr>
            <a:xfrm>
              <a:off x="697010" y="704140"/>
              <a:ext cx="70183" cy="226842"/>
            </a:xfrm>
            <a:custGeom>
              <a:avLst/>
              <a:gdLst/>
              <a:ahLst/>
              <a:cxnLst/>
              <a:rect l="0" t="0" r="0" b="0"/>
              <a:pathLst>
                <a:path w="70183" h="226842">
                  <a:moveTo>
                    <a:pt x="0" y="0"/>
                  </a:moveTo>
                  <a:lnTo>
                    <a:pt x="70183" y="0"/>
                  </a:lnTo>
                  <a:lnTo>
                    <a:pt x="70183" y="136608"/>
                  </a:lnTo>
                  <a:lnTo>
                    <a:pt x="42989" y="161271"/>
                  </a:lnTo>
                  <a:cubicBezTo>
                    <a:pt x="43043" y="162163"/>
                    <a:pt x="43125" y="163027"/>
                    <a:pt x="42962" y="163918"/>
                  </a:cubicBezTo>
                  <a:lnTo>
                    <a:pt x="70183" y="169364"/>
                  </a:lnTo>
                  <a:lnTo>
                    <a:pt x="70183" y="191412"/>
                  </a:lnTo>
                  <a:lnTo>
                    <a:pt x="31973" y="183770"/>
                  </a:lnTo>
                  <a:lnTo>
                    <a:pt x="9261" y="221604"/>
                  </a:lnTo>
                  <a:lnTo>
                    <a:pt x="0" y="226842"/>
                  </a:lnTo>
                  <a:lnTo>
                    <a:pt x="0" y="195023"/>
                  </a:lnTo>
                  <a:lnTo>
                    <a:pt x="14068" y="171587"/>
                  </a:lnTo>
                  <a:lnTo>
                    <a:pt x="0" y="172829"/>
                  </a:lnTo>
                  <a:lnTo>
                    <a:pt x="0" y="151223"/>
                  </a:lnTo>
                  <a:lnTo>
                    <a:pt x="25204" y="146125"/>
                  </a:lnTo>
                  <a:cubicBezTo>
                    <a:pt x="48459" y="136277"/>
                    <a:pt x="64804" y="113230"/>
                    <a:pt x="64804" y="86414"/>
                  </a:cubicBezTo>
                  <a:lnTo>
                    <a:pt x="6480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1" name="Shape 1208">
              <a:extLst>
                <a:ext uri="{FF2B5EF4-FFF2-40B4-BE49-F238E27FC236}">
                  <a16:creationId xmlns:a16="http://schemas.microsoft.com/office/drawing/2014/main" id="{5F63C56E-8F15-40A4-9BFD-B86A739FA6CF}"/>
                </a:ext>
              </a:extLst>
            </p:cNvPr>
            <p:cNvSpPr/>
            <p:nvPr/>
          </p:nvSpPr>
          <p:spPr>
            <a:xfrm>
              <a:off x="697010" y="552918"/>
              <a:ext cx="70183" cy="96268"/>
            </a:xfrm>
            <a:custGeom>
              <a:avLst/>
              <a:gdLst/>
              <a:ahLst/>
              <a:cxnLst/>
              <a:rect l="0" t="0" r="0" b="0"/>
              <a:pathLst>
                <a:path w="70183" h="96268">
                  <a:moveTo>
                    <a:pt x="0" y="0"/>
                  </a:moveTo>
                  <a:lnTo>
                    <a:pt x="32406" y="0"/>
                  </a:lnTo>
                  <a:cubicBezTo>
                    <a:pt x="38374" y="0"/>
                    <a:pt x="43207" y="4834"/>
                    <a:pt x="43207" y="10803"/>
                  </a:cubicBezTo>
                  <a:lnTo>
                    <a:pt x="43234" y="51471"/>
                  </a:lnTo>
                  <a:cubicBezTo>
                    <a:pt x="52874" y="55250"/>
                    <a:pt x="61894" y="60273"/>
                    <a:pt x="70130" y="66322"/>
                  </a:cubicBezTo>
                  <a:lnTo>
                    <a:pt x="70183" y="66290"/>
                  </a:lnTo>
                  <a:lnTo>
                    <a:pt x="70183" y="96268"/>
                  </a:lnTo>
                  <a:lnTo>
                    <a:pt x="61794" y="87038"/>
                  </a:lnTo>
                  <a:cubicBezTo>
                    <a:pt x="54589" y="81089"/>
                    <a:pt x="46516" y="76157"/>
                    <a:pt x="37797" y="72463"/>
                  </a:cubicBezTo>
                  <a:lnTo>
                    <a:pt x="0" y="64812"/>
                  </a:lnTo>
                  <a:lnTo>
                    <a:pt x="0" y="43209"/>
                  </a:lnTo>
                  <a:lnTo>
                    <a:pt x="21597" y="45260"/>
                  </a:lnTo>
                  <a:lnTo>
                    <a:pt x="21597"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2" name="Shape 28686">
              <a:extLst>
                <a:ext uri="{FF2B5EF4-FFF2-40B4-BE49-F238E27FC236}">
                  <a16:creationId xmlns:a16="http://schemas.microsoft.com/office/drawing/2014/main" id="{022C64DC-323B-4D26-8629-AC19B84043A1}"/>
                </a:ext>
              </a:extLst>
            </p:cNvPr>
            <p:cNvSpPr/>
            <p:nvPr/>
          </p:nvSpPr>
          <p:spPr>
            <a:xfrm>
              <a:off x="697010" y="509714"/>
              <a:ext cx="70183" cy="21604"/>
            </a:xfrm>
            <a:custGeom>
              <a:avLst/>
              <a:gdLst/>
              <a:ahLst/>
              <a:cxnLst/>
              <a:rect l="0" t="0" r="0" b="0"/>
              <a:pathLst>
                <a:path w="70183" h="21604">
                  <a:moveTo>
                    <a:pt x="0" y="0"/>
                  </a:moveTo>
                  <a:lnTo>
                    <a:pt x="70183" y="0"/>
                  </a:lnTo>
                  <a:lnTo>
                    <a:pt x="7018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3" name="Shape 1210">
              <a:extLst>
                <a:ext uri="{FF2B5EF4-FFF2-40B4-BE49-F238E27FC236}">
                  <a16:creationId xmlns:a16="http://schemas.microsoft.com/office/drawing/2014/main" id="{10ECA02C-AE80-46D2-947B-65AE2E2AE577}"/>
                </a:ext>
              </a:extLst>
            </p:cNvPr>
            <p:cNvSpPr/>
            <p:nvPr/>
          </p:nvSpPr>
          <p:spPr>
            <a:xfrm>
              <a:off x="697010" y="358492"/>
              <a:ext cx="70183" cy="129620"/>
            </a:xfrm>
            <a:custGeom>
              <a:avLst/>
              <a:gdLst/>
              <a:ahLst/>
              <a:cxnLst/>
              <a:rect l="0" t="0" r="0" b="0"/>
              <a:pathLst>
                <a:path w="70183" h="129620">
                  <a:moveTo>
                    <a:pt x="0" y="0"/>
                  </a:moveTo>
                  <a:lnTo>
                    <a:pt x="25209" y="5098"/>
                  </a:lnTo>
                  <a:cubicBezTo>
                    <a:pt x="48465" y="14946"/>
                    <a:pt x="64809" y="37994"/>
                    <a:pt x="64809" y="64809"/>
                  </a:cubicBezTo>
                  <a:cubicBezTo>
                    <a:pt x="64809" y="81417"/>
                    <a:pt x="58489" y="96539"/>
                    <a:pt x="48174" y="108016"/>
                  </a:cubicBezTo>
                  <a:lnTo>
                    <a:pt x="70183" y="108016"/>
                  </a:lnTo>
                  <a:lnTo>
                    <a:pt x="70183" y="129620"/>
                  </a:lnTo>
                  <a:lnTo>
                    <a:pt x="0" y="129620"/>
                  </a:lnTo>
                  <a:lnTo>
                    <a:pt x="0" y="108015"/>
                  </a:lnTo>
                  <a:lnTo>
                    <a:pt x="16796" y="104614"/>
                  </a:lnTo>
                  <a:cubicBezTo>
                    <a:pt x="32297" y="98045"/>
                    <a:pt x="43203" y="82672"/>
                    <a:pt x="43203" y="64809"/>
                  </a:cubicBezTo>
                  <a:cubicBezTo>
                    <a:pt x="43203" y="46946"/>
                    <a:pt x="32297" y="31574"/>
                    <a:pt x="16796" y="25004"/>
                  </a:cubicBezTo>
                  <a:lnTo>
                    <a:pt x="0" y="216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4" name="Shape 1211">
              <a:extLst>
                <a:ext uri="{FF2B5EF4-FFF2-40B4-BE49-F238E27FC236}">
                  <a16:creationId xmlns:a16="http://schemas.microsoft.com/office/drawing/2014/main" id="{DD5578C2-90D8-4DBC-A4A1-C23BB91F3599}"/>
                </a:ext>
              </a:extLst>
            </p:cNvPr>
            <p:cNvSpPr/>
            <p:nvPr/>
          </p:nvSpPr>
          <p:spPr>
            <a:xfrm>
              <a:off x="697010" y="294867"/>
              <a:ext cx="70183" cy="56781"/>
            </a:xfrm>
            <a:custGeom>
              <a:avLst/>
              <a:gdLst/>
              <a:ahLst/>
              <a:cxnLst/>
              <a:rect l="0" t="0" r="0" b="0"/>
              <a:pathLst>
                <a:path w="70183" h="56781">
                  <a:moveTo>
                    <a:pt x="0" y="0"/>
                  </a:moveTo>
                  <a:lnTo>
                    <a:pt x="4822" y="0"/>
                  </a:lnTo>
                  <a:lnTo>
                    <a:pt x="70183" y="32681"/>
                  </a:lnTo>
                  <a:lnTo>
                    <a:pt x="70183" y="56781"/>
                  </a:lnTo>
                  <a:lnTo>
                    <a:pt x="0" y="2169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5" name="Shape 28687">
              <a:extLst>
                <a:ext uri="{FF2B5EF4-FFF2-40B4-BE49-F238E27FC236}">
                  <a16:creationId xmlns:a16="http://schemas.microsoft.com/office/drawing/2014/main" id="{E0756E9F-4F38-44F5-840D-A82F6F3671F5}"/>
                </a:ext>
              </a:extLst>
            </p:cNvPr>
            <p:cNvSpPr/>
            <p:nvPr/>
          </p:nvSpPr>
          <p:spPr>
            <a:xfrm>
              <a:off x="767193" y="941783"/>
              <a:ext cx="21625" cy="21592"/>
            </a:xfrm>
            <a:custGeom>
              <a:avLst/>
              <a:gdLst/>
              <a:ahLst/>
              <a:cxnLst/>
              <a:rect l="0" t="0" r="0" b="0"/>
              <a:pathLst>
                <a:path w="21625" h="21592">
                  <a:moveTo>
                    <a:pt x="0" y="0"/>
                  </a:moveTo>
                  <a:lnTo>
                    <a:pt x="21625" y="0"/>
                  </a:lnTo>
                  <a:lnTo>
                    <a:pt x="21625"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6" name="Shape 1213">
              <a:extLst>
                <a:ext uri="{FF2B5EF4-FFF2-40B4-BE49-F238E27FC236}">
                  <a16:creationId xmlns:a16="http://schemas.microsoft.com/office/drawing/2014/main" id="{F6109C96-48B6-4301-AEBC-87B314AF7F45}"/>
                </a:ext>
              </a:extLst>
            </p:cNvPr>
            <p:cNvSpPr/>
            <p:nvPr/>
          </p:nvSpPr>
          <p:spPr>
            <a:xfrm>
              <a:off x="767193" y="873504"/>
              <a:ext cx="21625" cy="26373"/>
            </a:xfrm>
            <a:custGeom>
              <a:avLst/>
              <a:gdLst/>
              <a:ahLst/>
              <a:cxnLst/>
              <a:rect l="0" t="0" r="0" b="0"/>
              <a:pathLst>
                <a:path w="21625" h="26373">
                  <a:moveTo>
                    <a:pt x="0" y="0"/>
                  </a:moveTo>
                  <a:lnTo>
                    <a:pt x="21625" y="4327"/>
                  </a:lnTo>
                  <a:lnTo>
                    <a:pt x="21625" y="26373"/>
                  </a:lnTo>
                  <a:lnTo>
                    <a:pt x="0" y="2204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7" name="Shape 1214">
              <a:extLst>
                <a:ext uri="{FF2B5EF4-FFF2-40B4-BE49-F238E27FC236}">
                  <a16:creationId xmlns:a16="http://schemas.microsoft.com/office/drawing/2014/main" id="{C47CDECD-2310-416B-9650-E323759045C8}"/>
                </a:ext>
              </a:extLst>
            </p:cNvPr>
            <p:cNvSpPr/>
            <p:nvPr/>
          </p:nvSpPr>
          <p:spPr>
            <a:xfrm>
              <a:off x="767193" y="704140"/>
              <a:ext cx="21625" cy="156085"/>
            </a:xfrm>
            <a:custGeom>
              <a:avLst/>
              <a:gdLst/>
              <a:ahLst/>
              <a:cxnLst/>
              <a:rect l="0" t="0" r="0" b="0"/>
              <a:pathLst>
                <a:path w="21625" h="156085">
                  <a:moveTo>
                    <a:pt x="0" y="0"/>
                  </a:moveTo>
                  <a:lnTo>
                    <a:pt x="5418" y="0"/>
                  </a:lnTo>
                  <a:cubicBezTo>
                    <a:pt x="11387" y="0"/>
                    <a:pt x="16221" y="4834"/>
                    <a:pt x="16221" y="10801"/>
                  </a:cubicBezTo>
                  <a:lnTo>
                    <a:pt x="16221" y="23115"/>
                  </a:lnTo>
                  <a:lnTo>
                    <a:pt x="21625" y="25358"/>
                  </a:lnTo>
                  <a:lnTo>
                    <a:pt x="21625" y="51546"/>
                  </a:lnTo>
                  <a:lnTo>
                    <a:pt x="16224" y="46205"/>
                  </a:lnTo>
                  <a:lnTo>
                    <a:pt x="16224" y="83417"/>
                  </a:lnTo>
                  <a:lnTo>
                    <a:pt x="21625" y="78077"/>
                  </a:lnTo>
                  <a:lnTo>
                    <a:pt x="21625" y="104146"/>
                  </a:lnTo>
                  <a:lnTo>
                    <a:pt x="13608" y="107207"/>
                  </a:lnTo>
                  <a:cubicBezTo>
                    <a:pt x="13041" y="109449"/>
                    <a:pt x="12420" y="111664"/>
                    <a:pt x="11691" y="113850"/>
                  </a:cubicBezTo>
                  <a:lnTo>
                    <a:pt x="21625" y="125240"/>
                  </a:lnTo>
                  <a:lnTo>
                    <a:pt x="21625" y="156085"/>
                  </a:lnTo>
                  <a:lnTo>
                    <a:pt x="81" y="136535"/>
                  </a:lnTo>
                  <a:lnTo>
                    <a:pt x="0" y="1366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8" name="Shape 1215">
              <a:extLst>
                <a:ext uri="{FF2B5EF4-FFF2-40B4-BE49-F238E27FC236}">
                  <a16:creationId xmlns:a16="http://schemas.microsoft.com/office/drawing/2014/main" id="{3A013452-5576-4094-B5AC-AD213891F638}"/>
                </a:ext>
              </a:extLst>
            </p:cNvPr>
            <p:cNvSpPr/>
            <p:nvPr/>
          </p:nvSpPr>
          <p:spPr>
            <a:xfrm>
              <a:off x="767193" y="555157"/>
              <a:ext cx="21625" cy="128791"/>
            </a:xfrm>
            <a:custGeom>
              <a:avLst/>
              <a:gdLst/>
              <a:ahLst/>
              <a:cxnLst/>
              <a:rect l="0" t="0" r="0" b="0"/>
              <a:pathLst>
                <a:path w="21625" h="128791">
                  <a:moveTo>
                    <a:pt x="21625" y="0"/>
                  </a:moveTo>
                  <a:lnTo>
                    <a:pt x="21625" y="76462"/>
                  </a:lnTo>
                  <a:lnTo>
                    <a:pt x="16551" y="78861"/>
                  </a:lnTo>
                  <a:lnTo>
                    <a:pt x="21625" y="86611"/>
                  </a:lnTo>
                  <a:lnTo>
                    <a:pt x="21625" y="128791"/>
                  </a:lnTo>
                  <a:lnTo>
                    <a:pt x="10398" y="105470"/>
                  </a:lnTo>
                  <a:lnTo>
                    <a:pt x="0" y="94029"/>
                  </a:lnTo>
                  <a:lnTo>
                    <a:pt x="0" y="64051"/>
                  </a:lnTo>
                  <a:lnTo>
                    <a:pt x="16663" y="53848"/>
                  </a:lnTo>
                  <a:cubicBezTo>
                    <a:pt x="16501" y="53147"/>
                    <a:pt x="16231" y="52498"/>
                    <a:pt x="16231" y="51769"/>
                  </a:cubicBezTo>
                  <a:lnTo>
                    <a:pt x="16231" y="8562"/>
                  </a:lnTo>
                  <a:cubicBezTo>
                    <a:pt x="16231" y="5579"/>
                    <a:pt x="17440" y="2878"/>
                    <a:pt x="19394" y="924"/>
                  </a:cubicBezTo>
                  <a:lnTo>
                    <a:pt x="2162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9" name="Shape 28688">
              <a:extLst>
                <a:ext uri="{FF2B5EF4-FFF2-40B4-BE49-F238E27FC236}">
                  <a16:creationId xmlns:a16="http://schemas.microsoft.com/office/drawing/2014/main" id="{6CA7D1BA-9CD7-4FF1-AD68-089C68F8C291}"/>
                </a:ext>
              </a:extLst>
            </p:cNvPr>
            <p:cNvSpPr/>
            <p:nvPr/>
          </p:nvSpPr>
          <p:spPr>
            <a:xfrm>
              <a:off x="767193" y="509714"/>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0" name="Shape 28689">
              <a:extLst>
                <a:ext uri="{FF2B5EF4-FFF2-40B4-BE49-F238E27FC236}">
                  <a16:creationId xmlns:a16="http://schemas.microsoft.com/office/drawing/2014/main" id="{3432D1EE-CB04-4B05-B5EF-23A8D10BCF96}"/>
                </a:ext>
              </a:extLst>
            </p:cNvPr>
            <p:cNvSpPr/>
            <p:nvPr/>
          </p:nvSpPr>
          <p:spPr>
            <a:xfrm>
              <a:off x="767193" y="466508"/>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1" name="Shape 1218">
              <a:extLst>
                <a:ext uri="{FF2B5EF4-FFF2-40B4-BE49-F238E27FC236}">
                  <a16:creationId xmlns:a16="http://schemas.microsoft.com/office/drawing/2014/main" id="{547474E4-03FB-4FAE-BE60-0B05CBE59526}"/>
                </a:ext>
              </a:extLst>
            </p:cNvPr>
            <p:cNvSpPr/>
            <p:nvPr/>
          </p:nvSpPr>
          <p:spPr>
            <a:xfrm>
              <a:off x="783424" y="425540"/>
              <a:ext cx="5394" cy="17126"/>
            </a:xfrm>
            <a:custGeom>
              <a:avLst/>
              <a:gdLst/>
              <a:ahLst/>
              <a:cxnLst/>
              <a:rect l="0" t="0" r="0" b="0"/>
              <a:pathLst>
                <a:path w="5394" h="17126">
                  <a:moveTo>
                    <a:pt x="5394" y="0"/>
                  </a:moveTo>
                  <a:lnTo>
                    <a:pt x="5394" y="17126"/>
                  </a:lnTo>
                  <a:lnTo>
                    <a:pt x="3163" y="16202"/>
                  </a:lnTo>
                  <a:cubicBezTo>
                    <a:pt x="1208" y="14247"/>
                    <a:pt x="0" y="11547"/>
                    <a:pt x="0" y="8562"/>
                  </a:cubicBezTo>
                  <a:cubicBezTo>
                    <a:pt x="0" y="5578"/>
                    <a:pt x="1208" y="2878"/>
                    <a:pt x="3163" y="924"/>
                  </a:cubicBezTo>
                  <a:lnTo>
                    <a:pt x="539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2" name="Shape 1219">
              <a:extLst>
                <a:ext uri="{FF2B5EF4-FFF2-40B4-BE49-F238E27FC236}">
                  <a16:creationId xmlns:a16="http://schemas.microsoft.com/office/drawing/2014/main" id="{D4C2091A-FE81-4C1D-A6D2-20EA84B03AE3}"/>
                </a:ext>
              </a:extLst>
            </p:cNvPr>
            <p:cNvSpPr/>
            <p:nvPr/>
          </p:nvSpPr>
          <p:spPr>
            <a:xfrm>
              <a:off x="767193" y="327548"/>
              <a:ext cx="21625" cy="34913"/>
            </a:xfrm>
            <a:custGeom>
              <a:avLst/>
              <a:gdLst/>
              <a:ahLst/>
              <a:cxnLst/>
              <a:rect l="0" t="0" r="0" b="0"/>
              <a:pathLst>
                <a:path w="21625" h="34913">
                  <a:moveTo>
                    <a:pt x="0" y="0"/>
                  </a:moveTo>
                  <a:lnTo>
                    <a:pt x="21625" y="10813"/>
                  </a:lnTo>
                  <a:lnTo>
                    <a:pt x="21625" y="34913"/>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3" name="Shape 28690">
              <a:extLst>
                <a:ext uri="{FF2B5EF4-FFF2-40B4-BE49-F238E27FC236}">
                  <a16:creationId xmlns:a16="http://schemas.microsoft.com/office/drawing/2014/main" id="{D776FDD2-A52A-4BA6-A5A2-12CE0DDB25D4}"/>
                </a:ext>
              </a:extLst>
            </p:cNvPr>
            <p:cNvSpPr/>
            <p:nvPr/>
          </p:nvSpPr>
          <p:spPr>
            <a:xfrm>
              <a:off x="788818" y="941783"/>
              <a:ext cx="48614" cy="21592"/>
            </a:xfrm>
            <a:custGeom>
              <a:avLst/>
              <a:gdLst/>
              <a:ahLst/>
              <a:cxnLst/>
              <a:rect l="0" t="0" r="0" b="0"/>
              <a:pathLst>
                <a:path w="48614" h="21592">
                  <a:moveTo>
                    <a:pt x="0" y="0"/>
                  </a:moveTo>
                  <a:lnTo>
                    <a:pt x="48614" y="0"/>
                  </a:lnTo>
                  <a:lnTo>
                    <a:pt x="4861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4" name="Shape 1221">
              <a:extLst>
                <a:ext uri="{FF2B5EF4-FFF2-40B4-BE49-F238E27FC236}">
                  <a16:creationId xmlns:a16="http://schemas.microsoft.com/office/drawing/2014/main" id="{7F5F365B-1C94-4E9B-9F1C-2363C3834C8C}"/>
                </a:ext>
              </a:extLst>
            </p:cNvPr>
            <p:cNvSpPr/>
            <p:nvPr/>
          </p:nvSpPr>
          <p:spPr>
            <a:xfrm>
              <a:off x="788818" y="829380"/>
              <a:ext cx="48614" cy="88839"/>
            </a:xfrm>
            <a:custGeom>
              <a:avLst/>
              <a:gdLst/>
              <a:ahLst/>
              <a:cxnLst/>
              <a:rect l="0" t="0" r="0" b="0"/>
              <a:pathLst>
                <a:path w="48614" h="88839">
                  <a:moveTo>
                    <a:pt x="0" y="0"/>
                  </a:moveTo>
                  <a:lnTo>
                    <a:pt x="13809" y="15833"/>
                  </a:lnTo>
                  <a:cubicBezTo>
                    <a:pt x="23943" y="22331"/>
                    <a:pt x="35919" y="25984"/>
                    <a:pt x="48610" y="25984"/>
                  </a:cubicBezTo>
                  <a:lnTo>
                    <a:pt x="48614" y="25983"/>
                  </a:lnTo>
                  <a:lnTo>
                    <a:pt x="48614" y="47589"/>
                  </a:lnTo>
                  <a:lnTo>
                    <a:pt x="27010" y="44672"/>
                  </a:lnTo>
                  <a:lnTo>
                    <a:pt x="27010" y="47589"/>
                  </a:lnTo>
                  <a:cubicBezTo>
                    <a:pt x="27010" y="49830"/>
                    <a:pt x="27470" y="52017"/>
                    <a:pt x="28144" y="54124"/>
                  </a:cubicBezTo>
                  <a:lnTo>
                    <a:pt x="28146" y="54123"/>
                  </a:lnTo>
                  <a:lnTo>
                    <a:pt x="48614" y="63428"/>
                  </a:lnTo>
                  <a:lnTo>
                    <a:pt x="48614" y="88839"/>
                  </a:lnTo>
                  <a:lnTo>
                    <a:pt x="40825" y="81993"/>
                  </a:lnTo>
                  <a:cubicBezTo>
                    <a:pt x="35475" y="78736"/>
                    <a:pt x="29560" y="76406"/>
                    <a:pt x="23336" y="75164"/>
                  </a:cubicBezTo>
                  <a:lnTo>
                    <a:pt x="0" y="70497"/>
                  </a:lnTo>
                  <a:lnTo>
                    <a:pt x="0" y="48451"/>
                  </a:lnTo>
                  <a:lnTo>
                    <a:pt x="5541" y="49560"/>
                  </a:lnTo>
                  <a:cubicBezTo>
                    <a:pt x="5514" y="48912"/>
                    <a:pt x="5406" y="48237"/>
                    <a:pt x="5406" y="47589"/>
                  </a:cubicBezTo>
                  <a:lnTo>
                    <a:pt x="5406" y="36788"/>
                  </a:lnTo>
                  <a:cubicBezTo>
                    <a:pt x="5406" y="36490"/>
                    <a:pt x="5568" y="36247"/>
                    <a:pt x="5596" y="35923"/>
                  </a:cubicBezTo>
                  <a:lnTo>
                    <a:pt x="0" y="3084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5" name="Shape 1222">
              <a:extLst>
                <a:ext uri="{FF2B5EF4-FFF2-40B4-BE49-F238E27FC236}">
                  <a16:creationId xmlns:a16="http://schemas.microsoft.com/office/drawing/2014/main" id="{60494A40-6129-4A82-ACE4-31B24EAA8BD8}"/>
                </a:ext>
              </a:extLst>
            </p:cNvPr>
            <p:cNvSpPr/>
            <p:nvPr/>
          </p:nvSpPr>
          <p:spPr>
            <a:xfrm>
              <a:off x="788818" y="641769"/>
              <a:ext cx="48614" cy="166517"/>
            </a:xfrm>
            <a:custGeom>
              <a:avLst/>
              <a:gdLst/>
              <a:ahLst/>
              <a:cxnLst/>
              <a:rect l="0" t="0" r="0" b="0"/>
              <a:pathLst>
                <a:path w="48614" h="166517">
                  <a:moveTo>
                    <a:pt x="0" y="0"/>
                  </a:moveTo>
                  <a:lnTo>
                    <a:pt x="17184" y="26252"/>
                  </a:lnTo>
                  <a:cubicBezTo>
                    <a:pt x="22626" y="38862"/>
                    <a:pt x="25941" y="52601"/>
                    <a:pt x="26684" y="67022"/>
                  </a:cubicBezTo>
                  <a:cubicBezTo>
                    <a:pt x="31112" y="63915"/>
                    <a:pt x="35272" y="60433"/>
                    <a:pt x="39106" y="56598"/>
                  </a:cubicBezTo>
                  <a:lnTo>
                    <a:pt x="40969" y="54735"/>
                  </a:lnTo>
                  <a:cubicBezTo>
                    <a:pt x="43088" y="52628"/>
                    <a:pt x="45850" y="51575"/>
                    <a:pt x="48608" y="51575"/>
                  </a:cubicBezTo>
                  <a:lnTo>
                    <a:pt x="48614" y="51578"/>
                  </a:lnTo>
                  <a:lnTo>
                    <a:pt x="48614" y="77280"/>
                  </a:lnTo>
                  <a:lnTo>
                    <a:pt x="48610" y="77278"/>
                  </a:lnTo>
                  <a:cubicBezTo>
                    <a:pt x="42048" y="83003"/>
                    <a:pt x="34704" y="87674"/>
                    <a:pt x="27008" y="91779"/>
                  </a:cubicBezTo>
                  <a:lnTo>
                    <a:pt x="27008" y="127182"/>
                  </a:lnTo>
                  <a:cubicBezTo>
                    <a:pt x="27008" y="142959"/>
                    <a:pt x="18501" y="156747"/>
                    <a:pt x="5851" y="164283"/>
                  </a:cubicBezTo>
                  <a:lnTo>
                    <a:pt x="0" y="166517"/>
                  </a:lnTo>
                  <a:lnTo>
                    <a:pt x="0" y="140448"/>
                  </a:lnTo>
                  <a:lnTo>
                    <a:pt x="2410" y="138065"/>
                  </a:lnTo>
                  <a:cubicBezTo>
                    <a:pt x="4307" y="134878"/>
                    <a:pt x="5401" y="131165"/>
                    <a:pt x="5401" y="127182"/>
                  </a:cubicBezTo>
                  <a:cubicBezTo>
                    <a:pt x="5401" y="123199"/>
                    <a:pt x="4307" y="119486"/>
                    <a:pt x="2410" y="116300"/>
                  </a:cubicBezTo>
                  <a:lnTo>
                    <a:pt x="0" y="113917"/>
                  </a:lnTo>
                  <a:lnTo>
                    <a:pt x="0" y="87729"/>
                  </a:lnTo>
                  <a:lnTo>
                    <a:pt x="5397" y="89969"/>
                  </a:lnTo>
                  <a:lnTo>
                    <a:pt x="5397" y="73172"/>
                  </a:lnTo>
                  <a:cubicBezTo>
                    <a:pt x="5397" y="63122"/>
                    <a:pt x="3864" y="53423"/>
                    <a:pt x="1020" y="44297"/>
                  </a:cubicBezTo>
                  <a:lnTo>
                    <a:pt x="0" y="4217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6" name="Shape 1223">
              <a:extLst>
                <a:ext uri="{FF2B5EF4-FFF2-40B4-BE49-F238E27FC236}">
                  <a16:creationId xmlns:a16="http://schemas.microsoft.com/office/drawing/2014/main" id="{F4AA9EDE-C1FF-4949-A2B5-B006ED484A23}"/>
                </a:ext>
              </a:extLst>
            </p:cNvPr>
            <p:cNvSpPr/>
            <p:nvPr/>
          </p:nvSpPr>
          <p:spPr>
            <a:xfrm>
              <a:off x="788818" y="552918"/>
              <a:ext cx="48614" cy="78701"/>
            </a:xfrm>
            <a:custGeom>
              <a:avLst/>
              <a:gdLst/>
              <a:ahLst/>
              <a:cxnLst/>
              <a:rect l="0" t="0" r="0" b="0"/>
              <a:pathLst>
                <a:path w="48614" h="78701">
                  <a:moveTo>
                    <a:pt x="5408" y="0"/>
                  </a:moveTo>
                  <a:lnTo>
                    <a:pt x="48614" y="0"/>
                  </a:lnTo>
                  <a:lnTo>
                    <a:pt x="48614" y="21608"/>
                  </a:lnTo>
                  <a:lnTo>
                    <a:pt x="16206" y="21608"/>
                  </a:lnTo>
                  <a:lnTo>
                    <a:pt x="16206" y="47775"/>
                  </a:lnTo>
                  <a:cubicBezTo>
                    <a:pt x="26684" y="44804"/>
                    <a:pt x="37567" y="43212"/>
                    <a:pt x="48610" y="43212"/>
                  </a:cubicBezTo>
                  <a:lnTo>
                    <a:pt x="48614" y="43212"/>
                  </a:lnTo>
                  <a:lnTo>
                    <a:pt x="48614" y="64816"/>
                  </a:lnTo>
                  <a:lnTo>
                    <a:pt x="48610" y="64816"/>
                  </a:lnTo>
                  <a:cubicBezTo>
                    <a:pt x="39010" y="64816"/>
                    <a:pt x="29545" y="66254"/>
                    <a:pt x="20502" y="69009"/>
                  </a:cubicBezTo>
                  <a:lnTo>
                    <a:pt x="0" y="78701"/>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7" name="Shape 28691">
              <a:extLst>
                <a:ext uri="{FF2B5EF4-FFF2-40B4-BE49-F238E27FC236}">
                  <a16:creationId xmlns:a16="http://schemas.microsoft.com/office/drawing/2014/main" id="{CF047AAC-0B5E-49EC-8398-A432EAF5AC8F}"/>
                </a:ext>
              </a:extLst>
            </p:cNvPr>
            <p:cNvSpPr/>
            <p:nvPr/>
          </p:nvSpPr>
          <p:spPr>
            <a:xfrm>
              <a:off x="788818" y="509714"/>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8" name="Shape 28692">
              <a:extLst>
                <a:ext uri="{FF2B5EF4-FFF2-40B4-BE49-F238E27FC236}">
                  <a16:creationId xmlns:a16="http://schemas.microsoft.com/office/drawing/2014/main" id="{BEF4DCAB-A861-4308-9C5A-D956F35BCF6C}"/>
                </a:ext>
              </a:extLst>
            </p:cNvPr>
            <p:cNvSpPr/>
            <p:nvPr/>
          </p:nvSpPr>
          <p:spPr>
            <a:xfrm>
              <a:off x="788818" y="466508"/>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9" name="Shape 1226">
              <a:extLst>
                <a:ext uri="{FF2B5EF4-FFF2-40B4-BE49-F238E27FC236}">
                  <a16:creationId xmlns:a16="http://schemas.microsoft.com/office/drawing/2014/main" id="{92402F90-6222-470E-B894-FBCAF58D182B}"/>
                </a:ext>
              </a:extLst>
            </p:cNvPr>
            <p:cNvSpPr/>
            <p:nvPr/>
          </p:nvSpPr>
          <p:spPr>
            <a:xfrm>
              <a:off x="788818" y="423301"/>
              <a:ext cx="48614" cy="21604"/>
            </a:xfrm>
            <a:custGeom>
              <a:avLst/>
              <a:gdLst/>
              <a:ahLst/>
              <a:cxnLst/>
              <a:rect l="0" t="0" r="0" b="0"/>
              <a:pathLst>
                <a:path w="48614" h="21604">
                  <a:moveTo>
                    <a:pt x="5408" y="0"/>
                  </a:moveTo>
                  <a:lnTo>
                    <a:pt x="48614" y="0"/>
                  </a:lnTo>
                  <a:lnTo>
                    <a:pt x="48614" y="21604"/>
                  </a:lnTo>
                  <a:lnTo>
                    <a:pt x="5408" y="21604"/>
                  </a:lnTo>
                  <a:lnTo>
                    <a:pt x="0" y="19365"/>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0" name="Shape 1227">
              <a:extLst>
                <a:ext uri="{FF2B5EF4-FFF2-40B4-BE49-F238E27FC236}">
                  <a16:creationId xmlns:a16="http://schemas.microsoft.com/office/drawing/2014/main" id="{E0ECDD28-776F-450C-BB81-3AA683D9C2CB}"/>
                </a:ext>
              </a:extLst>
            </p:cNvPr>
            <p:cNvSpPr/>
            <p:nvPr/>
          </p:nvSpPr>
          <p:spPr>
            <a:xfrm>
              <a:off x="788818" y="338360"/>
              <a:ext cx="48614" cy="48406"/>
            </a:xfrm>
            <a:custGeom>
              <a:avLst/>
              <a:gdLst/>
              <a:ahLst/>
              <a:cxnLst/>
              <a:rect l="0" t="0" r="0" b="0"/>
              <a:pathLst>
                <a:path w="48614" h="48406">
                  <a:moveTo>
                    <a:pt x="0" y="0"/>
                  </a:moveTo>
                  <a:lnTo>
                    <a:pt x="48614" y="24307"/>
                  </a:lnTo>
                  <a:lnTo>
                    <a:pt x="48614" y="48406"/>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1" name="Shape 1228">
              <a:extLst>
                <a:ext uri="{FF2B5EF4-FFF2-40B4-BE49-F238E27FC236}">
                  <a16:creationId xmlns:a16="http://schemas.microsoft.com/office/drawing/2014/main" id="{A5466BDD-E09E-4B16-A719-5D9E7B599D5F}"/>
                </a:ext>
              </a:extLst>
            </p:cNvPr>
            <p:cNvSpPr/>
            <p:nvPr/>
          </p:nvSpPr>
          <p:spPr>
            <a:xfrm>
              <a:off x="837431" y="693346"/>
              <a:ext cx="92950" cy="270029"/>
            </a:xfrm>
            <a:custGeom>
              <a:avLst/>
              <a:gdLst/>
              <a:ahLst/>
              <a:cxnLst/>
              <a:rect l="0" t="0" r="0" b="0"/>
              <a:pathLst>
                <a:path w="92950" h="270029">
                  <a:moveTo>
                    <a:pt x="0" y="0"/>
                  </a:moveTo>
                  <a:lnTo>
                    <a:pt x="7613" y="3157"/>
                  </a:lnTo>
                  <a:lnTo>
                    <a:pt x="9476" y="4993"/>
                  </a:lnTo>
                  <a:cubicBezTo>
                    <a:pt x="27163" y="22681"/>
                    <a:pt x="50630" y="32402"/>
                    <a:pt x="75609" y="32402"/>
                  </a:cubicBezTo>
                  <a:lnTo>
                    <a:pt x="92950" y="37214"/>
                  </a:lnTo>
                  <a:lnTo>
                    <a:pt x="92950" y="63475"/>
                  </a:lnTo>
                  <a:lnTo>
                    <a:pt x="86408" y="57025"/>
                  </a:lnTo>
                  <a:lnTo>
                    <a:pt x="86408" y="94211"/>
                  </a:lnTo>
                  <a:lnTo>
                    <a:pt x="92950" y="87741"/>
                  </a:lnTo>
                  <a:lnTo>
                    <a:pt x="92950" y="114246"/>
                  </a:lnTo>
                  <a:lnTo>
                    <a:pt x="83755" y="118003"/>
                  </a:lnTo>
                  <a:cubicBezTo>
                    <a:pt x="78057" y="141037"/>
                    <a:pt x="63097" y="160454"/>
                    <a:pt x="43032" y="172039"/>
                  </a:cubicBezTo>
                  <a:cubicBezTo>
                    <a:pt x="43060" y="172308"/>
                    <a:pt x="43194" y="172552"/>
                    <a:pt x="43194" y="172821"/>
                  </a:cubicBezTo>
                  <a:lnTo>
                    <a:pt x="43194" y="174766"/>
                  </a:lnTo>
                  <a:lnTo>
                    <a:pt x="92694" y="184677"/>
                  </a:lnTo>
                  <a:lnTo>
                    <a:pt x="92950" y="184617"/>
                  </a:lnTo>
                  <a:lnTo>
                    <a:pt x="92950" y="206734"/>
                  </a:lnTo>
                  <a:lnTo>
                    <a:pt x="41129" y="196373"/>
                  </a:lnTo>
                  <a:cubicBezTo>
                    <a:pt x="38294" y="205501"/>
                    <a:pt x="32488" y="213358"/>
                    <a:pt x="24738" y="218841"/>
                  </a:cubicBezTo>
                  <a:lnTo>
                    <a:pt x="48394" y="248437"/>
                  </a:lnTo>
                  <a:lnTo>
                    <a:pt x="92950" y="248437"/>
                  </a:lnTo>
                  <a:lnTo>
                    <a:pt x="92950" y="270029"/>
                  </a:lnTo>
                  <a:lnTo>
                    <a:pt x="0" y="270029"/>
                  </a:lnTo>
                  <a:lnTo>
                    <a:pt x="0" y="248437"/>
                  </a:lnTo>
                  <a:lnTo>
                    <a:pt x="20737" y="248437"/>
                  </a:lnTo>
                  <a:lnTo>
                    <a:pt x="6317" y="230425"/>
                  </a:lnTo>
                  <a:lnTo>
                    <a:pt x="0" y="224872"/>
                  </a:lnTo>
                  <a:lnTo>
                    <a:pt x="0" y="199462"/>
                  </a:lnTo>
                  <a:lnTo>
                    <a:pt x="8642" y="203390"/>
                  </a:lnTo>
                  <a:cubicBezTo>
                    <a:pt x="16338" y="199986"/>
                    <a:pt x="21603" y="192290"/>
                    <a:pt x="21603" y="183623"/>
                  </a:cubicBezTo>
                  <a:lnTo>
                    <a:pt x="21603" y="180787"/>
                  </a:lnTo>
                  <a:cubicBezTo>
                    <a:pt x="14691" y="182570"/>
                    <a:pt x="7480" y="183623"/>
                    <a:pt x="1" y="183623"/>
                  </a:cubicBezTo>
                  <a:lnTo>
                    <a:pt x="0" y="183623"/>
                  </a:lnTo>
                  <a:lnTo>
                    <a:pt x="0" y="162017"/>
                  </a:lnTo>
                  <a:lnTo>
                    <a:pt x="25207" y="156919"/>
                  </a:lnTo>
                  <a:cubicBezTo>
                    <a:pt x="48463" y="147071"/>
                    <a:pt x="64807" y="124022"/>
                    <a:pt x="64807" y="97207"/>
                  </a:cubicBezTo>
                  <a:lnTo>
                    <a:pt x="64807" y="53515"/>
                  </a:lnTo>
                  <a:cubicBezTo>
                    <a:pt x="52777" y="52407"/>
                    <a:pt x="41138" y="49444"/>
                    <a:pt x="30225" y="44762"/>
                  </a:cubicBezTo>
                  <a:lnTo>
                    <a:pt x="0" y="257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2" name="Shape 1229">
              <a:extLst>
                <a:ext uri="{FF2B5EF4-FFF2-40B4-BE49-F238E27FC236}">
                  <a16:creationId xmlns:a16="http://schemas.microsoft.com/office/drawing/2014/main" id="{F4DD3E12-42C4-4191-9621-A1610AB96CA7}"/>
                </a:ext>
              </a:extLst>
            </p:cNvPr>
            <p:cNvSpPr/>
            <p:nvPr/>
          </p:nvSpPr>
          <p:spPr>
            <a:xfrm>
              <a:off x="837431" y="466508"/>
              <a:ext cx="92950" cy="209812"/>
            </a:xfrm>
            <a:custGeom>
              <a:avLst/>
              <a:gdLst/>
              <a:ahLst/>
              <a:cxnLst/>
              <a:rect l="0" t="0" r="0" b="0"/>
              <a:pathLst>
                <a:path w="92950" h="209812">
                  <a:moveTo>
                    <a:pt x="0" y="0"/>
                  </a:moveTo>
                  <a:lnTo>
                    <a:pt x="92950" y="0"/>
                  </a:lnTo>
                  <a:lnTo>
                    <a:pt x="92950" y="64808"/>
                  </a:lnTo>
                  <a:lnTo>
                    <a:pt x="75600" y="64808"/>
                  </a:lnTo>
                  <a:lnTo>
                    <a:pt x="75600" y="165158"/>
                  </a:lnTo>
                  <a:lnTo>
                    <a:pt x="92950" y="175125"/>
                  </a:lnTo>
                  <a:lnTo>
                    <a:pt x="92950" y="209812"/>
                  </a:lnTo>
                  <a:lnTo>
                    <a:pt x="87439" y="199703"/>
                  </a:lnTo>
                  <a:cubicBezTo>
                    <a:pt x="81266" y="191794"/>
                    <a:pt x="72516" y="185900"/>
                    <a:pt x="62214" y="183335"/>
                  </a:cubicBezTo>
                  <a:cubicBezTo>
                    <a:pt x="61917" y="183254"/>
                    <a:pt x="61674" y="183065"/>
                    <a:pt x="61404" y="182957"/>
                  </a:cubicBezTo>
                  <a:cubicBezTo>
                    <a:pt x="60809" y="182742"/>
                    <a:pt x="60243" y="182471"/>
                    <a:pt x="59703" y="182174"/>
                  </a:cubicBezTo>
                  <a:cubicBezTo>
                    <a:pt x="59054" y="181823"/>
                    <a:pt x="58461" y="181445"/>
                    <a:pt x="57920" y="180985"/>
                  </a:cubicBezTo>
                  <a:cubicBezTo>
                    <a:pt x="57435" y="180581"/>
                    <a:pt x="57002" y="180122"/>
                    <a:pt x="56597" y="179635"/>
                  </a:cubicBezTo>
                  <a:cubicBezTo>
                    <a:pt x="56354" y="179338"/>
                    <a:pt x="56030" y="179150"/>
                    <a:pt x="55814" y="178825"/>
                  </a:cubicBezTo>
                  <a:cubicBezTo>
                    <a:pt x="44311" y="161542"/>
                    <a:pt x="25030" y="151226"/>
                    <a:pt x="4264" y="151226"/>
                  </a:cubicBezTo>
                  <a:lnTo>
                    <a:pt x="0" y="151226"/>
                  </a:lnTo>
                  <a:lnTo>
                    <a:pt x="0" y="129622"/>
                  </a:lnTo>
                  <a:lnTo>
                    <a:pt x="4264" y="129622"/>
                  </a:lnTo>
                  <a:cubicBezTo>
                    <a:pt x="6451" y="129622"/>
                    <a:pt x="8639" y="129838"/>
                    <a:pt x="10799" y="129999"/>
                  </a:cubicBezTo>
                  <a:lnTo>
                    <a:pt x="10799" y="108019"/>
                  </a:lnTo>
                  <a:lnTo>
                    <a:pt x="0" y="108019"/>
                  </a:lnTo>
                  <a:lnTo>
                    <a:pt x="0" y="86411"/>
                  </a:lnTo>
                  <a:lnTo>
                    <a:pt x="21604" y="86411"/>
                  </a:lnTo>
                  <a:cubicBezTo>
                    <a:pt x="27572" y="86411"/>
                    <a:pt x="32406" y="91244"/>
                    <a:pt x="32406" y="97212"/>
                  </a:cubicBezTo>
                  <a:lnTo>
                    <a:pt x="32406" y="134532"/>
                  </a:lnTo>
                  <a:cubicBezTo>
                    <a:pt x="40155" y="137285"/>
                    <a:pt x="47393" y="141282"/>
                    <a:pt x="54009" y="146197"/>
                  </a:cubicBezTo>
                  <a:lnTo>
                    <a:pt x="54009" y="64810"/>
                  </a:lnTo>
                  <a:lnTo>
                    <a:pt x="0" y="64810"/>
                  </a:lnTo>
                  <a:lnTo>
                    <a:pt x="0" y="43207"/>
                  </a:lnTo>
                  <a:lnTo>
                    <a:pt x="86414" y="43207"/>
                  </a:lnTo>
                  <a:lnTo>
                    <a:pt x="8641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3" name="Shape 1230">
              <a:extLst>
                <a:ext uri="{FF2B5EF4-FFF2-40B4-BE49-F238E27FC236}">
                  <a16:creationId xmlns:a16="http://schemas.microsoft.com/office/drawing/2014/main" id="{34AFCA12-56F8-4A9A-918D-218478948DD8}"/>
                </a:ext>
              </a:extLst>
            </p:cNvPr>
            <p:cNvSpPr/>
            <p:nvPr/>
          </p:nvSpPr>
          <p:spPr>
            <a:xfrm>
              <a:off x="837431" y="362667"/>
              <a:ext cx="92950" cy="82238"/>
            </a:xfrm>
            <a:custGeom>
              <a:avLst/>
              <a:gdLst/>
              <a:ahLst/>
              <a:cxnLst/>
              <a:rect l="0" t="0" r="0" b="0"/>
              <a:pathLst>
                <a:path w="92950" h="82238">
                  <a:moveTo>
                    <a:pt x="0" y="0"/>
                  </a:moveTo>
                  <a:lnTo>
                    <a:pt x="92950" y="46475"/>
                  </a:lnTo>
                  <a:lnTo>
                    <a:pt x="92950" y="82238"/>
                  </a:lnTo>
                  <a:lnTo>
                    <a:pt x="0" y="82238"/>
                  </a:lnTo>
                  <a:lnTo>
                    <a:pt x="0" y="60634"/>
                  </a:lnTo>
                  <a:lnTo>
                    <a:pt x="73071" y="60634"/>
                  </a:lnTo>
                  <a:lnTo>
                    <a:pt x="0" y="2409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4" name="Shape 1231">
              <a:extLst>
                <a:ext uri="{FF2B5EF4-FFF2-40B4-BE49-F238E27FC236}">
                  <a16:creationId xmlns:a16="http://schemas.microsoft.com/office/drawing/2014/main" id="{19927AFE-2407-4841-959C-9D7A87C2A013}"/>
                </a:ext>
              </a:extLst>
            </p:cNvPr>
            <p:cNvSpPr/>
            <p:nvPr/>
          </p:nvSpPr>
          <p:spPr>
            <a:xfrm>
              <a:off x="930381" y="641632"/>
              <a:ext cx="102197" cy="321743"/>
            </a:xfrm>
            <a:custGeom>
              <a:avLst/>
              <a:gdLst/>
              <a:ahLst/>
              <a:cxnLst/>
              <a:rect l="0" t="0" r="0" b="0"/>
              <a:pathLst>
                <a:path w="102197" h="321743">
                  <a:moveTo>
                    <a:pt x="0" y="0"/>
                  </a:moveTo>
                  <a:lnTo>
                    <a:pt x="269" y="155"/>
                  </a:lnTo>
                  <a:cubicBezTo>
                    <a:pt x="16044" y="12670"/>
                    <a:pt x="25857" y="31850"/>
                    <a:pt x="25857" y="53035"/>
                  </a:cubicBezTo>
                  <a:lnTo>
                    <a:pt x="25857" y="143823"/>
                  </a:lnTo>
                  <a:cubicBezTo>
                    <a:pt x="25857" y="169504"/>
                    <a:pt x="40115" y="192592"/>
                    <a:pt x="63067" y="204069"/>
                  </a:cubicBezTo>
                  <a:cubicBezTo>
                    <a:pt x="65849" y="205447"/>
                    <a:pt x="67875" y="207958"/>
                    <a:pt x="68685" y="210955"/>
                  </a:cubicBezTo>
                  <a:cubicBezTo>
                    <a:pt x="69468" y="213952"/>
                    <a:pt x="68955" y="217139"/>
                    <a:pt x="67227" y="219732"/>
                  </a:cubicBezTo>
                  <a:cubicBezTo>
                    <a:pt x="66606" y="220677"/>
                    <a:pt x="56695" y="235258"/>
                    <a:pt x="39979" y="245871"/>
                  </a:cubicBezTo>
                  <a:cubicBezTo>
                    <a:pt x="51889" y="250706"/>
                    <a:pt x="62501" y="258456"/>
                    <a:pt x="70629" y="268609"/>
                  </a:cubicBezTo>
                  <a:lnTo>
                    <a:pt x="99091" y="304200"/>
                  </a:lnTo>
                  <a:lnTo>
                    <a:pt x="99091" y="304191"/>
                  </a:lnTo>
                  <a:cubicBezTo>
                    <a:pt x="101684" y="307432"/>
                    <a:pt x="102197" y="311887"/>
                    <a:pt x="100388" y="315613"/>
                  </a:cubicBezTo>
                  <a:cubicBezTo>
                    <a:pt x="98606" y="319368"/>
                    <a:pt x="94825" y="321743"/>
                    <a:pt x="90667" y="321743"/>
                  </a:cubicBezTo>
                  <a:lnTo>
                    <a:pt x="0" y="321743"/>
                  </a:lnTo>
                  <a:lnTo>
                    <a:pt x="0" y="300151"/>
                  </a:lnTo>
                  <a:lnTo>
                    <a:pt x="68212" y="300151"/>
                  </a:lnTo>
                  <a:lnTo>
                    <a:pt x="53793" y="282112"/>
                  </a:lnTo>
                  <a:cubicBezTo>
                    <a:pt x="45853" y="272202"/>
                    <a:pt x="34646" y="265370"/>
                    <a:pt x="22198" y="262885"/>
                  </a:cubicBezTo>
                  <a:lnTo>
                    <a:pt x="0" y="258448"/>
                  </a:lnTo>
                  <a:lnTo>
                    <a:pt x="0" y="236331"/>
                  </a:lnTo>
                  <a:lnTo>
                    <a:pt x="4254" y="235337"/>
                  </a:lnTo>
                  <a:cubicBezTo>
                    <a:pt x="20618" y="235337"/>
                    <a:pt x="34066" y="224590"/>
                    <a:pt x="41897" y="216515"/>
                  </a:cubicBezTo>
                  <a:cubicBezTo>
                    <a:pt x="23723" y="203743"/>
                    <a:pt x="11246" y="184812"/>
                    <a:pt x="6467" y="163317"/>
                  </a:cubicBezTo>
                  <a:lnTo>
                    <a:pt x="0" y="165960"/>
                  </a:lnTo>
                  <a:lnTo>
                    <a:pt x="0" y="139455"/>
                  </a:lnTo>
                  <a:lnTo>
                    <a:pt x="1268" y="138201"/>
                  </a:lnTo>
                  <a:cubicBezTo>
                    <a:pt x="3165" y="135015"/>
                    <a:pt x="4259" y="131301"/>
                    <a:pt x="4259" y="127318"/>
                  </a:cubicBezTo>
                  <a:cubicBezTo>
                    <a:pt x="4259" y="123335"/>
                    <a:pt x="3165" y="119622"/>
                    <a:pt x="1268" y="116440"/>
                  </a:cubicBezTo>
                  <a:lnTo>
                    <a:pt x="0" y="115189"/>
                  </a:lnTo>
                  <a:lnTo>
                    <a:pt x="0" y="88928"/>
                  </a:lnTo>
                  <a:lnTo>
                    <a:pt x="4263" y="90111"/>
                  </a:lnTo>
                  <a:lnTo>
                    <a:pt x="4263" y="53035"/>
                  </a:lnTo>
                  <a:lnTo>
                    <a:pt x="4262" y="53037"/>
                  </a:lnTo>
                  <a:cubicBezTo>
                    <a:pt x="4262" y="47724"/>
                    <a:pt x="3362" y="42586"/>
                    <a:pt x="1691" y="37788"/>
                  </a:cubicBezTo>
                  <a:lnTo>
                    <a:pt x="0" y="34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5" name="Shape 1232">
              <a:extLst>
                <a:ext uri="{FF2B5EF4-FFF2-40B4-BE49-F238E27FC236}">
                  <a16:creationId xmlns:a16="http://schemas.microsoft.com/office/drawing/2014/main" id="{66910E6B-2320-440C-8D7C-264EDB849405}"/>
                </a:ext>
              </a:extLst>
            </p:cNvPr>
            <p:cNvSpPr/>
            <p:nvPr/>
          </p:nvSpPr>
          <p:spPr>
            <a:xfrm>
              <a:off x="930381" y="409142"/>
              <a:ext cx="36658" cy="122174"/>
            </a:xfrm>
            <a:custGeom>
              <a:avLst/>
              <a:gdLst/>
              <a:ahLst/>
              <a:cxnLst/>
              <a:rect l="0" t="0" r="0" b="0"/>
              <a:pathLst>
                <a:path w="36658" h="122174">
                  <a:moveTo>
                    <a:pt x="0" y="0"/>
                  </a:moveTo>
                  <a:lnTo>
                    <a:pt x="30690" y="15345"/>
                  </a:lnTo>
                  <a:cubicBezTo>
                    <a:pt x="31688" y="15858"/>
                    <a:pt x="32553" y="16506"/>
                    <a:pt x="33337" y="17263"/>
                  </a:cubicBezTo>
                  <a:cubicBezTo>
                    <a:pt x="33525" y="17424"/>
                    <a:pt x="33633" y="17613"/>
                    <a:pt x="33795" y="17803"/>
                  </a:cubicBezTo>
                  <a:cubicBezTo>
                    <a:pt x="34471" y="18532"/>
                    <a:pt x="35037" y="19368"/>
                    <a:pt x="35469" y="20287"/>
                  </a:cubicBezTo>
                  <a:cubicBezTo>
                    <a:pt x="35632" y="20584"/>
                    <a:pt x="35794" y="20908"/>
                    <a:pt x="35902" y="21232"/>
                  </a:cubicBezTo>
                  <a:cubicBezTo>
                    <a:pt x="36334" y="22420"/>
                    <a:pt x="36658" y="23662"/>
                    <a:pt x="36658" y="24959"/>
                  </a:cubicBezTo>
                  <a:lnTo>
                    <a:pt x="36658" y="68166"/>
                  </a:lnTo>
                  <a:cubicBezTo>
                    <a:pt x="36658" y="74133"/>
                    <a:pt x="31824" y="78967"/>
                    <a:pt x="25857" y="78967"/>
                  </a:cubicBezTo>
                  <a:lnTo>
                    <a:pt x="15054" y="78967"/>
                  </a:lnTo>
                  <a:lnTo>
                    <a:pt x="15054" y="111373"/>
                  </a:lnTo>
                  <a:cubicBezTo>
                    <a:pt x="15054" y="117340"/>
                    <a:pt x="10220" y="122174"/>
                    <a:pt x="4253" y="122174"/>
                  </a:cubicBezTo>
                  <a:lnTo>
                    <a:pt x="0" y="122174"/>
                  </a:lnTo>
                  <a:lnTo>
                    <a:pt x="0" y="57366"/>
                  </a:lnTo>
                  <a:lnTo>
                    <a:pt x="15068" y="57366"/>
                  </a:lnTo>
                  <a:lnTo>
                    <a:pt x="15068" y="35763"/>
                  </a:lnTo>
                  <a:lnTo>
                    <a:pt x="0" y="3576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166" name="Location">
            <a:extLst>
              <a:ext uri="{FF2B5EF4-FFF2-40B4-BE49-F238E27FC236}">
                <a16:creationId xmlns:a16="http://schemas.microsoft.com/office/drawing/2014/main" id="{0CB9615C-4652-41F5-A5E0-02081CE8F0E2}"/>
              </a:ext>
            </a:extLst>
          </p:cNvPr>
          <p:cNvSpPr txBox="1"/>
          <p:nvPr/>
        </p:nvSpPr>
        <p:spPr>
          <a:xfrm>
            <a:off x="7475905" y="1688334"/>
            <a:ext cx="489850"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Society</a:t>
            </a:r>
            <a:endParaRPr dirty="0"/>
          </a:p>
        </p:txBody>
      </p:sp>
    </p:spTree>
    <p:extLst>
      <p:ext uri="{BB962C8B-B14F-4D97-AF65-F5344CB8AC3E}">
        <p14:creationId xmlns:p14="http://schemas.microsoft.com/office/powerpoint/2010/main" val="42022919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B0500-9046-492D-90C8-9F584BCEB9FB}"/>
              </a:ext>
            </a:extLst>
          </p:cNvPr>
          <p:cNvPicPr>
            <a:picLocks noChangeAspect="1"/>
          </p:cNvPicPr>
          <p:nvPr/>
        </p:nvPicPr>
        <p:blipFill rotWithShape="1">
          <a:blip r:embed="rId2"/>
          <a:srcRect l="17701" t="17743" r="22100" b="6552"/>
          <a:stretch/>
        </p:blipFill>
        <p:spPr>
          <a:xfrm>
            <a:off x="329184" y="886968"/>
            <a:ext cx="9912096" cy="5907023"/>
          </a:xfrm>
          <a:prstGeom prst="rect">
            <a:avLst/>
          </a:prstGeom>
        </p:spPr>
      </p:pic>
    </p:spTree>
    <p:extLst>
      <p:ext uri="{BB962C8B-B14F-4D97-AF65-F5344CB8AC3E}">
        <p14:creationId xmlns:p14="http://schemas.microsoft.com/office/powerpoint/2010/main" val="119364208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E757C1-F49C-4FF6-BA4F-2BF66F74C028}"/>
              </a:ext>
            </a:extLst>
          </p:cNvPr>
          <p:cNvPicPr>
            <a:picLocks noChangeAspect="1"/>
          </p:cNvPicPr>
          <p:nvPr/>
        </p:nvPicPr>
        <p:blipFill rotWithShape="1">
          <a:blip r:embed="rId2"/>
          <a:srcRect l="17615" t="18806" r="22527" b="6704"/>
          <a:stretch/>
        </p:blipFill>
        <p:spPr>
          <a:xfrm>
            <a:off x="347472" y="265177"/>
            <a:ext cx="9784080" cy="6409944"/>
          </a:xfrm>
          <a:prstGeom prst="rect">
            <a:avLst/>
          </a:prstGeom>
        </p:spPr>
      </p:pic>
    </p:spTree>
    <p:extLst>
      <p:ext uri="{BB962C8B-B14F-4D97-AF65-F5344CB8AC3E}">
        <p14:creationId xmlns:p14="http://schemas.microsoft.com/office/powerpoint/2010/main" val="79909777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4FF124-F882-480D-B0CE-968C35CC6BAC}"/>
              </a:ext>
            </a:extLst>
          </p:cNvPr>
          <p:cNvPicPr>
            <a:picLocks noChangeAspect="1"/>
          </p:cNvPicPr>
          <p:nvPr/>
        </p:nvPicPr>
        <p:blipFill rotWithShape="1">
          <a:blip r:embed="rId2"/>
          <a:srcRect l="17615" t="18199" r="22699" b="6856"/>
          <a:stretch/>
        </p:blipFill>
        <p:spPr>
          <a:xfrm>
            <a:off x="347472" y="310897"/>
            <a:ext cx="9912096" cy="6364224"/>
          </a:xfrm>
          <a:prstGeom prst="rect">
            <a:avLst/>
          </a:prstGeom>
        </p:spPr>
      </p:pic>
    </p:spTree>
    <p:extLst>
      <p:ext uri="{BB962C8B-B14F-4D97-AF65-F5344CB8AC3E}">
        <p14:creationId xmlns:p14="http://schemas.microsoft.com/office/powerpoint/2010/main" val="321989726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ontinents and Oceans"/>
          <p:cNvSpPr txBox="1"/>
          <p:nvPr/>
        </p:nvSpPr>
        <p:spPr>
          <a:xfrm>
            <a:off x="1237865" y="247084"/>
            <a:ext cx="1131052"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The Maya</a:t>
            </a:r>
            <a:endParaRPr dirty="0"/>
          </a:p>
        </p:txBody>
      </p:sp>
      <p:sp>
        <p:nvSpPr>
          <p:cNvPr id="226" name="Below is a summary of what students should be taught.  All of the answers are on the knowledge web and should be taught with appropriate activities."/>
          <p:cNvSpPr txBox="1"/>
          <p:nvPr/>
        </p:nvSpPr>
        <p:spPr>
          <a:xfrm>
            <a:off x="576786" y="721653"/>
            <a:ext cx="9539827" cy="4300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Below is a summary of what students should be taught.  All of the answers are on the knowledge web and should be taught with appropriate activities.</a:t>
            </a:r>
          </a:p>
        </p:txBody>
      </p:sp>
      <p:pic>
        <p:nvPicPr>
          <p:cNvPr id="2" name="Picture 1">
            <a:extLst>
              <a:ext uri="{FF2B5EF4-FFF2-40B4-BE49-F238E27FC236}">
                <a16:creationId xmlns:a16="http://schemas.microsoft.com/office/drawing/2014/main" id="{32091A00-A909-431C-9568-F2CB6BA66BB2}"/>
              </a:ext>
            </a:extLst>
          </p:cNvPr>
          <p:cNvPicPr>
            <a:picLocks noChangeAspect="1"/>
          </p:cNvPicPr>
          <p:nvPr/>
        </p:nvPicPr>
        <p:blipFill rotWithShape="1">
          <a:blip r:embed="rId2"/>
          <a:srcRect l="17700" t="18654" r="22528" b="7160"/>
          <a:stretch/>
        </p:blipFill>
        <p:spPr>
          <a:xfrm>
            <a:off x="265176" y="1269789"/>
            <a:ext cx="10186416" cy="5341323"/>
          </a:xfrm>
          <a:prstGeom prst="rect">
            <a:avLst/>
          </a:prstGeom>
        </p:spPr>
      </p:pic>
    </p:spTree>
    <p:extLst>
      <p:ext uri="{BB962C8B-B14F-4D97-AF65-F5344CB8AC3E}">
        <p14:creationId xmlns:p14="http://schemas.microsoft.com/office/powerpoint/2010/main" val="389782198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1237867" y="227373"/>
            <a:ext cx="601815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t>The Maya: Year 5</a:t>
            </a:r>
          </a:p>
        </p:txBody>
      </p:sp>
      <p:sp>
        <p:nvSpPr>
          <p:cNvPr id="245" name="This table shows the knowledge that will be taught in each lesson"/>
          <p:cNvSpPr txBox="1"/>
          <p:nvPr/>
        </p:nvSpPr>
        <p:spPr>
          <a:xfrm>
            <a:off x="576786" y="775104"/>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144375828"/>
              </p:ext>
            </p:extLst>
          </p:nvPr>
        </p:nvGraphicFramePr>
        <p:xfrm>
          <a:off x="421695" y="2050136"/>
          <a:ext cx="9767467" cy="4160520"/>
        </p:xfrm>
        <a:graphic>
          <a:graphicData uri="http://schemas.openxmlformats.org/drawingml/2006/table">
            <a:tbl>
              <a:tblPr>
                <a:tableStyleId>{4C3C2611-4C71-4FC5-86AE-919BDF0F9419}</a:tableStyleId>
              </a:tblPr>
              <a:tblGrid>
                <a:gridCol w="1798511">
                  <a:extLst>
                    <a:ext uri="{9D8B030D-6E8A-4147-A177-3AD203B41FA5}">
                      <a16:colId xmlns:a16="http://schemas.microsoft.com/office/drawing/2014/main" val="20000"/>
                    </a:ext>
                  </a:extLst>
                </a:gridCol>
                <a:gridCol w="1992239">
                  <a:extLst>
                    <a:ext uri="{9D8B030D-6E8A-4147-A177-3AD203B41FA5}">
                      <a16:colId xmlns:a16="http://schemas.microsoft.com/office/drawing/2014/main" val="20001"/>
                    </a:ext>
                  </a:extLst>
                </a:gridCol>
                <a:gridCol w="1992239">
                  <a:extLst>
                    <a:ext uri="{9D8B030D-6E8A-4147-A177-3AD203B41FA5}">
                      <a16:colId xmlns:a16="http://schemas.microsoft.com/office/drawing/2014/main" val="20002"/>
                    </a:ext>
                  </a:extLst>
                </a:gridCol>
                <a:gridCol w="1992239">
                  <a:extLst>
                    <a:ext uri="{9D8B030D-6E8A-4147-A177-3AD203B41FA5}">
                      <a16:colId xmlns:a16="http://schemas.microsoft.com/office/drawing/2014/main" val="20003"/>
                    </a:ext>
                  </a:extLst>
                </a:gridCol>
                <a:gridCol w="1992239">
                  <a:extLst>
                    <a:ext uri="{9D8B030D-6E8A-4147-A177-3AD203B41FA5}">
                      <a16:colId xmlns:a16="http://schemas.microsoft.com/office/drawing/2014/main" val="1168215490"/>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Who were the Maya?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When was the golden age of the Maya?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List some of the Maya's scientific achievements.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Describe what happened to the Maya civilisation.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When was their civilisation at its peak?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List some famous Maya cities.</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Describe a Maya settlement.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List the things you would see in a Maya settlement.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List some of the farming methods the Maya used.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Describe what is meant by the word 'architect'.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What was the name of the ruler of a </a:t>
                      </a:r>
                      <a:r>
                        <a:rPr lang="en-GB" sz="1100" dirty="0" err="1">
                          <a:latin typeface="Calibri" panose="020F0502020204030204" pitchFamily="34" charset="0"/>
                          <a:cs typeface="Calibri" panose="020F0502020204030204" pitchFamily="34" charset="0"/>
                        </a:rPr>
                        <a:t>citystate</a:t>
                      </a:r>
                      <a:r>
                        <a:rPr lang="en-GB" sz="1100" dirty="0">
                          <a:latin typeface="Calibri" panose="020F0502020204030204" pitchFamily="34" charset="0"/>
                          <a:cs typeface="Calibri" panose="020F0502020204030204" pitchFamily="34" charset="0"/>
                        </a:rPr>
                        <a: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When did the Maya people develop writing?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How many symbols made up the Maya writing system? </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What are the names of the ancient Maya codices that have survived to this day?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Describe what is meant by the word 'anthropologist'.</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749650076"/>
                  </a:ext>
                </a:extLst>
              </a:tr>
            </a:tbl>
          </a:graphicData>
        </a:graphic>
      </p:graphicFrame>
      <p:sp>
        <p:nvSpPr>
          <p:cNvPr id="26" name="Location">
            <a:extLst>
              <a:ext uri="{FF2B5EF4-FFF2-40B4-BE49-F238E27FC236}">
                <a16:creationId xmlns:a16="http://schemas.microsoft.com/office/drawing/2014/main" id="{78DD7088-3ACC-401B-91F5-886886E5D1AC}"/>
              </a:ext>
            </a:extLst>
          </p:cNvPr>
          <p:cNvSpPr txBox="1"/>
          <p:nvPr/>
        </p:nvSpPr>
        <p:spPr>
          <a:xfrm>
            <a:off x="4723439" y="1803457"/>
            <a:ext cx="733506"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Settlements</a:t>
            </a:r>
            <a:endParaRPr dirty="0"/>
          </a:p>
        </p:txBody>
      </p:sp>
      <p:grpSp>
        <p:nvGrpSpPr>
          <p:cNvPr id="37" name="Group 36">
            <a:extLst>
              <a:ext uri="{FF2B5EF4-FFF2-40B4-BE49-F238E27FC236}">
                <a16:creationId xmlns:a16="http://schemas.microsoft.com/office/drawing/2014/main" id="{2FC62B85-E61B-47EC-AA36-78703AF213F2}"/>
              </a:ext>
            </a:extLst>
          </p:cNvPr>
          <p:cNvGrpSpPr/>
          <p:nvPr/>
        </p:nvGrpSpPr>
        <p:grpSpPr>
          <a:xfrm>
            <a:off x="2322608" y="1187842"/>
            <a:ext cx="731788" cy="689883"/>
            <a:chOff x="0" y="0"/>
            <a:chExt cx="1393992" cy="1331996"/>
          </a:xfrm>
        </p:grpSpPr>
        <p:sp>
          <p:nvSpPr>
            <p:cNvPr id="38" name="Shape 919">
              <a:extLst>
                <a:ext uri="{FF2B5EF4-FFF2-40B4-BE49-F238E27FC236}">
                  <a16:creationId xmlns:a16="http://schemas.microsoft.com/office/drawing/2014/main" id="{29A1F330-49E7-4AC2-BFEE-BB4EFEFE97FA}"/>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1"/>
                    <a:pt x="1393992" y="836030"/>
                    <a:pt x="1146009" y="1084013"/>
                  </a:cubicBezTo>
                  <a:cubicBezTo>
                    <a:pt x="898026" y="1331996"/>
                    <a:pt x="495966" y="1331996"/>
                    <a:pt x="247983" y="1084013"/>
                  </a:cubicBezTo>
                  <a:cubicBezTo>
                    <a:pt x="0" y="836030"/>
                    <a:pt x="0" y="433971"/>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39" name="Shape 921">
              <a:extLst>
                <a:ext uri="{FF2B5EF4-FFF2-40B4-BE49-F238E27FC236}">
                  <a16:creationId xmlns:a16="http://schemas.microsoft.com/office/drawing/2014/main" id="{31931BDF-C5EA-4B1E-B48D-63670FF48455}"/>
                </a:ext>
              </a:extLst>
            </p:cNvPr>
            <p:cNvSpPr/>
            <p:nvPr/>
          </p:nvSpPr>
          <p:spPr>
            <a:xfrm>
              <a:off x="389638" y="919255"/>
              <a:ext cx="67015" cy="67011"/>
            </a:xfrm>
            <a:custGeom>
              <a:avLst/>
              <a:gdLst/>
              <a:ahLst/>
              <a:cxnLst/>
              <a:rect l="0" t="0" r="0" b="0"/>
              <a:pathLst>
                <a:path w="67015" h="67011">
                  <a:moveTo>
                    <a:pt x="32355" y="0"/>
                  </a:moveTo>
                  <a:cubicBezTo>
                    <a:pt x="50852" y="0"/>
                    <a:pt x="67015" y="16163"/>
                    <a:pt x="67015" y="34660"/>
                  </a:cubicBezTo>
                  <a:cubicBezTo>
                    <a:pt x="67015" y="48532"/>
                    <a:pt x="57923" y="59795"/>
                    <a:pt x="45574" y="64560"/>
                  </a:cubicBezTo>
                  <a:lnTo>
                    <a:pt x="32370" y="67011"/>
                  </a:lnTo>
                  <a:lnTo>
                    <a:pt x="32341" y="67011"/>
                  </a:lnTo>
                  <a:lnTo>
                    <a:pt x="19497" y="64560"/>
                  </a:lnTo>
                  <a:cubicBezTo>
                    <a:pt x="7796" y="59795"/>
                    <a:pt x="0" y="48532"/>
                    <a:pt x="0" y="34660"/>
                  </a:cubicBezTo>
                  <a:cubicBezTo>
                    <a:pt x="0" y="16163"/>
                    <a:pt x="13859" y="0"/>
                    <a:pt x="3235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0" name="Shape 922">
              <a:extLst>
                <a:ext uri="{FF2B5EF4-FFF2-40B4-BE49-F238E27FC236}">
                  <a16:creationId xmlns:a16="http://schemas.microsoft.com/office/drawing/2014/main" id="{70E16183-0088-48F7-8EFA-0446253EB934}"/>
                </a:ext>
              </a:extLst>
            </p:cNvPr>
            <p:cNvSpPr/>
            <p:nvPr/>
          </p:nvSpPr>
          <p:spPr>
            <a:xfrm>
              <a:off x="403524" y="794445"/>
              <a:ext cx="258177" cy="106313"/>
            </a:xfrm>
            <a:custGeom>
              <a:avLst/>
              <a:gdLst/>
              <a:ahLst/>
              <a:cxnLst/>
              <a:rect l="0" t="0" r="0" b="0"/>
              <a:pathLst>
                <a:path w="258177" h="106313">
                  <a:moveTo>
                    <a:pt x="18496" y="0"/>
                  </a:moveTo>
                  <a:lnTo>
                    <a:pt x="258177" y="0"/>
                  </a:lnTo>
                  <a:lnTo>
                    <a:pt x="258177" y="36993"/>
                  </a:lnTo>
                  <a:lnTo>
                    <a:pt x="39298" y="36993"/>
                  </a:lnTo>
                  <a:lnTo>
                    <a:pt x="39298" y="106313"/>
                  </a:lnTo>
                  <a:lnTo>
                    <a:pt x="32355" y="104008"/>
                  </a:lnTo>
                  <a:cubicBezTo>
                    <a:pt x="23108" y="99397"/>
                    <a:pt x="13860" y="99397"/>
                    <a:pt x="6943" y="104008"/>
                  </a:cubicBezTo>
                  <a:lnTo>
                    <a:pt x="0" y="106313"/>
                  </a:lnTo>
                  <a:lnTo>
                    <a:pt x="0" y="18497"/>
                  </a:lnTo>
                  <a:cubicBezTo>
                    <a:pt x="0" y="9248"/>
                    <a:pt x="9248" y="0"/>
                    <a:pt x="184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1" name="Shape 923">
              <a:extLst>
                <a:ext uri="{FF2B5EF4-FFF2-40B4-BE49-F238E27FC236}">
                  <a16:creationId xmlns:a16="http://schemas.microsoft.com/office/drawing/2014/main" id="{F936E460-D801-470B-AADB-C38E104156CC}"/>
                </a:ext>
              </a:extLst>
            </p:cNvPr>
            <p:cNvSpPr/>
            <p:nvPr/>
          </p:nvSpPr>
          <p:spPr>
            <a:xfrm>
              <a:off x="507502" y="287337"/>
              <a:ext cx="154198" cy="369572"/>
            </a:xfrm>
            <a:custGeom>
              <a:avLst/>
              <a:gdLst/>
              <a:ahLst/>
              <a:cxnLst/>
              <a:rect l="0" t="0" r="0" b="0"/>
              <a:pathLst>
                <a:path w="154198" h="369572">
                  <a:moveTo>
                    <a:pt x="154198" y="0"/>
                  </a:moveTo>
                  <a:lnTo>
                    <a:pt x="154198" y="187988"/>
                  </a:lnTo>
                  <a:lnTo>
                    <a:pt x="110951" y="213605"/>
                  </a:lnTo>
                  <a:cubicBezTo>
                    <a:pt x="92455" y="225186"/>
                    <a:pt x="108646" y="250598"/>
                    <a:pt x="124809" y="241349"/>
                  </a:cubicBezTo>
                  <a:lnTo>
                    <a:pt x="154198" y="223719"/>
                  </a:lnTo>
                  <a:lnTo>
                    <a:pt x="154198" y="369572"/>
                  </a:lnTo>
                  <a:lnTo>
                    <a:pt x="151497" y="369303"/>
                  </a:lnTo>
                  <a:cubicBezTo>
                    <a:pt x="65470" y="351955"/>
                    <a:pt x="0" y="276876"/>
                    <a:pt x="0" y="185892"/>
                  </a:cubicBezTo>
                  <a:cubicBezTo>
                    <a:pt x="0" y="94908"/>
                    <a:pt x="65470" y="18065"/>
                    <a:pt x="151497" y="276"/>
                  </a:cubicBezTo>
                  <a:lnTo>
                    <a:pt x="15419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2" name="Shape 924">
              <a:extLst>
                <a:ext uri="{FF2B5EF4-FFF2-40B4-BE49-F238E27FC236}">
                  <a16:creationId xmlns:a16="http://schemas.microsoft.com/office/drawing/2014/main" id="{31080447-20C4-4622-BDA8-B10DE725114F}"/>
                </a:ext>
              </a:extLst>
            </p:cNvPr>
            <p:cNvSpPr/>
            <p:nvPr/>
          </p:nvSpPr>
          <p:spPr>
            <a:xfrm>
              <a:off x="937339" y="919252"/>
              <a:ext cx="67015" cy="67014"/>
            </a:xfrm>
            <a:custGeom>
              <a:avLst/>
              <a:gdLst/>
              <a:ahLst/>
              <a:cxnLst/>
              <a:rect l="0" t="0" r="0" b="0"/>
              <a:pathLst>
                <a:path w="67015" h="67014">
                  <a:moveTo>
                    <a:pt x="34661" y="0"/>
                  </a:moveTo>
                  <a:cubicBezTo>
                    <a:pt x="53156" y="0"/>
                    <a:pt x="67015" y="16165"/>
                    <a:pt x="67015" y="34661"/>
                  </a:cubicBezTo>
                  <a:cubicBezTo>
                    <a:pt x="67015" y="48533"/>
                    <a:pt x="59219" y="59796"/>
                    <a:pt x="47519" y="64561"/>
                  </a:cubicBezTo>
                  <a:lnTo>
                    <a:pt x="34667" y="67014"/>
                  </a:lnTo>
                  <a:lnTo>
                    <a:pt x="34655" y="67014"/>
                  </a:lnTo>
                  <a:lnTo>
                    <a:pt x="21442" y="64561"/>
                  </a:lnTo>
                  <a:cubicBezTo>
                    <a:pt x="9092" y="59796"/>
                    <a:pt x="0" y="48533"/>
                    <a:pt x="0" y="34661"/>
                  </a:cubicBezTo>
                  <a:cubicBezTo>
                    <a:pt x="0" y="16165"/>
                    <a:pt x="16165" y="0"/>
                    <a:pt x="3466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3" name="Shape 925">
              <a:extLst>
                <a:ext uri="{FF2B5EF4-FFF2-40B4-BE49-F238E27FC236}">
                  <a16:creationId xmlns:a16="http://schemas.microsoft.com/office/drawing/2014/main" id="{9949D334-F216-4EBA-86A6-5C17A7190A64}"/>
                </a:ext>
              </a:extLst>
            </p:cNvPr>
            <p:cNvSpPr/>
            <p:nvPr/>
          </p:nvSpPr>
          <p:spPr>
            <a:xfrm>
              <a:off x="664643" y="919252"/>
              <a:ext cx="67015" cy="67014"/>
            </a:xfrm>
            <a:custGeom>
              <a:avLst/>
              <a:gdLst/>
              <a:ahLst/>
              <a:cxnLst/>
              <a:rect l="0" t="0" r="0" b="0"/>
              <a:pathLst>
                <a:path w="67015" h="67014">
                  <a:moveTo>
                    <a:pt x="32356" y="0"/>
                  </a:moveTo>
                  <a:cubicBezTo>
                    <a:pt x="50852" y="0"/>
                    <a:pt x="67015" y="16165"/>
                    <a:pt x="67015" y="34661"/>
                  </a:cubicBezTo>
                  <a:cubicBezTo>
                    <a:pt x="67015" y="48533"/>
                    <a:pt x="57924" y="59796"/>
                    <a:pt x="45574" y="64561"/>
                  </a:cubicBezTo>
                  <a:lnTo>
                    <a:pt x="32362" y="67014"/>
                  </a:lnTo>
                  <a:lnTo>
                    <a:pt x="32350" y="67014"/>
                  </a:lnTo>
                  <a:lnTo>
                    <a:pt x="19497" y="64561"/>
                  </a:lnTo>
                  <a:cubicBezTo>
                    <a:pt x="7796" y="59796"/>
                    <a:pt x="0" y="48533"/>
                    <a:pt x="0" y="34661"/>
                  </a:cubicBezTo>
                  <a:cubicBezTo>
                    <a:pt x="0" y="16165"/>
                    <a:pt x="13860" y="0"/>
                    <a:pt x="3235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4" name="Shape 926">
              <a:extLst>
                <a:ext uri="{FF2B5EF4-FFF2-40B4-BE49-F238E27FC236}">
                  <a16:creationId xmlns:a16="http://schemas.microsoft.com/office/drawing/2014/main" id="{1EC224B3-54DC-44C5-977D-E0E4A141D1B6}"/>
                </a:ext>
              </a:extLst>
            </p:cNvPr>
            <p:cNvSpPr/>
            <p:nvPr/>
          </p:nvSpPr>
          <p:spPr>
            <a:xfrm>
              <a:off x="661701" y="696816"/>
              <a:ext cx="328797" cy="203943"/>
            </a:xfrm>
            <a:custGeom>
              <a:avLst/>
              <a:gdLst/>
              <a:ahLst/>
              <a:cxnLst/>
              <a:rect l="0" t="0" r="0" b="0"/>
              <a:pathLst>
                <a:path w="328797" h="203943">
                  <a:moveTo>
                    <a:pt x="35310" y="0"/>
                  </a:moveTo>
                  <a:cubicBezTo>
                    <a:pt x="44551" y="0"/>
                    <a:pt x="53792" y="6353"/>
                    <a:pt x="53792" y="19059"/>
                  </a:cubicBezTo>
                  <a:lnTo>
                    <a:pt x="53795" y="97630"/>
                  </a:lnTo>
                  <a:lnTo>
                    <a:pt x="317244" y="97630"/>
                  </a:lnTo>
                  <a:cubicBezTo>
                    <a:pt x="324187" y="102240"/>
                    <a:pt x="328797" y="109183"/>
                    <a:pt x="328797" y="116126"/>
                  </a:cubicBezTo>
                  <a:lnTo>
                    <a:pt x="328797" y="203943"/>
                  </a:lnTo>
                  <a:lnTo>
                    <a:pt x="321854" y="201638"/>
                  </a:lnTo>
                  <a:cubicBezTo>
                    <a:pt x="314911" y="197026"/>
                    <a:pt x="305689" y="197026"/>
                    <a:pt x="296441" y="201638"/>
                  </a:cubicBezTo>
                  <a:lnTo>
                    <a:pt x="289498" y="203943"/>
                  </a:lnTo>
                  <a:lnTo>
                    <a:pt x="289498" y="134622"/>
                  </a:lnTo>
                  <a:lnTo>
                    <a:pt x="53792" y="134622"/>
                  </a:lnTo>
                  <a:lnTo>
                    <a:pt x="53792" y="203943"/>
                  </a:lnTo>
                  <a:lnTo>
                    <a:pt x="49182" y="201638"/>
                  </a:lnTo>
                  <a:cubicBezTo>
                    <a:pt x="39934" y="199331"/>
                    <a:pt x="30686" y="197026"/>
                    <a:pt x="23771" y="201638"/>
                  </a:cubicBezTo>
                  <a:lnTo>
                    <a:pt x="16828" y="203943"/>
                  </a:lnTo>
                  <a:lnTo>
                    <a:pt x="16828" y="134622"/>
                  </a:lnTo>
                  <a:lnTo>
                    <a:pt x="0" y="134622"/>
                  </a:lnTo>
                  <a:lnTo>
                    <a:pt x="0" y="97630"/>
                  </a:lnTo>
                  <a:lnTo>
                    <a:pt x="16828" y="97630"/>
                  </a:lnTo>
                  <a:lnTo>
                    <a:pt x="16828" y="19059"/>
                  </a:lnTo>
                  <a:cubicBezTo>
                    <a:pt x="16828" y="6353"/>
                    <a:pt x="26069" y="0"/>
                    <a:pt x="3531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5" name="Shape 927">
              <a:extLst>
                <a:ext uri="{FF2B5EF4-FFF2-40B4-BE49-F238E27FC236}">
                  <a16:creationId xmlns:a16="http://schemas.microsoft.com/office/drawing/2014/main" id="{90089D82-EDA8-4AE2-A938-A0C1D9D1A1A8}"/>
                </a:ext>
              </a:extLst>
            </p:cNvPr>
            <p:cNvSpPr/>
            <p:nvPr/>
          </p:nvSpPr>
          <p:spPr>
            <a:xfrm>
              <a:off x="661701" y="283736"/>
              <a:ext cx="224789" cy="376683"/>
            </a:xfrm>
            <a:custGeom>
              <a:avLst/>
              <a:gdLst/>
              <a:ahLst/>
              <a:cxnLst/>
              <a:rect l="0" t="0" r="0" b="0"/>
              <a:pathLst>
                <a:path w="224789" h="376683">
                  <a:moveTo>
                    <a:pt x="35291" y="0"/>
                  </a:moveTo>
                  <a:lnTo>
                    <a:pt x="35298" y="0"/>
                  </a:lnTo>
                  <a:lnTo>
                    <a:pt x="73291" y="3877"/>
                  </a:lnTo>
                  <a:cubicBezTo>
                    <a:pt x="159319" y="21666"/>
                    <a:pt x="224789" y="98509"/>
                    <a:pt x="224789" y="189493"/>
                  </a:cubicBezTo>
                  <a:cubicBezTo>
                    <a:pt x="224789" y="293475"/>
                    <a:pt x="139277" y="376683"/>
                    <a:pt x="35295" y="376683"/>
                  </a:cubicBezTo>
                  <a:lnTo>
                    <a:pt x="0" y="373173"/>
                  </a:lnTo>
                  <a:lnTo>
                    <a:pt x="0" y="227320"/>
                  </a:lnTo>
                  <a:lnTo>
                    <a:pt x="51486" y="196433"/>
                  </a:lnTo>
                  <a:lnTo>
                    <a:pt x="51486" y="39297"/>
                  </a:lnTo>
                  <a:cubicBezTo>
                    <a:pt x="51486" y="28897"/>
                    <a:pt x="43397" y="23697"/>
                    <a:pt x="35309" y="23697"/>
                  </a:cubicBezTo>
                  <a:cubicBezTo>
                    <a:pt x="27220" y="23697"/>
                    <a:pt x="19131" y="28897"/>
                    <a:pt x="19131" y="39297"/>
                  </a:cubicBezTo>
                  <a:lnTo>
                    <a:pt x="19157" y="39272"/>
                  </a:lnTo>
                  <a:lnTo>
                    <a:pt x="19157" y="180242"/>
                  </a:lnTo>
                  <a:lnTo>
                    <a:pt x="0" y="191589"/>
                  </a:lnTo>
                  <a:lnTo>
                    <a:pt x="0" y="3601"/>
                  </a:lnTo>
                  <a:lnTo>
                    <a:pt x="352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46" name="Physical…">
            <a:extLst>
              <a:ext uri="{FF2B5EF4-FFF2-40B4-BE49-F238E27FC236}">
                <a16:creationId xmlns:a16="http://schemas.microsoft.com/office/drawing/2014/main" id="{C1D4EFF9-8CF2-4C3B-B53C-4B5D148B589E}"/>
              </a:ext>
            </a:extLst>
          </p:cNvPr>
          <p:cNvSpPr txBox="1"/>
          <p:nvPr/>
        </p:nvSpPr>
        <p:spPr>
          <a:xfrm>
            <a:off x="2238406" y="1890728"/>
            <a:ext cx="86622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Main events</a:t>
            </a:r>
            <a:endParaRPr dirty="0"/>
          </a:p>
        </p:txBody>
      </p:sp>
      <p:sp>
        <p:nvSpPr>
          <p:cNvPr id="66" name="Techniques">
            <a:extLst>
              <a:ext uri="{FF2B5EF4-FFF2-40B4-BE49-F238E27FC236}">
                <a16:creationId xmlns:a16="http://schemas.microsoft.com/office/drawing/2014/main" id="{9DE359A6-41D3-45A4-90B4-0763A1140628}"/>
              </a:ext>
            </a:extLst>
          </p:cNvPr>
          <p:cNvSpPr txBox="1"/>
          <p:nvPr/>
        </p:nvSpPr>
        <p:spPr>
          <a:xfrm>
            <a:off x="6561534" y="1799875"/>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Culture and Pastimes</a:t>
            </a:r>
            <a:endParaRPr dirty="0"/>
          </a:p>
        </p:txBody>
      </p:sp>
      <p:grpSp>
        <p:nvGrpSpPr>
          <p:cNvPr id="178" name="Group 177">
            <a:extLst>
              <a:ext uri="{FF2B5EF4-FFF2-40B4-BE49-F238E27FC236}">
                <a16:creationId xmlns:a16="http://schemas.microsoft.com/office/drawing/2014/main" id="{B2DFF911-B97D-474A-99F4-5BADCA71DC5D}"/>
              </a:ext>
            </a:extLst>
          </p:cNvPr>
          <p:cNvGrpSpPr/>
          <p:nvPr/>
        </p:nvGrpSpPr>
        <p:grpSpPr>
          <a:xfrm>
            <a:off x="8687545" y="1124029"/>
            <a:ext cx="731789" cy="627666"/>
            <a:chOff x="0" y="0"/>
            <a:chExt cx="1393992" cy="1331996"/>
          </a:xfrm>
        </p:grpSpPr>
        <p:sp>
          <p:nvSpPr>
            <p:cNvPr id="179" name="Shape 1283">
              <a:extLst>
                <a:ext uri="{FF2B5EF4-FFF2-40B4-BE49-F238E27FC236}">
                  <a16:creationId xmlns:a16="http://schemas.microsoft.com/office/drawing/2014/main" id="{78C77083-34EB-49A1-B027-6F8C5B30B10E}"/>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80" name="Shape 1285">
              <a:extLst>
                <a:ext uri="{FF2B5EF4-FFF2-40B4-BE49-F238E27FC236}">
                  <a16:creationId xmlns:a16="http://schemas.microsoft.com/office/drawing/2014/main" id="{DF6CB8E5-CC40-410F-8873-6BDAC46E1231}"/>
                </a:ext>
              </a:extLst>
            </p:cNvPr>
            <p:cNvSpPr/>
            <p:nvPr/>
          </p:nvSpPr>
          <p:spPr>
            <a:xfrm>
              <a:off x="784746" y="446810"/>
              <a:ext cx="21938" cy="25577"/>
            </a:xfrm>
            <a:custGeom>
              <a:avLst/>
              <a:gdLst/>
              <a:ahLst/>
              <a:cxnLst/>
              <a:rect l="0" t="0" r="0" b="0"/>
              <a:pathLst>
                <a:path w="21938" h="25577">
                  <a:moveTo>
                    <a:pt x="10969" y="0"/>
                  </a:moveTo>
                  <a:cubicBezTo>
                    <a:pt x="16453" y="0"/>
                    <a:pt x="21938" y="3654"/>
                    <a:pt x="21938" y="10962"/>
                  </a:cubicBezTo>
                  <a:cubicBezTo>
                    <a:pt x="21938" y="25577"/>
                    <a:pt x="0" y="25577"/>
                    <a:pt x="0" y="10962"/>
                  </a:cubicBezTo>
                  <a:cubicBezTo>
                    <a:pt x="0" y="3654"/>
                    <a:pt x="5485" y="0"/>
                    <a:pt x="1096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1" name="Shape 1286">
              <a:extLst>
                <a:ext uri="{FF2B5EF4-FFF2-40B4-BE49-F238E27FC236}">
                  <a16:creationId xmlns:a16="http://schemas.microsoft.com/office/drawing/2014/main" id="{67671DF1-D137-493D-A2C2-ABDCB13DD949}"/>
                </a:ext>
              </a:extLst>
            </p:cNvPr>
            <p:cNvSpPr/>
            <p:nvPr/>
          </p:nvSpPr>
          <p:spPr>
            <a:xfrm>
              <a:off x="686024" y="446810"/>
              <a:ext cx="21938" cy="25577"/>
            </a:xfrm>
            <a:custGeom>
              <a:avLst/>
              <a:gdLst/>
              <a:ahLst/>
              <a:cxnLst/>
              <a:rect l="0" t="0" r="0" b="0"/>
              <a:pathLst>
                <a:path w="21938" h="25577">
                  <a:moveTo>
                    <a:pt x="10969" y="0"/>
                  </a:moveTo>
                  <a:cubicBezTo>
                    <a:pt x="16453" y="0"/>
                    <a:pt x="21938" y="3654"/>
                    <a:pt x="21938" y="10962"/>
                  </a:cubicBezTo>
                  <a:cubicBezTo>
                    <a:pt x="21938" y="25577"/>
                    <a:pt x="0" y="25577"/>
                    <a:pt x="0" y="10962"/>
                  </a:cubicBezTo>
                  <a:cubicBezTo>
                    <a:pt x="0" y="3654"/>
                    <a:pt x="5485" y="0"/>
                    <a:pt x="1096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2" name="Shape 1287">
              <a:extLst>
                <a:ext uri="{FF2B5EF4-FFF2-40B4-BE49-F238E27FC236}">
                  <a16:creationId xmlns:a16="http://schemas.microsoft.com/office/drawing/2014/main" id="{ABFAEEA0-2EC2-4465-A8B6-65C64BCF4118}"/>
                </a:ext>
              </a:extLst>
            </p:cNvPr>
            <p:cNvSpPr/>
            <p:nvPr/>
          </p:nvSpPr>
          <p:spPr>
            <a:xfrm>
              <a:off x="543432" y="402925"/>
              <a:ext cx="54844" cy="109687"/>
            </a:xfrm>
            <a:custGeom>
              <a:avLst/>
              <a:gdLst/>
              <a:ahLst/>
              <a:cxnLst/>
              <a:rect l="0" t="0" r="0" b="0"/>
              <a:pathLst>
                <a:path w="54844" h="109687">
                  <a:moveTo>
                    <a:pt x="0" y="0"/>
                  </a:moveTo>
                  <a:lnTo>
                    <a:pt x="54844" y="0"/>
                  </a:lnTo>
                  <a:lnTo>
                    <a:pt x="54844" y="21937"/>
                  </a:lnTo>
                  <a:lnTo>
                    <a:pt x="42045" y="24526"/>
                  </a:lnTo>
                  <a:cubicBezTo>
                    <a:pt x="30237" y="29526"/>
                    <a:pt x="21938" y="41228"/>
                    <a:pt x="21938" y="54844"/>
                  </a:cubicBezTo>
                  <a:cubicBezTo>
                    <a:pt x="21938" y="68459"/>
                    <a:pt x="30237" y="80161"/>
                    <a:pt x="42045" y="85162"/>
                  </a:cubicBezTo>
                  <a:lnTo>
                    <a:pt x="54844" y="87750"/>
                  </a:lnTo>
                  <a:lnTo>
                    <a:pt x="54844" y="109687"/>
                  </a:lnTo>
                  <a:lnTo>
                    <a:pt x="0" y="109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3" name="Shape 1288">
              <a:extLst>
                <a:ext uri="{FF2B5EF4-FFF2-40B4-BE49-F238E27FC236}">
                  <a16:creationId xmlns:a16="http://schemas.microsoft.com/office/drawing/2014/main" id="{D175B47E-75D5-4866-8CDD-A98B88F9A972}"/>
                </a:ext>
              </a:extLst>
            </p:cNvPr>
            <p:cNvSpPr/>
            <p:nvPr/>
          </p:nvSpPr>
          <p:spPr>
            <a:xfrm>
              <a:off x="598276" y="402925"/>
              <a:ext cx="98716" cy="109687"/>
            </a:xfrm>
            <a:custGeom>
              <a:avLst/>
              <a:gdLst/>
              <a:ahLst/>
              <a:cxnLst/>
              <a:rect l="0" t="0" r="0" b="0"/>
              <a:pathLst>
                <a:path w="98716" h="109687">
                  <a:moveTo>
                    <a:pt x="0" y="0"/>
                  </a:moveTo>
                  <a:lnTo>
                    <a:pt x="98716" y="0"/>
                  </a:lnTo>
                  <a:lnTo>
                    <a:pt x="98716" y="21937"/>
                  </a:lnTo>
                  <a:lnTo>
                    <a:pt x="85916" y="24526"/>
                  </a:lnTo>
                  <a:cubicBezTo>
                    <a:pt x="74108" y="29526"/>
                    <a:pt x="65810" y="41228"/>
                    <a:pt x="65810" y="54844"/>
                  </a:cubicBezTo>
                  <a:cubicBezTo>
                    <a:pt x="65810" y="68459"/>
                    <a:pt x="74108" y="80161"/>
                    <a:pt x="85916" y="85162"/>
                  </a:cubicBezTo>
                  <a:lnTo>
                    <a:pt x="98716" y="87750"/>
                  </a:lnTo>
                  <a:lnTo>
                    <a:pt x="98716" y="109687"/>
                  </a:lnTo>
                  <a:lnTo>
                    <a:pt x="0" y="109687"/>
                  </a:lnTo>
                  <a:lnTo>
                    <a:pt x="0" y="87750"/>
                  </a:lnTo>
                  <a:lnTo>
                    <a:pt x="1" y="87750"/>
                  </a:lnTo>
                  <a:cubicBezTo>
                    <a:pt x="18153" y="87750"/>
                    <a:pt x="32906" y="72997"/>
                    <a:pt x="32906" y="54844"/>
                  </a:cubicBezTo>
                  <a:cubicBezTo>
                    <a:pt x="32906" y="36690"/>
                    <a:pt x="18153"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4" name="Shape 1289">
              <a:extLst>
                <a:ext uri="{FF2B5EF4-FFF2-40B4-BE49-F238E27FC236}">
                  <a16:creationId xmlns:a16="http://schemas.microsoft.com/office/drawing/2014/main" id="{555C7353-3CE6-418A-8573-38174F409B01}"/>
                </a:ext>
              </a:extLst>
            </p:cNvPr>
            <p:cNvSpPr/>
            <p:nvPr/>
          </p:nvSpPr>
          <p:spPr>
            <a:xfrm>
              <a:off x="696992" y="402925"/>
              <a:ext cx="98716" cy="109687"/>
            </a:xfrm>
            <a:custGeom>
              <a:avLst/>
              <a:gdLst/>
              <a:ahLst/>
              <a:cxnLst/>
              <a:rect l="0" t="0" r="0" b="0"/>
              <a:pathLst>
                <a:path w="98716" h="109687">
                  <a:moveTo>
                    <a:pt x="0" y="0"/>
                  </a:moveTo>
                  <a:lnTo>
                    <a:pt x="98716" y="0"/>
                  </a:lnTo>
                  <a:lnTo>
                    <a:pt x="98716" y="21937"/>
                  </a:lnTo>
                  <a:lnTo>
                    <a:pt x="85916" y="24526"/>
                  </a:lnTo>
                  <a:cubicBezTo>
                    <a:pt x="74108" y="29526"/>
                    <a:pt x="65809" y="41228"/>
                    <a:pt x="65809" y="54844"/>
                  </a:cubicBezTo>
                  <a:cubicBezTo>
                    <a:pt x="65809" y="68459"/>
                    <a:pt x="74108" y="80161"/>
                    <a:pt x="85916" y="85162"/>
                  </a:cubicBezTo>
                  <a:lnTo>
                    <a:pt x="98716" y="87750"/>
                  </a:lnTo>
                  <a:lnTo>
                    <a:pt x="98716" y="109687"/>
                  </a:lnTo>
                  <a:lnTo>
                    <a:pt x="0" y="109687"/>
                  </a:lnTo>
                  <a:lnTo>
                    <a:pt x="0" y="87750"/>
                  </a:lnTo>
                  <a:lnTo>
                    <a:pt x="1" y="87750"/>
                  </a:lnTo>
                  <a:cubicBezTo>
                    <a:pt x="18153" y="87750"/>
                    <a:pt x="32906" y="72997"/>
                    <a:pt x="32906" y="54844"/>
                  </a:cubicBezTo>
                  <a:cubicBezTo>
                    <a:pt x="32906" y="36690"/>
                    <a:pt x="18153"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5" name="Shape 1290">
              <a:extLst>
                <a:ext uri="{FF2B5EF4-FFF2-40B4-BE49-F238E27FC236}">
                  <a16:creationId xmlns:a16="http://schemas.microsoft.com/office/drawing/2014/main" id="{07485E12-A785-49E9-AA82-E51F4710E786}"/>
                </a:ext>
              </a:extLst>
            </p:cNvPr>
            <p:cNvSpPr/>
            <p:nvPr/>
          </p:nvSpPr>
          <p:spPr>
            <a:xfrm>
              <a:off x="795708" y="402925"/>
              <a:ext cx="54852" cy="109687"/>
            </a:xfrm>
            <a:custGeom>
              <a:avLst/>
              <a:gdLst/>
              <a:ahLst/>
              <a:cxnLst/>
              <a:rect l="0" t="0" r="0" b="0"/>
              <a:pathLst>
                <a:path w="54852" h="109687">
                  <a:moveTo>
                    <a:pt x="0" y="0"/>
                  </a:moveTo>
                  <a:lnTo>
                    <a:pt x="54852" y="0"/>
                  </a:lnTo>
                  <a:lnTo>
                    <a:pt x="54852" y="109687"/>
                  </a:lnTo>
                  <a:lnTo>
                    <a:pt x="0" y="109687"/>
                  </a:lnTo>
                  <a:lnTo>
                    <a:pt x="0" y="87750"/>
                  </a:lnTo>
                  <a:lnTo>
                    <a:pt x="1" y="87750"/>
                  </a:lnTo>
                  <a:cubicBezTo>
                    <a:pt x="18154" y="87750"/>
                    <a:pt x="32906" y="72997"/>
                    <a:pt x="32906" y="54844"/>
                  </a:cubicBezTo>
                  <a:cubicBezTo>
                    <a:pt x="32906" y="36690"/>
                    <a:pt x="18154"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6" name="Shape 28711">
              <a:extLst>
                <a:ext uri="{FF2B5EF4-FFF2-40B4-BE49-F238E27FC236}">
                  <a16:creationId xmlns:a16="http://schemas.microsoft.com/office/drawing/2014/main" id="{1AF26FAA-3BD5-4FB3-9409-CC0D09C16234}"/>
                </a:ext>
              </a:extLst>
            </p:cNvPr>
            <p:cNvSpPr/>
            <p:nvPr/>
          </p:nvSpPr>
          <p:spPr>
            <a:xfrm>
              <a:off x="510529" y="337115"/>
              <a:ext cx="372941" cy="43876"/>
            </a:xfrm>
            <a:custGeom>
              <a:avLst/>
              <a:gdLst/>
              <a:ahLst/>
              <a:cxnLst/>
              <a:rect l="0" t="0" r="0" b="0"/>
              <a:pathLst>
                <a:path w="372941" h="43876">
                  <a:moveTo>
                    <a:pt x="0" y="0"/>
                  </a:moveTo>
                  <a:lnTo>
                    <a:pt x="372941" y="0"/>
                  </a:lnTo>
                  <a:lnTo>
                    <a:pt x="372941" y="43876"/>
                  </a:lnTo>
                  <a:lnTo>
                    <a:pt x="0" y="43876"/>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7" name="Shape 1292">
              <a:extLst>
                <a:ext uri="{FF2B5EF4-FFF2-40B4-BE49-F238E27FC236}">
                  <a16:creationId xmlns:a16="http://schemas.microsoft.com/office/drawing/2014/main" id="{CEC5FA42-7509-40D0-8CE0-6D2E6B4A0EE2}"/>
                </a:ext>
              </a:extLst>
            </p:cNvPr>
            <p:cNvSpPr/>
            <p:nvPr/>
          </p:nvSpPr>
          <p:spPr>
            <a:xfrm>
              <a:off x="587308" y="446810"/>
              <a:ext cx="21937" cy="25577"/>
            </a:xfrm>
            <a:custGeom>
              <a:avLst/>
              <a:gdLst/>
              <a:ahLst/>
              <a:cxnLst/>
              <a:rect l="0" t="0" r="0" b="0"/>
              <a:pathLst>
                <a:path w="21937" h="25577">
                  <a:moveTo>
                    <a:pt x="10968" y="0"/>
                  </a:moveTo>
                  <a:cubicBezTo>
                    <a:pt x="16452" y="0"/>
                    <a:pt x="21937" y="3654"/>
                    <a:pt x="21937" y="10962"/>
                  </a:cubicBezTo>
                  <a:cubicBezTo>
                    <a:pt x="21937" y="25577"/>
                    <a:pt x="0" y="25577"/>
                    <a:pt x="0" y="10962"/>
                  </a:cubicBezTo>
                  <a:cubicBezTo>
                    <a:pt x="0" y="3654"/>
                    <a:pt x="5484" y="0"/>
                    <a:pt x="109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8" name="Shape 1293">
              <a:extLst>
                <a:ext uri="{FF2B5EF4-FFF2-40B4-BE49-F238E27FC236}">
                  <a16:creationId xmlns:a16="http://schemas.microsoft.com/office/drawing/2014/main" id="{3D332121-6B8B-4C26-9723-05D9C2151D9C}"/>
                </a:ext>
              </a:extLst>
            </p:cNvPr>
            <p:cNvSpPr/>
            <p:nvPr/>
          </p:nvSpPr>
          <p:spPr>
            <a:xfrm>
              <a:off x="378900" y="446800"/>
              <a:ext cx="142594" cy="245843"/>
            </a:xfrm>
            <a:custGeom>
              <a:avLst/>
              <a:gdLst/>
              <a:ahLst/>
              <a:cxnLst/>
              <a:rect l="0" t="0" r="0" b="0"/>
              <a:pathLst>
                <a:path w="142594" h="245843">
                  <a:moveTo>
                    <a:pt x="131626" y="0"/>
                  </a:moveTo>
                  <a:cubicBezTo>
                    <a:pt x="135135" y="0"/>
                    <a:pt x="138756" y="220"/>
                    <a:pt x="142594" y="577"/>
                  </a:cubicBezTo>
                  <a:lnTo>
                    <a:pt x="142594" y="22569"/>
                  </a:lnTo>
                  <a:cubicBezTo>
                    <a:pt x="138920" y="22184"/>
                    <a:pt x="135246" y="21938"/>
                    <a:pt x="131626" y="21938"/>
                  </a:cubicBezTo>
                  <a:cubicBezTo>
                    <a:pt x="71132" y="21938"/>
                    <a:pt x="21938" y="71133"/>
                    <a:pt x="21938" y="131627"/>
                  </a:cubicBezTo>
                  <a:lnTo>
                    <a:pt x="21937" y="131632"/>
                  </a:lnTo>
                  <a:cubicBezTo>
                    <a:pt x="21937" y="167607"/>
                    <a:pt x="40091" y="201282"/>
                    <a:pt x="69569" y="221657"/>
                  </a:cubicBezTo>
                  <a:cubicBezTo>
                    <a:pt x="68007" y="229636"/>
                    <a:pt x="66936" y="237726"/>
                    <a:pt x="66361" y="245843"/>
                  </a:cubicBezTo>
                  <a:cubicBezTo>
                    <a:pt x="25612" y="222613"/>
                    <a:pt x="0" y="179395"/>
                    <a:pt x="0" y="131627"/>
                  </a:cubicBezTo>
                  <a:cubicBezTo>
                    <a:pt x="0" y="59040"/>
                    <a:pt x="59038" y="0"/>
                    <a:pt x="13162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9" name="Shape 1294">
              <a:extLst>
                <a:ext uri="{FF2B5EF4-FFF2-40B4-BE49-F238E27FC236}">
                  <a16:creationId xmlns:a16="http://schemas.microsoft.com/office/drawing/2014/main" id="{B13E49DE-7D00-4B80-B787-96AA363CD9E9}"/>
                </a:ext>
              </a:extLst>
            </p:cNvPr>
            <p:cNvSpPr/>
            <p:nvPr/>
          </p:nvSpPr>
          <p:spPr>
            <a:xfrm>
              <a:off x="872497" y="655211"/>
              <a:ext cx="1" cy="0"/>
            </a:xfrm>
            <a:custGeom>
              <a:avLst/>
              <a:gdLst/>
              <a:ahLst/>
              <a:cxnLst/>
              <a:rect l="0" t="0" r="0" b="0"/>
              <a:pathLst>
                <a:path w="1">
                  <a:moveTo>
                    <a:pt x="1" y="0"/>
                  </a:moveTo>
                  <a:lnTo>
                    <a:pt x="1" y="0"/>
                  </a:lnTo>
                  <a:lnTo>
                    <a:pt x="0" y="0"/>
                  </a:lnTo>
                  <a:lnTo>
                    <a:pt x="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0" name="Shape 1295">
              <a:extLst>
                <a:ext uri="{FF2B5EF4-FFF2-40B4-BE49-F238E27FC236}">
                  <a16:creationId xmlns:a16="http://schemas.microsoft.com/office/drawing/2014/main" id="{E14F5966-1CA7-4A7B-82CA-D9D689AB836B}"/>
                </a:ext>
              </a:extLst>
            </p:cNvPr>
            <p:cNvSpPr/>
            <p:nvPr/>
          </p:nvSpPr>
          <p:spPr>
            <a:xfrm>
              <a:off x="510527" y="534554"/>
              <a:ext cx="372938" cy="120657"/>
            </a:xfrm>
            <a:custGeom>
              <a:avLst/>
              <a:gdLst/>
              <a:ahLst/>
              <a:cxnLst/>
              <a:rect l="0" t="0" r="0" b="0"/>
              <a:pathLst>
                <a:path w="372938" h="120657">
                  <a:moveTo>
                    <a:pt x="28244" y="0"/>
                  </a:moveTo>
                  <a:lnTo>
                    <a:pt x="344695" y="0"/>
                  </a:lnTo>
                  <a:lnTo>
                    <a:pt x="372938" y="48399"/>
                  </a:lnTo>
                  <a:lnTo>
                    <a:pt x="372938" y="109688"/>
                  </a:lnTo>
                  <a:cubicBezTo>
                    <a:pt x="372938" y="112705"/>
                    <a:pt x="371704" y="115447"/>
                    <a:pt x="369716" y="117435"/>
                  </a:cubicBezTo>
                  <a:lnTo>
                    <a:pt x="361970" y="120657"/>
                  </a:lnTo>
                  <a:lnTo>
                    <a:pt x="354224" y="117435"/>
                  </a:lnTo>
                  <a:cubicBezTo>
                    <a:pt x="352236" y="115447"/>
                    <a:pt x="351003" y="112705"/>
                    <a:pt x="351003" y="109688"/>
                  </a:cubicBezTo>
                  <a:lnTo>
                    <a:pt x="351003" y="65813"/>
                  </a:lnTo>
                  <a:cubicBezTo>
                    <a:pt x="351003" y="47659"/>
                    <a:pt x="336249" y="32907"/>
                    <a:pt x="318096" y="32907"/>
                  </a:cubicBezTo>
                  <a:cubicBezTo>
                    <a:pt x="299942" y="32907"/>
                    <a:pt x="285189" y="47659"/>
                    <a:pt x="285189" y="65813"/>
                  </a:cubicBezTo>
                  <a:lnTo>
                    <a:pt x="285189" y="109688"/>
                  </a:lnTo>
                  <a:cubicBezTo>
                    <a:pt x="285189" y="115721"/>
                    <a:pt x="280253" y="120657"/>
                    <a:pt x="274221" y="120657"/>
                  </a:cubicBezTo>
                  <a:cubicBezTo>
                    <a:pt x="268187" y="120657"/>
                    <a:pt x="263252" y="115721"/>
                    <a:pt x="263252" y="109688"/>
                  </a:cubicBezTo>
                  <a:lnTo>
                    <a:pt x="263252" y="65813"/>
                  </a:lnTo>
                  <a:cubicBezTo>
                    <a:pt x="263252" y="47659"/>
                    <a:pt x="248498" y="32907"/>
                    <a:pt x="230345" y="32907"/>
                  </a:cubicBezTo>
                  <a:cubicBezTo>
                    <a:pt x="212192" y="32907"/>
                    <a:pt x="197438" y="47659"/>
                    <a:pt x="197438" y="65813"/>
                  </a:cubicBezTo>
                  <a:lnTo>
                    <a:pt x="197438" y="109688"/>
                  </a:lnTo>
                  <a:cubicBezTo>
                    <a:pt x="197438" y="115721"/>
                    <a:pt x="192503" y="120657"/>
                    <a:pt x="186470" y="120657"/>
                  </a:cubicBezTo>
                  <a:cubicBezTo>
                    <a:pt x="180436" y="120657"/>
                    <a:pt x="175501" y="115721"/>
                    <a:pt x="175501" y="109688"/>
                  </a:cubicBezTo>
                  <a:lnTo>
                    <a:pt x="175501" y="65813"/>
                  </a:lnTo>
                  <a:cubicBezTo>
                    <a:pt x="175501" y="47659"/>
                    <a:pt x="160748" y="32907"/>
                    <a:pt x="142594" y="32907"/>
                  </a:cubicBezTo>
                  <a:cubicBezTo>
                    <a:pt x="124441" y="32907"/>
                    <a:pt x="109687" y="47659"/>
                    <a:pt x="109687" y="65813"/>
                  </a:cubicBezTo>
                  <a:lnTo>
                    <a:pt x="109687" y="109688"/>
                  </a:lnTo>
                  <a:cubicBezTo>
                    <a:pt x="109687" y="115721"/>
                    <a:pt x="104752" y="120657"/>
                    <a:pt x="98720" y="120657"/>
                  </a:cubicBezTo>
                  <a:cubicBezTo>
                    <a:pt x="92686" y="120657"/>
                    <a:pt x="87751" y="115721"/>
                    <a:pt x="87751" y="109688"/>
                  </a:cubicBezTo>
                  <a:lnTo>
                    <a:pt x="87751" y="65813"/>
                  </a:lnTo>
                  <a:cubicBezTo>
                    <a:pt x="87751" y="47659"/>
                    <a:pt x="72997" y="32907"/>
                    <a:pt x="54844" y="32907"/>
                  </a:cubicBezTo>
                  <a:cubicBezTo>
                    <a:pt x="36690" y="32907"/>
                    <a:pt x="21937" y="47659"/>
                    <a:pt x="21937" y="65813"/>
                  </a:cubicBezTo>
                  <a:lnTo>
                    <a:pt x="21937" y="109688"/>
                  </a:lnTo>
                  <a:cubicBezTo>
                    <a:pt x="21937" y="115721"/>
                    <a:pt x="17001" y="120657"/>
                    <a:pt x="10969" y="120657"/>
                  </a:cubicBezTo>
                  <a:cubicBezTo>
                    <a:pt x="4935" y="120657"/>
                    <a:pt x="0" y="115721"/>
                    <a:pt x="0" y="109688"/>
                  </a:cubicBezTo>
                  <a:lnTo>
                    <a:pt x="0" y="48399"/>
                  </a:lnTo>
                  <a:lnTo>
                    <a:pt x="282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1" name="Shape 1296">
              <a:extLst>
                <a:ext uri="{FF2B5EF4-FFF2-40B4-BE49-F238E27FC236}">
                  <a16:creationId xmlns:a16="http://schemas.microsoft.com/office/drawing/2014/main" id="{8BC71849-406D-463C-9E1B-193B62C7A83B}"/>
                </a:ext>
              </a:extLst>
            </p:cNvPr>
            <p:cNvSpPr/>
            <p:nvPr/>
          </p:nvSpPr>
          <p:spPr>
            <a:xfrm>
              <a:off x="543432" y="951370"/>
              <a:ext cx="307128" cy="21938"/>
            </a:xfrm>
            <a:custGeom>
              <a:avLst/>
              <a:gdLst/>
              <a:ahLst/>
              <a:cxnLst/>
              <a:rect l="0" t="0" r="0" b="0"/>
              <a:pathLst>
                <a:path w="307128" h="21938">
                  <a:moveTo>
                    <a:pt x="0" y="0"/>
                  </a:moveTo>
                  <a:lnTo>
                    <a:pt x="307128" y="0"/>
                  </a:lnTo>
                  <a:lnTo>
                    <a:pt x="307128" y="10969"/>
                  </a:lnTo>
                  <a:cubicBezTo>
                    <a:pt x="307128" y="17001"/>
                    <a:pt x="302192" y="21938"/>
                    <a:pt x="296159" y="21938"/>
                  </a:cubicBezTo>
                  <a:lnTo>
                    <a:pt x="10969" y="21938"/>
                  </a:lnTo>
                  <a:cubicBezTo>
                    <a:pt x="4937" y="21938"/>
                    <a:pt x="0" y="17001"/>
                    <a:pt x="0" y="10969"/>
                  </a:cubicBez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2" name="Shape 1297">
              <a:extLst>
                <a:ext uri="{FF2B5EF4-FFF2-40B4-BE49-F238E27FC236}">
                  <a16:creationId xmlns:a16="http://schemas.microsoft.com/office/drawing/2014/main" id="{EE2D4BB3-BF6C-4508-8AA1-87C7CA3A52FB}"/>
                </a:ext>
              </a:extLst>
            </p:cNvPr>
            <p:cNvSpPr/>
            <p:nvPr/>
          </p:nvSpPr>
          <p:spPr>
            <a:xfrm>
              <a:off x="466928" y="589402"/>
              <a:ext cx="460172" cy="109746"/>
            </a:xfrm>
            <a:custGeom>
              <a:avLst/>
              <a:gdLst/>
              <a:ahLst/>
              <a:cxnLst/>
              <a:rect l="0" t="0" r="0" b="0"/>
              <a:pathLst>
                <a:path w="460172" h="109746">
                  <a:moveTo>
                    <a:pt x="98445" y="0"/>
                  </a:moveTo>
                  <a:cubicBezTo>
                    <a:pt x="104478" y="0"/>
                    <a:pt x="109414" y="4937"/>
                    <a:pt x="109414" y="10969"/>
                  </a:cubicBezTo>
                  <a:lnTo>
                    <a:pt x="109414" y="54844"/>
                  </a:lnTo>
                  <a:cubicBezTo>
                    <a:pt x="109414" y="72997"/>
                    <a:pt x="124167" y="87750"/>
                    <a:pt x="142320" y="87750"/>
                  </a:cubicBezTo>
                  <a:cubicBezTo>
                    <a:pt x="160473" y="87750"/>
                    <a:pt x="175227" y="72997"/>
                    <a:pt x="175227" y="54844"/>
                  </a:cubicBezTo>
                  <a:lnTo>
                    <a:pt x="175227" y="10969"/>
                  </a:lnTo>
                  <a:cubicBezTo>
                    <a:pt x="175227" y="4937"/>
                    <a:pt x="180162" y="0"/>
                    <a:pt x="186196" y="0"/>
                  </a:cubicBezTo>
                  <a:cubicBezTo>
                    <a:pt x="192228" y="0"/>
                    <a:pt x="197165" y="4937"/>
                    <a:pt x="197165" y="10969"/>
                  </a:cubicBezTo>
                  <a:lnTo>
                    <a:pt x="197165" y="54844"/>
                  </a:lnTo>
                  <a:cubicBezTo>
                    <a:pt x="197165" y="72997"/>
                    <a:pt x="211917" y="87750"/>
                    <a:pt x="230071" y="87750"/>
                  </a:cubicBezTo>
                  <a:cubicBezTo>
                    <a:pt x="248224" y="87750"/>
                    <a:pt x="262978" y="72997"/>
                    <a:pt x="262978" y="54844"/>
                  </a:cubicBezTo>
                  <a:lnTo>
                    <a:pt x="262978" y="10969"/>
                  </a:lnTo>
                  <a:cubicBezTo>
                    <a:pt x="262978" y="4937"/>
                    <a:pt x="267913" y="0"/>
                    <a:pt x="273947" y="0"/>
                  </a:cubicBezTo>
                  <a:cubicBezTo>
                    <a:pt x="279979" y="0"/>
                    <a:pt x="284916" y="4937"/>
                    <a:pt x="284916" y="10969"/>
                  </a:cubicBezTo>
                  <a:lnTo>
                    <a:pt x="284916" y="54844"/>
                  </a:lnTo>
                  <a:cubicBezTo>
                    <a:pt x="284916" y="72997"/>
                    <a:pt x="299668" y="87750"/>
                    <a:pt x="317821" y="87750"/>
                  </a:cubicBezTo>
                  <a:cubicBezTo>
                    <a:pt x="335975" y="87750"/>
                    <a:pt x="350728" y="72997"/>
                    <a:pt x="350728" y="54844"/>
                  </a:cubicBezTo>
                  <a:lnTo>
                    <a:pt x="350728" y="10969"/>
                  </a:lnTo>
                  <a:cubicBezTo>
                    <a:pt x="350728" y="4937"/>
                    <a:pt x="355663" y="0"/>
                    <a:pt x="361697" y="0"/>
                  </a:cubicBezTo>
                  <a:cubicBezTo>
                    <a:pt x="367730" y="0"/>
                    <a:pt x="372666" y="4937"/>
                    <a:pt x="372666" y="10969"/>
                  </a:cubicBezTo>
                  <a:lnTo>
                    <a:pt x="372666" y="54844"/>
                  </a:lnTo>
                  <a:cubicBezTo>
                    <a:pt x="372666" y="72997"/>
                    <a:pt x="387419" y="87750"/>
                    <a:pt x="405572" y="87750"/>
                  </a:cubicBezTo>
                  <a:cubicBezTo>
                    <a:pt x="423725" y="87750"/>
                    <a:pt x="438479" y="72997"/>
                    <a:pt x="438479" y="54844"/>
                  </a:cubicBezTo>
                  <a:lnTo>
                    <a:pt x="438508" y="31535"/>
                  </a:lnTo>
                  <a:cubicBezTo>
                    <a:pt x="451561" y="55614"/>
                    <a:pt x="458965" y="82378"/>
                    <a:pt x="460172" y="109746"/>
                  </a:cubicBezTo>
                  <a:lnTo>
                    <a:pt x="0" y="109746"/>
                  </a:lnTo>
                  <a:cubicBezTo>
                    <a:pt x="1179" y="82376"/>
                    <a:pt x="8611" y="55612"/>
                    <a:pt x="21664" y="31535"/>
                  </a:cubicBezTo>
                  <a:lnTo>
                    <a:pt x="21664" y="54844"/>
                  </a:lnTo>
                  <a:cubicBezTo>
                    <a:pt x="21664" y="72997"/>
                    <a:pt x="36416" y="87750"/>
                    <a:pt x="54569" y="87750"/>
                  </a:cubicBezTo>
                  <a:cubicBezTo>
                    <a:pt x="72723" y="87750"/>
                    <a:pt x="87476" y="72997"/>
                    <a:pt x="87476" y="54844"/>
                  </a:cubicBezTo>
                  <a:lnTo>
                    <a:pt x="87476" y="10969"/>
                  </a:lnTo>
                  <a:cubicBezTo>
                    <a:pt x="87476" y="4937"/>
                    <a:pt x="92412" y="0"/>
                    <a:pt x="9844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3" name="Shape 1298">
              <a:extLst>
                <a:ext uri="{FF2B5EF4-FFF2-40B4-BE49-F238E27FC236}">
                  <a16:creationId xmlns:a16="http://schemas.microsoft.com/office/drawing/2014/main" id="{5AC249FA-E7E6-463A-B490-CD0705E45459}"/>
                </a:ext>
              </a:extLst>
            </p:cNvPr>
            <p:cNvSpPr/>
            <p:nvPr/>
          </p:nvSpPr>
          <p:spPr>
            <a:xfrm>
              <a:off x="467311" y="721079"/>
              <a:ext cx="459398" cy="21884"/>
            </a:xfrm>
            <a:custGeom>
              <a:avLst/>
              <a:gdLst/>
              <a:ahLst/>
              <a:cxnLst/>
              <a:rect l="0" t="0" r="0" b="0"/>
              <a:pathLst>
                <a:path w="459398" h="21884">
                  <a:moveTo>
                    <a:pt x="0" y="0"/>
                  </a:moveTo>
                  <a:lnTo>
                    <a:pt x="459398" y="0"/>
                  </a:lnTo>
                  <a:cubicBezTo>
                    <a:pt x="458823" y="7376"/>
                    <a:pt x="457808" y="14671"/>
                    <a:pt x="456328" y="21884"/>
                  </a:cubicBezTo>
                  <a:lnTo>
                    <a:pt x="3043" y="21884"/>
                  </a:lnTo>
                  <a:cubicBezTo>
                    <a:pt x="1590" y="14671"/>
                    <a:pt x="549" y="7376"/>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4" name="Shape 1299">
              <a:extLst>
                <a:ext uri="{FF2B5EF4-FFF2-40B4-BE49-F238E27FC236}">
                  <a16:creationId xmlns:a16="http://schemas.microsoft.com/office/drawing/2014/main" id="{40F1DE73-8D9A-458F-AC34-61FA4BB6DC1B}"/>
                </a:ext>
              </a:extLst>
            </p:cNvPr>
            <p:cNvSpPr/>
            <p:nvPr/>
          </p:nvSpPr>
          <p:spPr>
            <a:xfrm>
              <a:off x="872494" y="446800"/>
              <a:ext cx="142594" cy="245866"/>
            </a:xfrm>
            <a:custGeom>
              <a:avLst/>
              <a:gdLst/>
              <a:ahLst/>
              <a:cxnLst/>
              <a:rect l="0" t="0" r="0" b="0"/>
              <a:pathLst>
                <a:path w="142594" h="245866">
                  <a:moveTo>
                    <a:pt x="10968" y="0"/>
                  </a:moveTo>
                  <a:lnTo>
                    <a:pt x="10968" y="3"/>
                  </a:lnTo>
                  <a:cubicBezTo>
                    <a:pt x="83553" y="3"/>
                    <a:pt x="142594" y="59041"/>
                    <a:pt x="142594" y="131628"/>
                  </a:cubicBezTo>
                  <a:cubicBezTo>
                    <a:pt x="142594" y="179394"/>
                    <a:pt x="116982" y="222612"/>
                    <a:pt x="76233" y="245866"/>
                  </a:cubicBezTo>
                  <a:cubicBezTo>
                    <a:pt x="75656" y="237721"/>
                    <a:pt x="74560" y="229659"/>
                    <a:pt x="73024" y="221680"/>
                  </a:cubicBezTo>
                  <a:cubicBezTo>
                    <a:pt x="102503" y="201278"/>
                    <a:pt x="120656" y="167605"/>
                    <a:pt x="120656" y="131627"/>
                  </a:cubicBezTo>
                  <a:cubicBezTo>
                    <a:pt x="120656" y="71133"/>
                    <a:pt x="71462" y="21938"/>
                    <a:pt x="10968" y="21938"/>
                  </a:cubicBezTo>
                  <a:cubicBezTo>
                    <a:pt x="7348" y="21938"/>
                    <a:pt x="3674" y="22184"/>
                    <a:pt x="0" y="22596"/>
                  </a:cubicBezTo>
                  <a:lnTo>
                    <a:pt x="0" y="603"/>
                  </a:lnTo>
                  <a:cubicBezTo>
                    <a:pt x="3839" y="220"/>
                    <a:pt x="7459" y="0"/>
                    <a:pt x="109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5" name="Shape 1300">
              <a:extLst>
                <a:ext uri="{FF2B5EF4-FFF2-40B4-BE49-F238E27FC236}">
                  <a16:creationId xmlns:a16="http://schemas.microsoft.com/office/drawing/2014/main" id="{6586C573-F2C4-4482-9D33-535467B2C597}"/>
                </a:ext>
              </a:extLst>
            </p:cNvPr>
            <p:cNvSpPr/>
            <p:nvPr/>
          </p:nvSpPr>
          <p:spPr>
            <a:xfrm>
              <a:off x="476391" y="764899"/>
              <a:ext cx="441245" cy="21938"/>
            </a:xfrm>
            <a:custGeom>
              <a:avLst/>
              <a:gdLst/>
              <a:ahLst/>
              <a:cxnLst/>
              <a:rect l="0" t="0" r="0" b="0"/>
              <a:pathLst>
                <a:path w="441245" h="21938">
                  <a:moveTo>
                    <a:pt x="0" y="0"/>
                  </a:moveTo>
                  <a:lnTo>
                    <a:pt x="441245" y="0"/>
                  </a:lnTo>
                  <a:cubicBezTo>
                    <a:pt x="440395" y="2550"/>
                    <a:pt x="439682" y="5100"/>
                    <a:pt x="438695" y="7596"/>
                  </a:cubicBezTo>
                  <a:lnTo>
                    <a:pt x="433101" y="21938"/>
                  </a:lnTo>
                  <a:lnTo>
                    <a:pt x="8142" y="21938"/>
                  </a:lnTo>
                  <a:lnTo>
                    <a:pt x="2548" y="7596"/>
                  </a:lnTo>
                  <a:lnTo>
                    <a:pt x="2550" y="7596"/>
                  </a:lnTo>
                  <a:cubicBezTo>
                    <a:pt x="1563" y="5100"/>
                    <a:pt x="850" y="2523"/>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6" name="Shape 1301">
              <a:extLst>
                <a:ext uri="{FF2B5EF4-FFF2-40B4-BE49-F238E27FC236}">
                  <a16:creationId xmlns:a16="http://schemas.microsoft.com/office/drawing/2014/main" id="{F8F9FDBF-89A9-451C-BB25-14309518BA21}"/>
                </a:ext>
              </a:extLst>
            </p:cNvPr>
            <p:cNvSpPr/>
            <p:nvPr/>
          </p:nvSpPr>
          <p:spPr>
            <a:xfrm>
              <a:off x="493054" y="808767"/>
              <a:ext cx="407878" cy="120662"/>
            </a:xfrm>
            <a:custGeom>
              <a:avLst/>
              <a:gdLst/>
              <a:ahLst/>
              <a:cxnLst/>
              <a:rect l="0" t="0" r="0" b="0"/>
              <a:pathLst>
                <a:path w="407878" h="120662">
                  <a:moveTo>
                    <a:pt x="0" y="0"/>
                  </a:moveTo>
                  <a:lnTo>
                    <a:pt x="407878" y="0"/>
                  </a:lnTo>
                  <a:lnTo>
                    <a:pt x="360959" y="120662"/>
                  </a:lnTo>
                  <a:lnTo>
                    <a:pt x="46925" y="1206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197" name="Techniques">
            <a:extLst>
              <a:ext uri="{FF2B5EF4-FFF2-40B4-BE49-F238E27FC236}">
                <a16:creationId xmlns:a16="http://schemas.microsoft.com/office/drawing/2014/main" id="{F90C5F81-5ED9-4F91-B2EB-B6D8435C09F6}"/>
              </a:ext>
            </a:extLst>
          </p:cNvPr>
          <p:cNvSpPr txBox="1"/>
          <p:nvPr/>
        </p:nvSpPr>
        <p:spPr>
          <a:xfrm>
            <a:off x="8299811" y="1782517"/>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Artefacts</a:t>
            </a:r>
            <a:endParaRPr dirty="0"/>
          </a:p>
        </p:txBody>
      </p:sp>
      <p:grpSp>
        <p:nvGrpSpPr>
          <p:cNvPr id="198" name="Group 197">
            <a:extLst>
              <a:ext uri="{FF2B5EF4-FFF2-40B4-BE49-F238E27FC236}">
                <a16:creationId xmlns:a16="http://schemas.microsoft.com/office/drawing/2014/main" id="{49FE1BFC-3C19-4DCF-B5E3-2A28A0E918BB}"/>
              </a:ext>
            </a:extLst>
          </p:cNvPr>
          <p:cNvGrpSpPr/>
          <p:nvPr/>
        </p:nvGrpSpPr>
        <p:grpSpPr>
          <a:xfrm>
            <a:off x="4782671" y="1105816"/>
            <a:ext cx="712954" cy="648002"/>
            <a:chOff x="0" y="0"/>
            <a:chExt cx="1393991" cy="1331996"/>
          </a:xfrm>
        </p:grpSpPr>
        <p:sp>
          <p:nvSpPr>
            <p:cNvPr id="199" name="Shape 600">
              <a:extLst>
                <a:ext uri="{FF2B5EF4-FFF2-40B4-BE49-F238E27FC236}">
                  <a16:creationId xmlns:a16="http://schemas.microsoft.com/office/drawing/2014/main" id="{6B013D45-AC67-41F8-904F-7B6E021F0962}"/>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00" name="Shape 602">
              <a:extLst>
                <a:ext uri="{FF2B5EF4-FFF2-40B4-BE49-F238E27FC236}">
                  <a16:creationId xmlns:a16="http://schemas.microsoft.com/office/drawing/2014/main" id="{16475B64-E368-4E69-87FC-93964AA05C36}"/>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1" name="Shape 603">
              <a:extLst>
                <a:ext uri="{FF2B5EF4-FFF2-40B4-BE49-F238E27FC236}">
                  <a16:creationId xmlns:a16="http://schemas.microsoft.com/office/drawing/2014/main" id="{AD38F8C7-EF39-41B4-8FF3-5580D384B2E8}"/>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2" name="Shape 604">
              <a:extLst>
                <a:ext uri="{FF2B5EF4-FFF2-40B4-BE49-F238E27FC236}">
                  <a16:creationId xmlns:a16="http://schemas.microsoft.com/office/drawing/2014/main" id="{C022C971-5216-4573-BCC5-5C86C1558C04}"/>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3" name="Shape 605">
              <a:extLst>
                <a:ext uri="{FF2B5EF4-FFF2-40B4-BE49-F238E27FC236}">
                  <a16:creationId xmlns:a16="http://schemas.microsoft.com/office/drawing/2014/main" id="{DFB524E8-3590-45F2-A9E5-0FCEF5CDE1FF}"/>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4" name="Shape 606">
              <a:extLst>
                <a:ext uri="{FF2B5EF4-FFF2-40B4-BE49-F238E27FC236}">
                  <a16:creationId xmlns:a16="http://schemas.microsoft.com/office/drawing/2014/main" id="{63CE806A-1B52-4925-9077-19523DDC8203}"/>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5" name="Shape 607">
              <a:extLst>
                <a:ext uri="{FF2B5EF4-FFF2-40B4-BE49-F238E27FC236}">
                  <a16:creationId xmlns:a16="http://schemas.microsoft.com/office/drawing/2014/main" id="{D97EC34E-46E0-482E-8C91-BCE5B682DB1F}"/>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50" name="Group 149">
            <a:extLst>
              <a:ext uri="{FF2B5EF4-FFF2-40B4-BE49-F238E27FC236}">
                <a16:creationId xmlns:a16="http://schemas.microsoft.com/office/drawing/2014/main" id="{D3BBD957-4921-469C-918E-B40860644D0B}"/>
              </a:ext>
            </a:extLst>
          </p:cNvPr>
          <p:cNvGrpSpPr/>
          <p:nvPr/>
        </p:nvGrpSpPr>
        <p:grpSpPr>
          <a:xfrm>
            <a:off x="6831963" y="1122182"/>
            <a:ext cx="709706" cy="664192"/>
            <a:chOff x="0" y="0"/>
            <a:chExt cx="1393992" cy="1331996"/>
          </a:xfrm>
        </p:grpSpPr>
        <p:sp>
          <p:nvSpPr>
            <p:cNvPr id="151" name="Shape 571">
              <a:extLst>
                <a:ext uri="{FF2B5EF4-FFF2-40B4-BE49-F238E27FC236}">
                  <a16:creationId xmlns:a16="http://schemas.microsoft.com/office/drawing/2014/main" id="{50D124B4-F86D-4F98-B8F1-A13C61DFC212}"/>
                </a:ext>
              </a:extLst>
            </p:cNvPr>
            <p:cNvSpPr/>
            <p:nvPr/>
          </p:nvSpPr>
          <p:spPr>
            <a:xfrm>
              <a:off x="0" y="0"/>
              <a:ext cx="1393992" cy="1331996"/>
            </a:xfrm>
            <a:custGeom>
              <a:avLst/>
              <a:gdLst/>
              <a:ahLst/>
              <a:cxnLst/>
              <a:rect l="0" t="0" r="0" b="0"/>
              <a:pathLst>
                <a:path w="1393992" h="1331996">
                  <a:moveTo>
                    <a:pt x="696996" y="0"/>
                  </a:moveTo>
                  <a:cubicBezTo>
                    <a:pt x="859506" y="0"/>
                    <a:pt x="1022017" y="61996"/>
                    <a:pt x="1146008" y="185988"/>
                  </a:cubicBezTo>
                  <a:cubicBezTo>
                    <a:pt x="1393992" y="433971"/>
                    <a:pt x="1393992" y="836030"/>
                    <a:pt x="1146008" y="1084013"/>
                  </a:cubicBezTo>
                  <a:cubicBezTo>
                    <a:pt x="898026" y="1331996"/>
                    <a:pt x="495967" y="1331996"/>
                    <a:pt x="247984" y="1084013"/>
                  </a:cubicBezTo>
                  <a:cubicBezTo>
                    <a:pt x="0" y="836030"/>
                    <a:pt x="0" y="433971"/>
                    <a:pt x="247984" y="185988"/>
                  </a:cubicBezTo>
                  <a:cubicBezTo>
                    <a:pt x="371975" y="61996"/>
                    <a:pt x="534486"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52" name="Shape 572">
              <a:extLst>
                <a:ext uri="{FF2B5EF4-FFF2-40B4-BE49-F238E27FC236}">
                  <a16:creationId xmlns:a16="http://schemas.microsoft.com/office/drawing/2014/main" id="{9B0507BD-2DEA-446D-98E8-924DD79B556B}"/>
                </a:ext>
              </a:extLst>
            </p:cNvPr>
            <p:cNvSpPr/>
            <p:nvPr/>
          </p:nvSpPr>
          <p:spPr>
            <a:xfrm>
              <a:off x="907323" y="595393"/>
              <a:ext cx="70477" cy="71313"/>
            </a:xfrm>
            <a:custGeom>
              <a:avLst/>
              <a:gdLst/>
              <a:ahLst/>
              <a:cxnLst/>
              <a:rect l="0" t="0" r="0" b="0"/>
              <a:pathLst>
                <a:path w="70477" h="71313">
                  <a:moveTo>
                    <a:pt x="28292" y="0"/>
                  </a:moveTo>
                  <a:lnTo>
                    <a:pt x="70477" y="42688"/>
                  </a:lnTo>
                  <a:lnTo>
                    <a:pt x="47477" y="71313"/>
                  </a:lnTo>
                  <a:lnTo>
                    <a:pt x="0" y="23335"/>
                  </a:lnTo>
                  <a:lnTo>
                    <a:pt x="2829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3" name="Shape 573">
              <a:extLst>
                <a:ext uri="{FF2B5EF4-FFF2-40B4-BE49-F238E27FC236}">
                  <a16:creationId xmlns:a16="http://schemas.microsoft.com/office/drawing/2014/main" id="{F10E6BC6-5F29-4A87-8906-7C7F2340A17A}"/>
                </a:ext>
              </a:extLst>
            </p:cNvPr>
            <p:cNvSpPr/>
            <p:nvPr/>
          </p:nvSpPr>
          <p:spPr>
            <a:xfrm>
              <a:off x="945928" y="454475"/>
              <a:ext cx="179623" cy="172828"/>
            </a:xfrm>
            <a:custGeom>
              <a:avLst/>
              <a:gdLst/>
              <a:ahLst/>
              <a:cxnLst/>
              <a:rect l="0" t="0" r="0" b="0"/>
              <a:pathLst>
                <a:path w="179623" h="172828">
                  <a:moveTo>
                    <a:pt x="176411" y="0"/>
                  </a:moveTo>
                  <a:lnTo>
                    <a:pt x="179623" y="1358"/>
                  </a:lnTo>
                  <a:lnTo>
                    <a:pt x="179623" y="1581"/>
                  </a:lnTo>
                  <a:lnTo>
                    <a:pt x="170200" y="57771"/>
                  </a:lnTo>
                  <a:cubicBezTo>
                    <a:pt x="164993" y="76152"/>
                    <a:pt x="157711" y="93930"/>
                    <a:pt x="148287" y="110552"/>
                  </a:cubicBezTo>
                  <a:cubicBezTo>
                    <a:pt x="132517" y="138507"/>
                    <a:pt x="104761" y="162144"/>
                    <a:pt x="70812" y="160773"/>
                  </a:cubicBezTo>
                  <a:cubicBezTo>
                    <a:pt x="64483" y="160438"/>
                    <a:pt x="58289" y="159233"/>
                    <a:pt x="52631" y="157358"/>
                  </a:cubicBezTo>
                  <a:lnTo>
                    <a:pt x="40446" y="172828"/>
                  </a:lnTo>
                  <a:lnTo>
                    <a:pt x="0" y="132551"/>
                  </a:lnTo>
                  <a:lnTo>
                    <a:pt x="15267" y="120029"/>
                  </a:lnTo>
                  <a:cubicBezTo>
                    <a:pt x="13560" y="114872"/>
                    <a:pt x="12355" y="109215"/>
                    <a:pt x="12019" y="103389"/>
                  </a:cubicBezTo>
                  <a:cubicBezTo>
                    <a:pt x="10145" y="69774"/>
                    <a:pt x="29497" y="37399"/>
                    <a:pt x="59496" y="22466"/>
                  </a:cubicBezTo>
                  <a:cubicBezTo>
                    <a:pt x="78345" y="13024"/>
                    <a:pt x="97898" y="12857"/>
                    <a:pt x="118456" y="13895"/>
                  </a:cubicBezTo>
                  <a:cubicBezTo>
                    <a:pt x="138342" y="14932"/>
                    <a:pt x="161478" y="14932"/>
                    <a:pt x="17641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4" name="Shape 574">
              <a:extLst>
                <a:ext uri="{FF2B5EF4-FFF2-40B4-BE49-F238E27FC236}">
                  <a16:creationId xmlns:a16="http://schemas.microsoft.com/office/drawing/2014/main" id="{56C61729-7A9F-45F3-95FF-820E79BB0FDD}"/>
                </a:ext>
              </a:extLst>
            </p:cNvPr>
            <p:cNvSpPr/>
            <p:nvPr/>
          </p:nvSpPr>
          <p:spPr>
            <a:xfrm>
              <a:off x="745146" y="703426"/>
              <a:ext cx="195681" cy="206713"/>
            </a:xfrm>
            <a:custGeom>
              <a:avLst/>
              <a:gdLst/>
              <a:ahLst/>
              <a:cxnLst/>
              <a:rect l="0" t="0" r="0" b="0"/>
              <a:pathLst>
                <a:path w="195681" h="206713">
                  <a:moveTo>
                    <a:pt x="195681" y="0"/>
                  </a:moveTo>
                  <a:lnTo>
                    <a:pt x="195681" y="35592"/>
                  </a:lnTo>
                  <a:lnTo>
                    <a:pt x="192679" y="35257"/>
                  </a:lnTo>
                  <a:cubicBezTo>
                    <a:pt x="173327" y="36998"/>
                    <a:pt x="159098" y="53973"/>
                    <a:pt x="160806" y="73157"/>
                  </a:cubicBezTo>
                  <a:cubicBezTo>
                    <a:pt x="162111" y="87546"/>
                    <a:pt x="171986" y="99147"/>
                    <a:pt x="184936" y="103327"/>
                  </a:cubicBezTo>
                  <a:lnTo>
                    <a:pt x="195681" y="104525"/>
                  </a:lnTo>
                  <a:lnTo>
                    <a:pt x="195681" y="161563"/>
                  </a:lnTo>
                  <a:lnTo>
                    <a:pt x="173803" y="176057"/>
                  </a:lnTo>
                  <a:cubicBezTo>
                    <a:pt x="144760" y="191475"/>
                    <a:pt x="112237" y="201448"/>
                    <a:pt x="77475" y="204503"/>
                  </a:cubicBezTo>
                  <a:cubicBezTo>
                    <a:pt x="50757" y="206713"/>
                    <a:pt x="24675" y="204838"/>
                    <a:pt x="0" y="199181"/>
                  </a:cubicBezTo>
                  <a:cubicBezTo>
                    <a:pt x="14229" y="184616"/>
                    <a:pt x="29664" y="171224"/>
                    <a:pt x="45099" y="157865"/>
                  </a:cubicBezTo>
                  <a:cubicBezTo>
                    <a:pt x="52331" y="165901"/>
                    <a:pt x="62944" y="170721"/>
                    <a:pt x="74428" y="169684"/>
                  </a:cubicBezTo>
                  <a:cubicBezTo>
                    <a:pt x="93613" y="167943"/>
                    <a:pt x="107842" y="150968"/>
                    <a:pt x="106134" y="131783"/>
                  </a:cubicBezTo>
                  <a:cubicBezTo>
                    <a:pt x="105432" y="123379"/>
                    <a:pt x="101849" y="116014"/>
                    <a:pt x="96358" y="110356"/>
                  </a:cubicBezTo>
                  <a:cubicBezTo>
                    <a:pt x="101681" y="105066"/>
                    <a:pt x="106972" y="99742"/>
                    <a:pt x="112295" y="94251"/>
                  </a:cubicBezTo>
                  <a:lnTo>
                    <a:pt x="19568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5" name="Shape 575">
              <a:extLst>
                <a:ext uri="{FF2B5EF4-FFF2-40B4-BE49-F238E27FC236}">
                  <a16:creationId xmlns:a16="http://schemas.microsoft.com/office/drawing/2014/main" id="{C096FB39-EFCF-4E94-AE43-123C57F89917}"/>
                </a:ext>
              </a:extLst>
            </p:cNvPr>
            <p:cNvSpPr/>
            <p:nvPr/>
          </p:nvSpPr>
          <p:spPr>
            <a:xfrm>
              <a:off x="940826" y="625555"/>
              <a:ext cx="119555" cy="239434"/>
            </a:xfrm>
            <a:custGeom>
              <a:avLst/>
              <a:gdLst/>
              <a:ahLst/>
              <a:cxnLst/>
              <a:rect l="0" t="0" r="0" b="0"/>
              <a:pathLst>
                <a:path w="119555" h="239434">
                  <a:moveTo>
                    <a:pt x="111170" y="0"/>
                  </a:moveTo>
                  <a:cubicBezTo>
                    <a:pt x="111539" y="2578"/>
                    <a:pt x="111874" y="5324"/>
                    <a:pt x="112042" y="7902"/>
                  </a:cubicBezTo>
                  <a:lnTo>
                    <a:pt x="112039" y="7903"/>
                  </a:lnTo>
                  <a:cubicBezTo>
                    <a:pt x="119555" y="94990"/>
                    <a:pt x="82053" y="175660"/>
                    <a:pt x="18921" y="226900"/>
                  </a:cubicBezTo>
                  <a:lnTo>
                    <a:pt x="0" y="239434"/>
                  </a:lnTo>
                  <a:lnTo>
                    <a:pt x="0" y="182396"/>
                  </a:lnTo>
                  <a:lnTo>
                    <a:pt x="3026" y="182734"/>
                  </a:lnTo>
                  <a:cubicBezTo>
                    <a:pt x="22211" y="181027"/>
                    <a:pt x="36440" y="164052"/>
                    <a:pt x="34899" y="145002"/>
                  </a:cubicBezTo>
                  <a:cubicBezTo>
                    <a:pt x="33594" y="130487"/>
                    <a:pt x="23719" y="118855"/>
                    <a:pt x="10769" y="114666"/>
                  </a:cubicBezTo>
                  <a:lnTo>
                    <a:pt x="0" y="113463"/>
                  </a:lnTo>
                  <a:lnTo>
                    <a:pt x="0" y="77871"/>
                  </a:lnTo>
                  <a:lnTo>
                    <a:pt x="28373" y="45801"/>
                  </a:lnTo>
                  <a:cubicBezTo>
                    <a:pt x="33529" y="48046"/>
                    <a:pt x="39355" y="49216"/>
                    <a:pt x="45515" y="48715"/>
                  </a:cubicBezTo>
                  <a:cubicBezTo>
                    <a:pt x="64700" y="46973"/>
                    <a:pt x="78929" y="29999"/>
                    <a:pt x="77221" y="10814"/>
                  </a:cubicBezTo>
                  <a:cubicBezTo>
                    <a:pt x="77221" y="10479"/>
                    <a:pt x="77053" y="9944"/>
                    <a:pt x="77053" y="9609"/>
                  </a:cubicBezTo>
                  <a:cubicBezTo>
                    <a:pt x="89241" y="8737"/>
                    <a:pt x="100725" y="5324"/>
                    <a:pt x="11117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6" name="Shape 576">
              <a:extLst>
                <a:ext uri="{FF2B5EF4-FFF2-40B4-BE49-F238E27FC236}">
                  <a16:creationId xmlns:a16="http://schemas.microsoft.com/office/drawing/2014/main" id="{336CD5CC-D4C9-4EA6-B1C8-A6BF494CC6C7}"/>
                </a:ext>
              </a:extLst>
            </p:cNvPr>
            <p:cNvSpPr/>
            <p:nvPr/>
          </p:nvSpPr>
          <p:spPr>
            <a:xfrm>
              <a:off x="268443" y="468661"/>
              <a:ext cx="163635" cy="384202"/>
            </a:xfrm>
            <a:custGeom>
              <a:avLst/>
              <a:gdLst/>
              <a:ahLst/>
              <a:cxnLst/>
              <a:rect l="0" t="0" r="0" b="0"/>
              <a:pathLst>
                <a:path w="163635" h="384202">
                  <a:moveTo>
                    <a:pt x="163635" y="0"/>
                  </a:moveTo>
                  <a:lnTo>
                    <a:pt x="163635" y="132419"/>
                  </a:lnTo>
                  <a:lnTo>
                    <a:pt x="159107" y="131686"/>
                  </a:lnTo>
                  <a:cubicBezTo>
                    <a:pt x="132188" y="134600"/>
                    <a:pt x="111798" y="151741"/>
                    <a:pt x="113842" y="169921"/>
                  </a:cubicBezTo>
                  <a:lnTo>
                    <a:pt x="113840" y="169921"/>
                  </a:lnTo>
                  <a:cubicBezTo>
                    <a:pt x="114777" y="179011"/>
                    <a:pt x="120821" y="183858"/>
                    <a:pt x="130015" y="186064"/>
                  </a:cubicBezTo>
                  <a:lnTo>
                    <a:pt x="163635" y="186348"/>
                  </a:lnTo>
                  <a:lnTo>
                    <a:pt x="163635" y="384202"/>
                  </a:lnTo>
                  <a:lnTo>
                    <a:pt x="132295" y="352968"/>
                  </a:lnTo>
                  <a:cubicBezTo>
                    <a:pt x="90181" y="305780"/>
                    <a:pt x="53709" y="243503"/>
                    <a:pt x="26715" y="171824"/>
                  </a:cubicBezTo>
                  <a:cubicBezTo>
                    <a:pt x="18914" y="151269"/>
                    <a:pt x="13130" y="130446"/>
                    <a:pt x="8740" y="109747"/>
                  </a:cubicBezTo>
                  <a:lnTo>
                    <a:pt x="0" y="53987"/>
                  </a:lnTo>
                  <a:lnTo>
                    <a:pt x="0" y="45690"/>
                  </a:lnTo>
                  <a:lnTo>
                    <a:pt x="4450" y="31778"/>
                  </a:lnTo>
                  <a:cubicBezTo>
                    <a:pt x="6860" y="29033"/>
                    <a:pt x="9941" y="26991"/>
                    <a:pt x="13189" y="25786"/>
                  </a:cubicBezTo>
                  <a:cubicBezTo>
                    <a:pt x="15599" y="24915"/>
                    <a:pt x="17977" y="24413"/>
                    <a:pt x="20387" y="24413"/>
                  </a:cubicBezTo>
                  <a:cubicBezTo>
                    <a:pt x="60519" y="23509"/>
                    <a:pt x="97161" y="20101"/>
                    <a:pt x="147494" y="5444"/>
                  </a:cubicBezTo>
                  <a:lnTo>
                    <a:pt x="16363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7" name="Shape 577">
              <a:extLst>
                <a:ext uri="{FF2B5EF4-FFF2-40B4-BE49-F238E27FC236}">
                  <a16:creationId xmlns:a16="http://schemas.microsoft.com/office/drawing/2014/main" id="{4FAA11F6-D2A2-407E-97C8-0EDAA33AED3D}"/>
                </a:ext>
              </a:extLst>
            </p:cNvPr>
            <p:cNvSpPr/>
            <p:nvPr/>
          </p:nvSpPr>
          <p:spPr>
            <a:xfrm>
              <a:off x="432077" y="401457"/>
              <a:ext cx="149518" cy="514262"/>
            </a:xfrm>
            <a:custGeom>
              <a:avLst/>
              <a:gdLst/>
              <a:ahLst/>
              <a:cxnLst/>
              <a:rect l="0" t="0" r="0" b="0"/>
              <a:pathLst>
                <a:path w="149518" h="514262">
                  <a:moveTo>
                    <a:pt x="149518" y="0"/>
                  </a:moveTo>
                  <a:lnTo>
                    <a:pt x="149518" y="163932"/>
                  </a:lnTo>
                  <a:lnTo>
                    <a:pt x="148853" y="166230"/>
                  </a:lnTo>
                  <a:cubicBezTo>
                    <a:pt x="148049" y="172989"/>
                    <a:pt x="148269" y="179744"/>
                    <a:pt x="149332" y="185753"/>
                  </a:cubicBezTo>
                  <a:lnTo>
                    <a:pt x="149518" y="186258"/>
                  </a:lnTo>
                  <a:lnTo>
                    <a:pt x="149518" y="362363"/>
                  </a:lnTo>
                  <a:lnTo>
                    <a:pt x="126568" y="367389"/>
                  </a:lnTo>
                  <a:cubicBezTo>
                    <a:pt x="98328" y="369706"/>
                    <a:pt x="70618" y="361796"/>
                    <a:pt x="51986" y="355243"/>
                  </a:cubicBezTo>
                  <a:cubicBezTo>
                    <a:pt x="50111" y="354740"/>
                    <a:pt x="48035" y="355075"/>
                    <a:pt x="46496" y="356280"/>
                  </a:cubicBezTo>
                  <a:cubicBezTo>
                    <a:pt x="44955" y="357654"/>
                    <a:pt x="44286" y="359561"/>
                    <a:pt x="44453" y="361603"/>
                  </a:cubicBezTo>
                  <a:cubicBezTo>
                    <a:pt x="45491" y="368801"/>
                    <a:pt x="47032" y="376000"/>
                    <a:pt x="49776" y="383198"/>
                  </a:cubicBezTo>
                  <a:cubicBezTo>
                    <a:pt x="65346" y="424355"/>
                    <a:pt x="102214" y="446584"/>
                    <a:pt x="142811" y="446454"/>
                  </a:cubicBezTo>
                  <a:lnTo>
                    <a:pt x="149518" y="445198"/>
                  </a:lnTo>
                  <a:lnTo>
                    <a:pt x="149518" y="514262"/>
                  </a:lnTo>
                  <a:lnTo>
                    <a:pt x="108098" y="510790"/>
                  </a:lnTo>
                  <a:cubicBezTo>
                    <a:pt x="70924" y="502294"/>
                    <a:pt x="34767" y="482114"/>
                    <a:pt x="1244" y="452647"/>
                  </a:cubicBezTo>
                  <a:lnTo>
                    <a:pt x="0" y="451406"/>
                  </a:lnTo>
                  <a:lnTo>
                    <a:pt x="0" y="253553"/>
                  </a:lnTo>
                  <a:lnTo>
                    <a:pt x="1465" y="253565"/>
                  </a:lnTo>
                  <a:cubicBezTo>
                    <a:pt x="28383" y="250485"/>
                    <a:pt x="51853" y="261634"/>
                    <a:pt x="49810" y="243454"/>
                  </a:cubicBezTo>
                  <a:cubicBezTo>
                    <a:pt x="48280" y="229819"/>
                    <a:pt x="33716" y="209931"/>
                    <a:pt x="15103" y="202068"/>
                  </a:cubicBezTo>
                  <a:lnTo>
                    <a:pt x="0" y="199624"/>
                  </a:lnTo>
                  <a:lnTo>
                    <a:pt x="0" y="67205"/>
                  </a:lnTo>
                  <a:lnTo>
                    <a:pt x="39394" y="53918"/>
                  </a:lnTo>
                  <a:cubicBezTo>
                    <a:pt x="80275" y="38501"/>
                    <a:pt x="110483" y="24063"/>
                    <a:pt x="135593" y="9194"/>
                  </a:cubicBezTo>
                  <a:lnTo>
                    <a:pt x="14951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8" name="Shape 578">
              <a:extLst>
                <a:ext uri="{FF2B5EF4-FFF2-40B4-BE49-F238E27FC236}">
                  <a16:creationId xmlns:a16="http://schemas.microsoft.com/office/drawing/2014/main" id="{069A404F-9385-477A-9936-DC43D1BF5918}"/>
                </a:ext>
              </a:extLst>
            </p:cNvPr>
            <p:cNvSpPr/>
            <p:nvPr/>
          </p:nvSpPr>
          <p:spPr>
            <a:xfrm>
              <a:off x="581596" y="358015"/>
              <a:ext cx="215845" cy="558425"/>
            </a:xfrm>
            <a:custGeom>
              <a:avLst/>
              <a:gdLst/>
              <a:ahLst/>
              <a:cxnLst/>
              <a:rect l="0" t="0" r="0" b="0"/>
              <a:pathLst>
                <a:path w="215845" h="558425">
                  <a:moveTo>
                    <a:pt x="68463" y="503"/>
                  </a:moveTo>
                  <a:cubicBezTo>
                    <a:pt x="74456" y="1340"/>
                    <a:pt x="79947" y="4620"/>
                    <a:pt x="83362" y="9576"/>
                  </a:cubicBezTo>
                  <a:lnTo>
                    <a:pt x="83360" y="9576"/>
                  </a:lnTo>
                  <a:cubicBezTo>
                    <a:pt x="106328" y="42652"/>
                    <a:pt x="128425" y="79347"/>
                    <a:pt x="143826" y="120495"/>
                  </a:cubicBezTo>
                  <a:cubicBezTo>
                    <a:pt x="215845" y="311630"/>
                    <a:pt x="193046" y="497116"/>
                    <a:pt x="58986" y="547506"/>
                  </a:cubicBezTo>
                  <a:cubicBezTo>
                    <a:pt x="42228" y="553805"/>
                    <a:pt x="25388" y="557374"/>
                    <a:pt x="8606" y="558425"/>
                  </a:cubicBezTo>
                  <a:lnTo>
                    <a:pt x="0" y="557704"/>
                  </a:lnTo>
                  <a:lnTo>
                    <a:pt x="0" y="488640"/>
                  </a:lnTo>
                  <a:lnTo>
                    <a:pt x="34481" y="482185"/>
                  </a:lnTo>
                  <a:lnTo>
                    <a:pt x="34479" y="482185"/>
                  </a:lnTo>
                  <a:cubicBezTo>
                    <a:pt x="89353" y="461597"/>
                    <a:pt x="119352" y="406753"/>
                    <a:pt x="98360" y="351878"/>
                  </a:cubicBezTo>
                  <a:cubicBezTo>
                    <a:pt x="95614" y="344679"/>
                    <a:pt x="92199" y="338150"/>
                    <a:pt x="88082" y="332157"/>
                  </a:cubicBezTo>
                  <a:cubicBezTo>
                    <a:pt x="87077" y="330450"/>
                    <a:pt x="85168" y="329580"/>
                    <a:pt x="83126" y="329580"/>
                  </a:cubicBezTo>
                  <a:cubicBezTo>
                    <a:pt x="81084" y="329580"/>
                    <a:pt x="79376" y="330785"/>
                    <a:pt x="78338" y="332492"/>
                  </a:cubicBezTo>
                  <a:cubicBezTo>
                    <a:pt x="65482" y="355493"/>
                    <a:pt x="42008" y="390783"/>
                    <a:pt x="5149" y="404676"/>
                  </a:cubicBezTo>
                  <a:lnTo>
                    <a:pt x="0" y="405804"/>
                  </a:lnTo>
                  <a:lnTo>
                    <a:pt x="0" y="229700"/>
                  </a:lnTo>
                  <a:lnTo>
                    <a:pt x="5353" y="244241"/>
                  </a:lnTo>
                  <a:cubicBezTo>
                    <a:pt x="15632" y="259475"/>
                    <a:pt x="26245" y="235836"/>
                    <a:pt x="48711" y="220570"/>
                  </a:cubicBezTo>
                  <a:cubicBezTo>
                    <a:pt x="71177" y="205336"/>
                    <a:pt x="87448" y="190068"/>
                    <a:pt x="77203" y="174836"/>
                  </a:cubicBezTo>
                  <a:cubicBezTo>
                    <a:pt x="72047" y="167202"/>
                    <a:pt x="62831" y="163427"/>
                    <a:pt x="52096" y="163469"/>
                  </a:cubicBezTo>
                  <a:cubicBezTo>
                    <a:pt x="41361" y="163510"/>
                    <a:pt x="29108" y="167369"/>
                    <a:pt x="17875" y="175002"/>
                  </a:cubicBezTo>
                  <a:cubicBezTo>
                    <a:pt x="12258" y="178810"/>
                    <a:pt x="8025" y="184098"/>
                    <a:pt x="4995" y="190124"/>
                  </a:cubicBezTo>
                  <a:lnTo>
                    <a:pt x="0" y="207374"/>
                  </a:lnTo>
                  <a:lnTo>
                    <a:pt x="0" y="43442"/>
                  </a:lnTo>
                  <a:lnTo>
                    <a:pt x="20614" y="29832"/>
                  </a:lnTo>
                  <a:cubicBezTo>
                    <a:pt x="31318" y="22005"/>
                    <a:pt x="41444" y="13895"/>
                    <a:pt x="51689" y="5324"/>
                  </a:cubicBezTo>
                  <a:cubicBezTo>
                    <a:pt x="53563" y="3750"/>
                    <a:pt x="55773" y="2578"/>
                    <a:pt x="58017" y="1708"/>
                  </a:cubicBezTo>
                  <a:cubicBezTo>
                    <a:pt x="61264" y="503"/>
                    <a:pt x="64847" y="0"/>
                    <a:pt x="68463" y="50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9" name="Shape 579">
              <a:extLst>
                <a:ext uri="{FF2B5EF4-FFF2-40B4-BE49-F238E27FC236}">
                  <a16:creationId xmlns:a16="http://schemas.microsoft.com/office/drawing/2014/main" id="{187C4DAC-9DC7-4B81-AF2D-730B64C08B59}"/>
                </a:ext>
              </a:extLst>
            </p:cNvPr>
            <p:cNvSpPr/>
            <p:nvPr/>
          </p:nvSpPr>
          <p:spPr>
            <a:xfrm>
              <a:off x="677112" y="626935"/>
              <a:ext cx="269117" cy="298113"/>
            </a:xfrm>
            <a:custGeom>
              <a:avLst/>
              <a:gdLst/>
              <a:ahLst/>
              <a:cxnLst/>
              <a:rect l="0" t="0" r="0" b="0"/>
              <a:pathLst>
                <a:path w="269117" h="298113">
                  <a:moveTo>
                    <a:pt x="221305" y="0"/>
                  </a:moveTo>
                  <a:lnTo>
                    <a:pt x="269117" y="48518"/>
                  </a:lnTo>
                  <a:cubicBezTo>
                    <a:pt x="213576" y="106972"/>
                    <a:pt x="41650" y="298113"/>
                    <a:pt x="19184" y="291250"/>
                  </a:cubicBezTo>
                  <a:cubicBezTo>
                    <a:pt x="13693" y="289509"/>
                    <a:pt x="5826" y="283014"/>
                    <a:pt x="1707" y="279063"/>
                  </a:cubicBezTo>
                  <a:cubicBezTo>
                    <a:pt x="1205" y="278394"/>
                    <a:pt x="502" y="277858"/>
                    <a:pt x="0" y="277189"/>
                  </a:cubicBezTo>
                  <a:cubicBezTo>
                    <a:pt x="63410" y="248398"/>
                    <a:pt x="99401" y="187193"/>
                    <a:pt x="110215" y="109384"/>
                  </a:cubicBezTo>
                  <a:cubicBezTo>
                    <a:pt x="153942" y="65153"/>
                    <a:pt x="198002" y="22465"/>
                    <a:pt x="22130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0" name="Shape 580">
              <a:extLst>
                <a:ext uri="{FF2B5EF4-FFF2-40B4-BE49-F238E27FC236}">
                  <a16:creationId xmlns:a16="http://schemas.microsoft.com/office/drawing/2014/main" id="{F4F9642E-827A-41DF-9A36-6F01BAAC54C8}"/>
                </a:ext>
              </a:extLst>
            </p:cNvPr>
            <p:cNvSpPr/>
            <p:nvPr/>
          </p:nvSpPr>
          <p:spPr>
            <a:xfrm>
              <a:off x="723213" y="404528"/>
              <a:ext cx="89830" cy="302823"/>
            </a:xfrm>
            <a:custGeom>
              <a:avLst/>
              <a:gdLst/>
              <a:ahLst/>
              <a:cxnLst/>
              <a:rect l="0" t="0" r="0" b="0"/>
              <a:pathLst>
                <a:path w="89830" h="302823">
                  <a:moveTo>
                    <a:pt x="89830" y="0"/>
                  </a:moveTo>
                  <a:lnTo>
                    <a:pt x="89830" y="28167"/>
                  </a:lnTo>
                  <a:lnTo>
                    <a:pt x="80296" y="28841"/>
                  </a:lnTo>
                  <a:cubicBezTo>
                    <a:pt x="66870" y="32583"/>
                    <a:pt x="56273" y="44046"/>
                    <a:pt x="54339" y="58710"/>
                  </a:cubicBezTo>
                  <a:cubicBezTo>
                    <a:pt x="51796" y="78263"/>
                    <a:pt x="65656" y="96243"/>
                    <a:pt x="85210" y="98821"/>
                  </a:cubicBezTo>
                  <a:lnTo>
                    <a:pt x="89830" y="98529"/>
                  </a:lnTo>
                  <a:lnTo>
                    <a:pt x="89830" y="281487"/>
                  </a:lnTo>
                  <a:lnTo>
                    <a:pt x="66862" y="302823"/>
                  </a:lnTo>
                  <a:cubicBezTo>
                    <a:pt x="70778" y="234752"/>
                    <a:pt x="57253" y="156578"/>
                    <a:pt x="27422" y="77396"/>
                  </a:cubicBezTo>
                  <a:cubicBezTo>
                    <a:pt x="19721" y="56838"/>
                    <a:pt x="10279" y="37454"/>
                    <a:pt x="0" y="18939"/>
                  </a:cubicBezTo>
                  <a:cubicBezTo>
                    <a:pt x="12690" y="11037"/>
                    <a:pt x="31038" y="4709"/>
                    <a:pt x="57085" y="759"/>
                  </a:cubicBezTo>
                  <a:lnTo>
                    <a:pt x="57089" y="760"/>
                  </a:lnTo>
                  <a:lnTo>
                    <a:pt x="8983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1" name="Shape 581">
              <a:extLst>
                <a:ext uri="{FF2B5EF4-FFF2-40B4-BE49-F238E27FC236}">
                  <a16:creationId xmlns:a16="http://schemas.microsoft.com/office/drawing/2014/main" id="{1ED6525C-E69D-4868-BC05-F26649C22E17}"/>
                </a:ext>
              </a:extLst>
            </p:cNvPr>
            <p:cNvSpPr/>
            <p:nvPr/>
          </p:nvSpPr>
          <p:spPr>
            <a:xfrm>
              <a:off x="813043" y="403982"/>
              <a:ext cx="166939" cy="282032"/>
            </a:xfrm>
            <a:custGeom>
              <a:avLst/>
              <a:gdLst/>
              <a:ahLst/>
              <a:cxnLst/>
              <a:rect l="0" t="0" r="0" b="0"/>
              <a:pathLst>
                <a:path w="166939" h="282032">
                  <a:moveTo>
                    <a:pt x="23493" y="0"/>
                  </a:moveTo>
                  <a:cubicBezTo>
                    <a:pt x="78361" y="5727"/>
                    <a:pt x="128394" y="31722"/>
                    <a:pt x="166939" y="70544"/>
                  </a:cubicBezTo>
                  <a:cubicBezTo>
                    <a:pt x="155957" y="78612"/>
                    <a:pt x="146884" y="88723"/>
                    <a:pt x="139686" y="100039"/>
                  </a:cubicBezTo>
                  <a:cubicBezTo>
                    <a:pt x="134027" y="86313"/>
                    <a:pt x="119965" y="77239"/>
                    <a:pt x="104363" y="78612"/>
                  </a:cubicBezTo>
                  <a:cubicBezTo>
                    <a:pt x="85011" y="80353"/>
                    <a:pt x="70782" y="97328"/>
                    <a:pt x="72489" y="116512"/>
                  </a:cubicBezTo>
                  <a:cubicBezTo>
                    <a:pt x="74230" y="135697"/>
                    <a:pt x="91205" y="149926"/>
                    <a:pt x="110389" y="148219"/>
                  </a:cubicBezTo>
                  <a:cubicBezTo>
                    <a:pt x="115345" y="147716"/>
                    <a:pt x="119798" y="146344"/>
                    <a:pt x="123916" y="144101"/>
                  </a:cubicBezTo>
                  <a:cubicBezTo>
                    <a:pt x="123079" y="150128"/>
                    <a:pt x="122912" y="156120"/>
                    <a:pt x="123246" y="162113"/>
                  </a:cubicBezTo>
                  <a:cubicBezTo>
                    <a:pt x="123413" y="165395"/>
                    <a:pt x="123782" y="168476"/>
                    <a:pt x="124285" y="171556"/>
                  </a:cubicBezTo>
                  <a:cubicBezTo>
                    <a:pt x="92742" y="193652"/>
                    <a:pt x="64954" y="220403"/>
                    <a:pt x="37364" y="247322"/>
                  </a:cubicBezTo>
                  <a:lnTo>
                    <a:pt x="0" y="282032"/>
                  </a:lnTo>
                  <a:lnTo>
                    <a:pt x="0" y="99075"/>
                  </a:lnTo>
                  <a:lnTo>
                    <a:pt x="9533" y="98474"/>
                  </a:lnTo>
                  <a:cubicBezTo>
                    <a:pt x="22959" y="94800"/>
                    <a:pt x="33556" y="83287"/>
                    <a:pt x="35490" y="68496"/>
                  </a:cubicBezTo>
                  <a:cubicBezTo>
                    <a:pt x="38034" y="48943"/>
                    <a:pt x="24172" y="30964"/>
                    <a:pt x="4620" y="28386"/>
                  </a:cubicBezTo>
                  <a:lnTo>
                    <a:pt x="0" y="28712"/>
                  </a:lnTo>
                  <a:lnTo>
                    <a:pt x="0" y="546"/>
                  </a:lnTo>
                  <a:lnTo>
                    <a:pt x="234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138859178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950478" y="145661"/>
            <a:ext cx="601815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t>The Maya: Year 6</a:t>
            </a:r>
          </a:p>
        </p:txBody>
      </p:sp>
      <p:sp>
        <p:nvSpPr>
          <p:cNvPr id="245" name="This table shows the knowledge that will be taught in each lesson"/>
          <p:cNvSpPr txBox="1"/>
          <p:nvPr/>
        </p:nvSpPr>
        <p:spPr>
          <a:xfrm>
            <a:off x="490873" y="554753"/>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273531567"/>
              </p:ext>
            </p:extLst>
          </p:nvPr>
        </p:nvGraphicFramePr>
        <p:xfrm>
          <a:off x="192024" y="1710376"/>
          <a:ext cx="10305288" cy="5003800"/>
        </p:xfrm>
        <a:graphic>
          <a:graphicData uri="http://schemas.openxmlformats.org/drawingml/2006/table">
            <a:tbl>
              <a:tblPr>
                <a:tableStyleId>{4C3C2611-4C71-4FC5-86AE-919BDF0F9419}</a:tableStyleId>
              </a:tblPr>
              <a:tblGrid>
                <a:gridCol w="571009">
                  <a:extLst>
                    <a:ext uri="{9D8B030D-6E8A-4147-A177-3AD203B41FA5}">
                      <a16:colId xmlns:a16="http://schemas.microsoft.com/office/drawing/2014/main" val="20000"/>
                    </a:ext>
                  </a:extLst>
                </a:gridCol>
                <a:gridCol w="2419079">
                  <a:extLst>
                    <a:ext uri="{9D8B030D-6E8A-4147-A177-3AD203B41FA5}">
                      <a16:colId xmlns:a16="http://schemas.microsoft.com/office/drawing/2014/main" val="20001"/>
                    </a:ext>
                  </a:extLst>
                </a:gridCol>
                <a:gridCol w="2296349">
                  <a:extLst>
                    <a:ext uri="{9D8B030D-6E8A-4147-A177-3AD203B41FA5}">
                      <a16:colId xmlns:a16="http://schemas.microsoft.com/office/drawing/2014/main" val="20002"/>
                    </a:ext>
                  </a:extLst>
                </a:gridCol>
                <a:gridCol w="2421955">
                  <a:extLst>
                    <a:ext uri="{9D8B030D-6E8A-4147-A177-3AD203B41FA5}">
                      <a16:colId xmlns:a16="http://schemas.microsoft.com/office/drawing/2014/main" val="20003"/>
                    </a:ext>
                  </a:extLst>
                </a:gridCol>
                <a:gridCol w="2596896">
                  <a:extLst>
                    <a:ext uri="{9D8B030D-6E8A-4147-A177-3AD203B41FA5}">
                      <a16:colId xmlns:a16="http://schemas.microsoft.com/office/drawing/2014/main" val="1168215490"/>
                    </a:ext>
                  </a:extLst>
                </a:gridCol>
              </a:tblGrid>
              <a:tr h="224493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Explain, using historical language, the changes that took place between 1800 BCE and 900 CE in Maya civilisation. </a:t>
                      </a:r>
                    </a:p>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Compare and contrast two different Mesoamerican civilisations. </a:t>
                      </a:r>
                    </a:p>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Explain what makes the Maya a significant ancient civilisation.</a:t>
                      </a:r>
                    </a:p>
                    <a:p>
                      <a:pPr marL="171450" indent="-171450" algn="l" defTabSz="914400">
                        <a:buFont typeface="Arial" panose="020B0604020202020204" pitchFamily="34" charset="0"/>
                        <a:buChar char="•"/>
                        <a:defRPr sz="1800">
                          <a:sym typeface="Helvetica Neue"/>
                        </a:defRPr>
                      </a:pPr>
                      <a:r>
                        <a:rPr lang="en-GB" sz="1050" b="1" dirty="0">
                          <a:solidFill>
                            <a:srgbClr val="0070C0"/>
                          </a:solidFill>
                          <a:latin typeface="Calibri" panose="020F0502020204030204" pitchFamily="34" charset="0"/>
                          <a:cs typeface="Calibri" panose="020F0502020204030204" pitchFamily="34" charset="0"/>
                        </a:rPr>
                        <a:t>Investigate the impact of the arrival of the Spanish on the continuity of Maya culture and beliefs. </a:t>
                      </a:r>
                    </a:p>
                    <a:p>
                      <a:pPr marL="171450" indent="-171450" algn="l" defTabSz="914400">
                        <a:buFont typeface="Arial" panose="020B0604020202020204" pitchFamily="34" charset="0"/>
                        <a:buChar char="•"/>
                        <a:defRPr sz="1800">
                          <a:sym typeface="Helvetica Neue"/>
                        </a:defRPr>
                      </a:pPr>
                      <a:r>
                        <a:rPr lang="en-GB" sz="1050" b="1" dirty="0">
                          <a:solidFill>
                            <a:srgbClr val="0070C0"/>
                          </a:solidFill>
                          <a:latin typeface="Calibri" panose="020F0502020204030204" pitchFamily="34" charset="0"/>
                          <a:cs typeface="Calibri" panose="020F0502020204030204" pitchFamily="34" charset="0"/>
                        </a:rPr>
                        <a:t> True or false? The Maya were ruled by one emperor and were part of a unified empire. Prove you are correct using multiple sources of evidence.</a:t>
                      </a:r>
                      <a:endParaRPr sz="105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05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endParaRPr sz="105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endParaRPr sz="105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1840843">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05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 Give an overview of the characteristic features of a Maya city. </a:t>
                      </a:r>
                    </a:p>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 Explain what 'city-states' are. </a:t>
                      </a:r>
                    </a:p>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Explain how city-states were able to expand. </a:t>
                      </a:r>
                    </a:p>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Organise information about Maya cities.</a:t>
                      </a:r>
                    </a:p>
                    <a:p>
                      <a:pPr marL="171450" indent="-171450" algn="l" defTabSz="914400">
                        <a:buFont typeface="Arial" panose="020B0604020202020204" pitchFamily="34" charset="0"/>
                        <a:buChar char="•"/>
                        <a:defRPr sz="1800">
                          <a:sym typeface="Helvetica Neue"/>
                        </a:defRPr>
                      </a:pPr>
                      <a:r>
                        <a:rPr lang="en-GB" sz="1050" b="1" dirty="0">
                          <a:solidFill>
                            <a:srgbClr val="0070C0"/>
                          </a:solidFill>
                          <a:latin typeface="Calibri" panose="020F0502020204030204" pitchFamily="34" charset="0"/>
                          <a:cs typeface="Calibri" panose="020F0502020204030204" pitchFamily="34" charset="0"/>
                        </a:rPr>
                        <a:t>True or false? The Maya abandoned their cities because they could not feed themselves. </a:t>
                      </a:r>
                    </a:p>
                    <a:p>
                      <a:pPr marL="171450" indent="-171450" algn="l" defTabSz="914400">
                        <a:buFont typeface="Arial" panose="020B0604020202020204" pitchFamily="34" charset="0"/>
                        <a:buChar char="•"/>
                        <a:defRPr sz="1800">
                          <a:sym typeface="Helvetica Neue"/>
                        </a:defRPr>
                      </a:pPr>
                      <a:r>
                        <a:rPr lang="en-GB" sz="1050" b="1" dirty="0">
                          <a:solidFill>
                            <a:srgbClr val="0070C0"/>
                          </a:solidFill>
                          <a:latin typeface="Calibri" panose="020F0502020204030204" pitchFamily="34" charset="0"/>
                          <a:cs typeface="Calibri" panose="020F0502020204030204" pitchFamily="34" charset="0"/>
                        </a:rPr>
                        <a:t>Do you agree? The sudden collapse of Maya’s main cities was caused by lots of different factors. Prove you are correct using multiple sources of evidence.</a:t>
                      </a:r>
                      <a:endParaRPr sz="105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05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05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sp>
        <p:nvSpPr>
          <p:cNvPr id="26" name="Location">
            <a:extLst>
              <a:ext uri="{FF2B5EF4-FFF2-40B4-BE49-F238E27FC236}">
                <a16:creationId xmlns:a16="http://schemas.microsoft.com/office/drawing/2014/main" id="{78DD7088-3ACC-401B-91F5-886886E5D1AC}"/>
              </a:ext>
            </a:extLst>
          </p:cNvPr>
          <p:cNvSpPr txBox="1"/>
          <p:nvPr/>
        </p:nvSpPr>
        <p:spPr>
          <a:xfrm>
            <a:off x="3979246" y="1460938"/>
            <a:ext cx="733506"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Settlements</a:t>
            </a:r>
            <a:endParaRPr dirty="0"/>
          </a:p>
        </p:txBody>
      </p:sp>
      <p:grpSp>
        <p:nvGrpSpPr>
          <p:cNvPr id="37" name="Group 36">
            <a:extLst>
              <a:ext uri="{FF2B5EF4-FFF2-40B4-BE49-F238E27FC236}">
                <a16:creationId xmlns:a16="http://schemas.microsoft.com/office/drawing/2014/main" id="{2FC62B85-E61B-47EC-AA36-78703AF213F2}"/>
              </a:ext>
            </a:extLst>
          </p:cNvPr>
          <p:cNvGrpSpPr/>
          <p:nvPr/>
        </p:nvGrpSpPr>
        <p:grpSpPr>
          <a:xfrm>
            <a:off x="1719649" y="831084"/>
            <a:ext cx="731788" cy="689883"/>
            <a:chOff x="0" y="0"/>
            <a:chExt cx="1393992" cy="1331996"/>
          </a:xfrm>
        </p:grpSpPr>
        <p:sp>
          <p:nvSpPr>
            <p:cNvPr id="38" name="Shape 919">
              <a:extLst>
                <a:ext uri="{FF2B5EF4-FFF2-40B4-BE49-F238E27FC236}">
                  <a16:creationId xmlns:a16="http://schemas.microsoft.com/office/drawing/2014/main" id="{29A1F330-49E7-4AC2-BFEE-BB4EFEFE97FA}"/>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1"/>
                    <a:pt x="1393992" y="836030"/>
                    <a:pt x="1146009" y="1084013"/>
                  </a:cubicBezTo>
                  <a:cubicBezTo>
                    <a:pt x="898026" y="1331996"/>
                    <a:pt x="495966" y="1331996"/>
                    <a:pt x="247983" y="1084013"/>
                  </a:cubicBezTo>
                  <a:cubicBezTo>
                    <a:pt x="0" y="836030"/>
                    <a:pt x="0" y="433971"/>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39" name="Shape 921">
              <a:extLst>
                <a:ext uri="{FF2B5EF4-FFF2-40B4-BE49-F238E27FC236}">
                  <a16:creationId xmlns:a16="http://schemas.microsoft.com/office/drawing/2014/main" id="{31931BDF-C5EA-4B1E-B48D-63670FF48455}"/>
                </a:ext>
              </a:extLst>
            </p:cNvPr>
            <p:cNvSpPr/>
            <p:nvPr/>
          </p:nvSpPr>
          <p:spPr>
            <a:xfrm>
              <a:off x="389638" y="919255"/>
              <a:ext cx="67015" cy="67011"/>
            </a:xfrm>
            <a:custGeom>
              <a:avLst/>
              <a:gdLst/>
              <a:ahLst/>
              <a:cxnLst/>
              <a:rect l="0" t="0" r="0" b="0"/>
              <a:pathLst>
                <a:path w="67015" h="67011">
                  <a:moveTo>
                    <a:pt x="32355" y="0"/>
                  </a:moveTo>
                  <a:cubicBezTo>
                    <a:pt x="50852" y="0"/>
                    <a:pt x="67015" y="16163"/>
                    <a:pt x="67015" y="34660"/>
                  </a:cubicBezTo>
                  <a:cubicBezTo>
                    <a:pt x="67015" y="48532"/>
                    <a:pt x="57923" y="59795"/>
                    <a:pt x="45574" y="64560"/>
                  </a:cubicBezTo>
                  <a:lnTo>
                    <a:pt x="32370" y="67011"/>
                  </a:lnTo>
                  <a:lnTo>
                    <a:pt x="32341" y="67011"/>
                  </a:lnTo>
                  <a:lnTo>
                    <a:pt x="19497" y="64560"/>
                  </a:lnTo>
                  <a:cubicBezTo>
                    <a:pt x="7796" y="59795"/>
                    <a:pt x="0" y="48532"/>
                    <a:pt x="0" y="34660"/>
                  </a:cubicBezTo>
                  <a:cubicBezTo>
                    <a:pt x="0" y="16163"/>
                    <a:pt x="13859" y="0"/>
                    <a:pt x="3235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0" name="Shape 922">
              <a:extLst>
                <a:ext uri="{FF2B5EF4-FFF2-40B4-BE49-F238E27FC236}">
                  <a16:creationId xmlns:a16="http://schemas.microsoft.com/office/drawing/2014/main" id="{70E16183-0088-48F7-8EFA-0446253EB934}"/>
                </a:ext>
              </a:extLst>
            </p:cNvPr>
            <p:cNvSpPr/>
            <p:nvPr/>
          </p:nvSpPr>
          <p:spPr>
            <a:xfrm>
              <a:off x="403524" y="794445"/>
              <a:ext cx="258177" cy="106313"/>
            </a:xfrm>
            <a:custGeom>
              <a:avLst/>
              <a:gdLst/>
              <a:ahLst/>
              <a:cxnLst/>
              <a:rect l="0" t="0" r="0" b="0"/>
              <a:pathLst>
                <a:path w="258177" h="106313">
                  <a:moveTo>
                    <a:pt x="18496" y="0"/>
                  </a:moveTo>
                  <a:lnTo>
                    <a:pt x="258177" y="0"/>
                  </a:lnTo>
                  <a:lnTo>
                    <a:pt x="258177" y="36993"/>
                  </a:lnTo>
                  <a:lnTo>
                    <a:pt x="39298" y="36993"/>
                  </a:lnTo>
                  <a:lnTo>
                    <a:pt x="39298" y="106313"/>
                  </a:lnTo>
                  <a:lnTo>
                    <a:pt x="32355" y="104008"/>
                  </a:lnTo>
                  <a:cubicBezTo>
                    <a:pt x="23108" y="99397"/>
                    <a:pt x="13860" y="99397"/>
                    <a:pt x="6943" y="104008"/>
                  </a:cubicBezTo>
                  <a:lnTo>
                    <a:pt x="0" y="106313"/>
                  </a:lnTo>
                  <a:lnTo>
                    <a:pt x="0" y="18497"/>
                  </a:lnTo>
                  <a:cubicBezTo>
                    <a:pt x="0" y="9248"/>
                    <a:pt x="9248" y="0"/>
                    <a:pt x="184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1" name="Shape 923">
              <a:extLst>
                <a:ext uri="{FF2B5EF4-FFF2-40B4-BE49-F238E27FC236}">
                  <a16:creationId xmlns:a16="http://schemas.microsoft.com/office/drawing/2014/main" id="{F936E460-D801-470B-AADB-C38E104156CC}"/>
                </a:ext>
              </a:extLst>
            </p:cNvPr>
            <p:cNvSpPr/>
            <p:nvPr/>
          </p:nvSpPr>
          <p:spPr>
            <a:xfrm>
              <a:off x="507502" y="287337"/>
              <a:ext cx="154198" cy="369572"/>
            </a:xfrm>
            <a:custGeom>
              <a:avLst/>
              <a:gdLst/>
              <a:ahLst/>
              <a:cxnLst/>
              <a:rect l="0" t="0" r="0" b="0"/>
              <a:pathLst>
                <a:path w="154198" h="369572">
                  <a:moveTo>
                    <a:pt x="154198" y="0"/>
                  </a:moveTo>
                  <a:lnTo>
                    <a:pt x="154198" y="187988"/>
                  </a:lnTo>
                  <a:lnTo>
                    <a:pt x="110951" y="213605"/>
                  </a:lnTo>
                  <a:cubicBezTo>
                    <a:pt x="92455" y="225186"/>
                    <a:pt x="108646" y="250598"/>
                    <a:pt x="124809" y="241349"/>
                  </a:cubicBezTo>
                  <a:lnTo>
                    <a:pt x="154198" y="223719"/>
                  </a:lnTo>
                  <a:lnTo>
                    <a:pt x="154198" y="369572"/>
                  </a:lnTo>
                  <a:lnTo>
                    <a:pt x="151497" y="369303"/>
                  </a:lnTo>
                  <a:cubicBezTo>
                    <a:pt x="65470" y="351955"/>
                    <a:pt x="0" y="276876"/>
                    <a:pt x="0" y="185892"/>
                  </a:cubicBezTo>
                  <a:cubicBezTo>
                    <a:pt x="0" y="94908"/>
                    <a:pt x="65470" y="18065"/>
                    <a:pt x="151497" y="276"/>
                  </a:cubicBezTo>
                  <a:lnTo>
                    <a:pt x="15419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2" name="Shape 924">
              <a:extLst>
                <a:ext uri="{FF2B5EF4-FFF2-40B4-BE49-F238E27FC236}">
                  <a16:creationId xmlns:a16="http://schemas.microsoft.com/office/drawing/2014/main" id="{31080447-20C4-4622-BDA8-B10DE725114F}"/>
                </a:ext>
              </a:extLst>
            </p:cNvPr>
            <p:cNvSpPr/>
            <p:nvPr/>
          </p:nvSpPr>
          <p:spPr>
            <a:xfrm>
              <a:off x="937339" y="919252"/>
              <a:ext cx="67015" cy="67014"/>
            </a:xfrm>
            <a:custGeom>
              <a:avLst/>
              <a:gdLst/>
              <a:ahLst/>
              <a:cxnLst/>
              <a:rect l="0" t="0" r="0" b="0"/>
              <a:pathLst>
                <a:path w="67015" h="67014">
                  <a:moveTo>
                    <a:pt x="34661" y="0"/>
                  </a:moveTo>
                  <a:cubicBezTo>
                    <a:pt x="53156" y="0"/>
                    <a:pt x="67015" y="16165"/>
                    <a:pt x="67015" y="34661"/>
                  </a:cubicBezTo>
                  <a:cubicBezTo>
                    <a:pt x="67015" y="48533"/>
                    <a:pt x="59219" y="59796"/>
                    <a:pt x="47519" y="64561"/>
                  </a:cubicBezTo>
                  <a:lnTo>
                    <a:pt x="34667" y="67014"/>
                  </a:lnTo>
                  <a:lnTo>
                    <a:pt x="34655" y="67014"/>
                  </a:lnTo>
                  <a:lnTo>
                    <a:pt x="21442" y="64561"/>
                  </a:lnTo>
                  <a:cubicBezTo>
                    <a:pt x="9092" y="59796"/>
                    <a:pt x="0" y="48533"/>
                    <a:pt x="0" y="34661"/>
                  </a:cubicBezTo>
                  <a:cubicBezTo>
                    <a:pt x="0" y="16165"/>
                    <a:pt x="16165" y="0"/>
                    <a:pt x="3466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3" name="Shape 925">
              <a:extLst>
                <a:ext uri="{FF2B5EF4-FFF2-40B4-BE49-F238E27FC236}">
                  <a16:creationId xmlns:a16="http://schemas.microsoft.com/office/drawing/2014/main" id="{9949D334-F216-4EBA-86A6-5C17A7190A64}"/>
                </a:ext>
              </a:extLst>
            </p:cNvPr>
            <p:cNvSpPr/>
            <p:nvPr/>
          </p:nvSpPr>
          <p:spPr>
            <a:xfrm>
              <a:off x="664643" y="919252"/>
              <a:ext cx="67015" cy="67014"/>
            </a:xfrm>
            <a:custGeom>
              <a:avLst/>
              <a:gdLst/>
              <a:ahLst/>
              <a:cxnLst/>
              <a:rect l="0" t="0" r="0" b="0"/>
              <a:pathLst>
                <a:path w="67015" h="67014">
                  <a:moveTo>
                    <a:pt x="32356" y="0"/>
                  </a:moveTo>
                  <a:cubicBezTo>
                    <a:pt x="50852" y="0"/>
                    <a:pt x="67015" y="16165"/>
                    <a:pt x="67015" y="34661"/>
                  </a:cubicBezTo>
                  <a:cubicBezTo>
                    <a:pt x="67015" y="48533"/>
                    <a:pt x="57924" y="59796"/>
                    <a:pt x="45574" y="64561"/>
                  </a:cubicBezTo>
                  <a:lnTo>
                    <a:pt x="32362" y="67014"/>
                  </a:lnTo>
                  <a:lnTo>
                    <a:pt x="32350" y="67014"/>
                  </a:lnTo>
                  <a:lnTo>
                    <a:pt x="19497" y="64561"/>
                  </a:lnTo>
                  <a:cubicBezTo>
                    <a:pt x="7796" y="59796"/>
                    <a:pt x="0" y="48533"/>
                    <a:pt x="0" y="34661"/>
                  </a:cubicBezTo>
                  <a:cubicBezTo>
                    <a:pt x="0" y="16165"/>
                    <a:pt x="13860" y="0"/>
                    <a:pt x="3235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4" name="Shape 926">
              <a:extLst>
                <a:ext uri="{FF2B5EF4-FFF2-40B4-BE49-F238E27FC236}">
                  <a16:creationId xmlns:a16="http://schemas.microsoft.com/office/drawing/2014/main" id="{1EC224B3-54DC-44C5-977D-E0E4A141D1B6}"/>
                </a:ext>
              </a:extLst>
            </p:cNvPr>
            <p:cNvSpPr/>
            <p:nvPr/>
          </p:nvSpPr>
          <p:spPr>
            <a:xfrm>
              <a:off x="661701" y="696816"/>
              <a:ext cx="328797" cy="203943"/>
            </a:xfrm>
            <a:custGeom>
              <a:avLst/>
              <a:gdLst/>
              <a:ahLst/>
              <a:cxnLst/>
              <a:rect l="0" t="0" r="0" b="0"/>
              <a:pathLst>
                <a:path w="328797" h="203943">
                  <a:moveTo>
                    <a:pt x="35310" y="0"/>
                  </a:moveTo>
                  <a:cubicBezTo>
                    <a:pt x="44551" y="0"/>
                    <a:pt x="53792" y="6353"/>
                    <a:pt x="53792" y="19059"/>
                  </a:cubicBezTo>
                  <a:lnTo>
                    <a:pt x="53795" y="97630"/>
                  </a:lnTo>
                  <a:lnTo>
                    <a:pt x="317244" y="97630"/>
                  </a:lnTo>
                  <a:cubicBezTo>
                    <a:pt x="324187" y="102240"/>
                    <a:pt x="328797" y="109183"/>
                    <a:pt x="328797" y="116126"/>
                  </a:cubicBezTo>
                  <a:lnTo>
                    <a:pt x="328797" y="203943"/>
                  </a:lnTo>
                  <a:lnTo>
                    <a:pt x="321854" y="201638"/>
                  </a:lnTo>
                  <a:cubicBezTo>
                    <a:pt x="314911" y="197026"/>
                    <a:pt x="305689" y="197026"/>
                    <a:pt x="296441" y="201638"/>
                  </a:cubicBezTo>
                  <a:lnTo>
                    <a:pt x="289498" y="203943"/>
                  </a:lnTo>
                  <a:lnTo>
                    <a:pt x="289498" y="134622"/>
                  </a:lnTo>
                  <a:lnTo>
                    <a:pt x="53792" y="134622"/>
                  </a:lnTo>
                  <a:lnTo>
                    <a:pt x="53792" y="203943"/>
                  </a:lnTo>
                  <a:lnTo>
                    <a:pt x="49182" y="201638"/>
                  </a:lnTo>
                  <a:cubicBezTo>
                    <a:pt x="39934" y="199331"/>
                    <a:pt x="30686" y="197026"/>
                    <a:pt x="23771" y="201638"/>
                  </a:cubicBezTo>
                  <a:lnTo>
                    <a:pt x="16828" y="203943"/>
                  </a:lnTo>
                  <a:lnTo>
                    <a:pt x="16828" y="134622"/>
                  </a:lnTo>
                  <a:lnTo>
                    <a:pt x="0" y="134622"/>
                  </a:lnTo>
                  <a:lnTo>
                    <a:pt x="0" y="97630"/>
                  </a:lnTo>
                  <a:lnTo>
                    <a:pt x="16828" y="97630"/>
                  </a:lnTo>
                  <a:lnTo>
                    <a:pt x="16828" y="19059"/>
                  </a:lnTo>
                  <a:cubicBezTo>
                    <a:pt x="16828" y="6353"/>
                    <a:pt x="26069" y="0"/>
                    <a:pt x="3531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5" name="Shape 927">
              <a:extLst>
                <a:ext uri="{FF2B5EF4-FFF2-40B4-BE49-F238E27FC236}">
                  <a16:creationId xmlns:a16="http://schemas.microsoft.com/office/drawing/2014/main" id="{90089D82-EDA8-4AE2-A938-A0C1D9D1A1A8}"/>
                </a:ext>
              </a:extLst>
            </p:cNvPr>
            <p:cNvSpPr/>
            <p:nvPr/>
          </p:nvSpPr>
          <p:spPr>
            <a:xfrm>
              <a:off x="661701" y="283736"/>
              <a:ext cx="224789" cy="376683"/>
            </a:xfrm>
            <a:custGeom>
              <a:avLst/>
              <a:gdLst/>
              <a:ahLst/>
              <a:cxnLst/>
              <a:rect l="0" t="0" r="0" b="0"/>
              <a:pathLst>
                <a:path w="224789" h="376683">
                  <a:moveTo>
                    <a:pt x="35291" y="0"/>
                  </a:moveTo>
                  <a:lnTo>
                    <a:pt x="35298" y="0"/>
                  </a:lnTo>
                  <a:lnTo>
                    <a:pt x="73291" y="3877"/>
                  </a:lnTo>
                  <a:cubicBezTo>
                    <a:pt x="159319" y="21666"/>
                    <a:pt x="224789" y="98509"/>
                    <a:pt x="224789" y="189493"/>
                  </a:cubicBezTo>
                  <a:cubicBezTo>
                    <a:pt x="224789" y="293475"/>
                    <a:pt x="139277" y="376683"/>
                    <a:pt x="35295" y="376683"/>
                  </a:cubicBezTo>
                  <a:lnTo>
                    <a:pt x="0" y="373173"/>
                  </a:lnTo>
                  <a:lnTo>
                    <a:pt x="0" y="227320"/>
                  </a:lnTo>
                  <a:lnTo>
                    <a:pt x="51486" y="196433"/>
                  </a:lnTo>
                  <a:lnTo>
                    <a:pt x="51486" y="39297"/>
                  </a:lnTo>
                  <a:cubicBezTo>
                    <a:pt x="51486" y="28897"/>
                    <a:pt x="43397" y="23697"/>
                    <a:pt x="35309" y="23697"/>
                  </a:cubicBezTo>
                  <a:cubicBezTo>
                    <a:pt x="27220" y="23697"/>
                    <a:pt x="19131" y="28897"/>
                    <a:pt x="19131" y="39297"/>
                  </a:cubicBezTo>
                  <a:lnTo>
                    <a:pt x="19157" y="39272"/>
                  </a:lnTo>
                  <a:lnTo>
                    <a:pt x="19157" y="180242"/>
                  </a:lnTo>
                  <a:lnTo>
                    <a:pt x="0" y="191589"/>
                  </a:lnTo>
                  <a:lnTo>
                    <a:pt x="0" y="3601"/>
                  </a:lnTo>
                  <a:lnTo>
                    <a:pt x="352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46" name="Physical…">
            <a:extLst>
              <a:ext uri="{FF2B5EF4-FFF2-40B4-BE49-F238E27FC236}">
                <a16:creationId xmlns:a16="http://schemas.microsoft.com/office/drawing/2014/main" id="{C1D4EFF9-8CF2-4C3B-B53C-4B5D148B589E}"/>
              </a:ext>
            </a:extLst>
          </p:cNvPr>
          <p:cNvSpPr txBox="1"/>
          <p:nvPr/>
        </p:nvSpPr>
        <p:spPr>
          <a:xfrm>
            <a:off x="1593429" y="1520967"/>
            <a:ext cx="86622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Main events</a:t>
            </a:r>
            <a:endParaRPr dirty="0"/>
          </a:p>
        </p:txBody>
      </p:sp>
      <p:sp>
        <p:nvSpPr>
          <p:cNvPr id="66" name="Techniques">
            <a:extLst>
              <a:ext uri="{FF2B5EF4-FFF2-40B4-BE49-F238E27FC236}">
                <a16:creationId xmlns:a16="http://schemas.microsoft.com/office/drawing/2014/main" id="{9DE359A6-41D3-45A4-90B4-0763A1140628}"/>
              </a:ext>
            </a:extLst>
          </p:cNvPr>
          <p:cNvSpPr txBox="1"/>
          <p:nvPr/>
        </p:nvSpPr>
        <p:spPr>
          <a:xfrm>
            <a:off x="6205852" y="1516486"/>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Culture and Pastimes</a:t>
            </a:r>
            <a:endParaRPr dirty="0"/>
          </a:p>
        </p:txBody>
      </p:sp>
      <p:grpSp>
        <p:nvGrpSpPr>
          <p:cNvPr id="178" name="Group 177">
            <a:extLst>
              <a:ext uri="{FF2B5EF4-FFF2-40B4-BE49-F238E27FC236}">
                <a16:creationId xmlns:a16="http://schemas.microsoft.com/office/drawing/2014/main" id="{B2DFF911-B97D-474A-99F4-5BADCA71DC5D}"/>
              </a:ext>
            </a:extLst>
          </p:cNvPr>
          <p:cNvGrpSpPr/>
          <p:nvPr/>
        </p:nvGrpSpPr>
        <p:grpSpPr>
          <a:xfrm>
            <a:off x="8693302" y="867296"/>
            <a:ext cx="731789" cy="627666"/>
            <a:chOff x="0" y="0"/>
            <a:chExt cx="1393992" cy="1331996"/>
          </a:xfrm>
        </p:grpSpPr>
        <p:sp>
          <p:nvSpPr>
            <p:cNvPr id="179" name="Shape 1283">
              <a:extLst>
                <a:ext uri="{FF2B5EF4-FFF2-40B4-BE49-F238E27FC236}">
                  <a16:creationId xmlns:a16="http://schemas.microsoft.com/office/drawing/2014/main" id="{78C77083-34EB-49A1-B027-6F8C5B30B10E}"/>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80" name="Shape 1285">
              <a:extLst>
                <a:ext uri="{FF2B5EF4-FFF2-40B4-BE49-F238E27FC236}">
                  <a16:creationId xmlns:a16="http://schemas.microsoft.com/office/drawing/2014/main" id="{DF6CB8E5-CC40-410F-8873-6BDAC46E1231}"/>
                </a:ext>
              </a:extLst>
            </p:cNvPr>
            <p:cNvSpPr/>
            <p:nvPr/>
          </p:nvSpPr>
          <p:spPr>
            <a:xfrm>
              <a:off x="784746" y="446810"/>
              <a:ext cx="21938" cy="25577"/>
            </a:xfrm>
            <a:custGeom>
              <a:avLst/>
              <a:gdLst/>
              <a:ahLst/>
              <a:cxnLst/>
              <a:rect l="0" t="0" r="0" b="0"/>
              <a:pathLst>
                <a:path w="21938" h="25577">
                  <a:moveTo>
                    <a:pt x="10969" y="0"/>
                  </a:moveTo>
                  <a:cubicBezTo>
                    <a:pt x="16453" y="0"/>
                    <a:pt x="21938" y="3654"/>
                    <a:pt x="21938" y="10962"/>
                  </a:cubicBezTo>
                  <a:cubicBezTo>
                    <a:pt x="21938" y="25577"/>
                    <a:pt x="0" y="25577"/>
                    <a:pt x="0" y="10962"/>
                  </a:cubicBezTo>
                  <a:cubicBezTo>
                    <a:pt x="0" y="3654"/>
                    <a:pt x="5485" y="0"/>
                    <a:pt x="1096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1" name="Shape 1286">
              <a:extLst>
                <a:ext uri="{FF2B5EF4-FFF2-40B4-BE49-F238E27FC236}">
                  <a16:creationId xmlns:a16="http://schemas.microsoft.com/office/drawing/2014/main" id="{67671DF1-D137-493D-A2C2-ABDCB13DD949}"/>
                </a:ext>
              </a:extLst>
            </p:cNvPr>
            <p:cNvSpPr/>
            <p:nvPr/>
          </p:nvSpPr>
          <p:spPr>
            <a:xfrm>
              <a:off x="686024" y="446810"/>
              <a:ext cx="21938" cy="25577"/>
            </a:xfrm>
            <a:custGeom>
              <a:avLst/>
              <a:gdLst/>
              <a:ahLst/>
              <a:cxnLst/>
              <a:rect l="0" t="0" r="0" b="0"/>
              <a:pathLst>
                <a:path w="21938" h="25577">
                  <a:moveTo>
                    <a:pt x="10969" y="0"/>
                  </a:moveTo>
                  <a:cubicBezTo>
                    <a:pt x="16453" y="0"/>
                    <a:pt x="21938" y="3654"/>
                    <a:pt x="21938" y="10962"/>
                  </a:cubicBezTo>
                  <a:cubicBezTo>
                    <a:pt x="21938" y="25577"/>
                    <a:pt x="0" y="25577"/>
                    <a:pt x="0" y="10962"/>
                  </a:cubicBezTo>
                  <a:cubicBezTo>
                    <a:pt x="0" y="3654"/>
                    <a:pt x="5485" y="0"/>
                    <a:pt x="1096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2" name="Shape 1287">
              <a:extLst>
                <a:ext uri="{FF2B5EF4-FFF2-40B4-BE49-F238E27FC236}">
                  <a16:creationId xmlns:a16="http://schemas.microsoft.com/office/drawing/2014/main" id="{ABFAEEA0-2EC2-4465-A8B6-65C64BCF4118}"/>
                </a:ext>
              </a:extLst>
            </p:cNvPr>
            <p:cNvSpPr/>
            <p:nvPr/>
          </p:nvSpPr>
          <p:spPr>
            <a:xfrm>
              <a:off x="543432" y="402925"/>
              <a:ext cx="54844" cy="109687"/>
            </a:xfrm>
            <a:custGeom>
              <a:avLst/>
              <a:gdLst/>
              <a:ahLst/>
              <a:cxnLst/>
              <a:rect l="0" t="0" r="0" b="0"/>
              <a:pathLst>
                <a:path w="54844" h="109687">
                  <a:moveTo>
                    <a:pt x="0" y="0"/>
                  </a:moveTo>
                  <a:lnTo>
                    <a:pt x="54844" y="0"/>
                  </a:lnTo>
                  <a:lnTo>
                    <a:pt x="54844" y="21937"/>
                  </a:lnTo>
                  <a:lnTo>
                    <a:pt x="42045" y="24526"/>
                  </a:lnTo>
                  <a:cubicBezTo>
                    <a:pt x="30237" y="29526"/>
                    <a:pt x="21938" y="41228"/>
                    <a:pt x="21938" y="54844"/>
                  </a:cubicBezTo>
                  <a:cubicBezTo>
                    <a:pt x="21938" y="68459"/>
                    <a:pt x="30237" y="80161"/>
                    <a:pt x="42045" y="85162"/>
                  </a:cubicBezTo>
                  <a:lnTo>
                    <a:pt x="54844" y="87750"/>
                  </a:lnTo>
                  <a:lnTo>
                    <a:pt x="54844" y="109687"/>
                  </a:lnTo>
                  <a:lnTo>
                    <a:pt x="0" y="109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3" name="Shape 1288">
              <a:extLst>
                <a:ext uri="{FF2B5EF4-FFF2-40B4-BE49-F238E27FC236}">
                  <a16:creationId xmlns:a16="http://schemas.microsoft.com/office/drawing/2014/main" id="{D175B47E-75D5-4866-8CDD-A98B88F9A972}"/>
                </a:ext>
              </a:extLst>
            </p:cNvPr>
            <p:cNvSpPr/>
            <p:nvPr/>
          </p:nvSpPr>
          <p:spPr>
            <a:xfrm>
              <a:off x="598276" y="402925"/>
              <a:ext cx="98716" cy="109687"/>
            </a:xfrm>
            <a:custGeom>
              <a:avLst/>
              <a:gdLst/>
              <a:ahLst/>
              <a:cxnLst/>
              <a:rect l="0" t="0" r="0" b="0"/>
              <a:pathLst>
                <a:path w="98716" h="109687">
                  <a:moveTo>
                    <a:pt x="0" y="0"/>
                  </a:moveTo>
                  <a:lnTo>
                    <a:pt x="98716" y="0"/>
                  </a:lnTo>
                  <a:lnTo>
                    <a:pt x="98716" y="21937"/>
                  </a:lnTo>
                  <a:lnTo>
                    <a:pt x="85916" y="24526"/>
                  </a:lnTo>
                  <a:cubicBezTo>
                    <a:pt x="74108" y="29526"/>
                    <a:pt x="65810" y="41228"/>
                    <a:pt x="65810" y="54844"/>
                  </a:cubicBezTo>
                  <a:cubicBezTo>
                    <a:pt x="65810" y="68459"/>
                    <a:pt x="74108" y="80161"/>
                    <a:pt x="85916" y="85162"/>
                  </a:cubicBezTo>
                  <a:lnTo>
                    <a:pt x="98716" y="87750"/>
                  </a:lnTo>
                  <a:lnTo>
                    <a:pt x="98716" y="109687"/>
                  </a:lnTo>
                  <a:lnTo>
                    <a:pt x="0" y="109687"/>
                  </a:lnTo>
                  <a:lnTo>
                    <a:pt x="0" y="87750"/>
                  </a:lnTo>
                  <a:lnTo>
                    <a:pt x="1" y="87750"/>
                  </a:lnTo>
                  <a:cubicBezTo>
                    <a:pt x="18153" y="87750"/>
                    <a:pt x="32906" y="72997"/>
                    <a:pt x="32906" y="54844"/>
                  </a:cubicBezTo>
                  <a:cubicBezTo>
                    <a:pt x="32906" y="36690"/>
                    <a:pt x="18153"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4" name="Shape 1289">
              <a:extLst>
                <a:ext uri="{FF2B5EF4-FFF2-40B4-BE49-F238E27FC236}">
                  <a16:creationId xmlns:a16="http://schemas.microsoft.com/office/drawing/2014/main" id="{555C7353-3CE6-418A-8573-38174F409B01}"/>
                </a:ext>
              </a:extLst>
            </p:cNvPr>
            <p:cNvSpPr/>
            <p:nvPr/>
          </p:nvSpPr>
          <p:spPr>
            <a:xfrm>
              <a:off x="696992" y="402925"/>
              <a:ext cx="98716" cy="109687"/>
            </a:xfrm>
            <a:custGeom>
              <a:avLst/>
              <a:gdLst/>
              <a:ahLst/>
              <a:cxnLst/>
              <a:rect l="0" t="0" r="0" b="0"/>
              <a:pathLst>
                <a:path w="98716" h="109687">
                  <a:moveTo>
                    <a:pt x="0" y="0"/>
                  </a:moveTo>
                  <a:lnTo>
                    <a:pt x="98716" y="0"/>
                  </a:lnTo>
                  <a:lnTo>
                    <a:pt x="98716" y="21937"/>
                  </a:lnTo>
                  <a:lnTo>
                    <a:pt x="85916" y="24526"/>
                  </a:lnTo>
                  <a:cubicBezTo>
                    <a:pt x="74108" y="29526"/>
                    <a:pt x="65809" y="41228"/>
                    <a:pt x="65809" y="54844"/>
                  </a:cubicBezTo>
                  <a:cubicBezTo>
                    <a:pt x="65809" y="68459"/>
                    <a:pt x="74108" y="80161"/>
                    <a:pt x="85916" y="85162"/>
                  </a:cubicBezTo>
                  <a:lnTo>
                    <a:pt x="98716" y="87750"/>
                  </a:lnTo>
                  <a:lnTo>
                    <a:pt x="98716" y="109687"/>
                  </a:lnTo>
                  <a:lnTo>
                    <a:pt x="0" y="109687"/>
                  </a:lnTo>
                  <a:lnTo>
                    <a:pt x="0" y="87750"/>
                  </a:lnTo>
                  <a:lnTo>
                    <a:pt x="1" y="87750"/>
                  </a:lnTo>
                  <a:cubicBezTo>
                    <a:pt x="18153" y="87750"/>
                    <a:pt x="32906" y="72997"/>
                    <a:pt x="32906" y="54844"/>
                  </a:cubicBezTo>
                  <a:cubicBezTo>
                    <a:pt x="32906" y="36690"/>
                    <a:pt x="18153"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5" name="Shape 1290">
              <a:extLst>
                <a:ext uri="{FF2B5EF4-FFF2-40B4-BE49-F238E27FC236}">
                  <a16:creationId xmlns:a16="http://schemas.microsoft.com/office/drawing/2014/main" id="{07485E12-A785-49E9-AA82-E51F4710E786}"/>
                </a:ext>
              </a:extLst>
            </p:cNvPr>
            <p:cNvSpPr/>
            <p:nvPr/>
          </p:nvSpPr>
          <p:spPr>
            <a:xfrm>
              <a:off x="795708" y="402925"/>
              <a:ext cx="54852" cy="109687"/>
            </a:xfrm>
            <a:custGeom>
              <a:avLst/>
              <a:gdLst/>
              <a:ahLst/>
              <a:cxnLst/>
              <a:rect l="0" t="0" r="0" b="0"/>
              <a:pathLst>
                <a:path w="54852" h="109687">
                  <a:moveTo>
                    <a:pt x="0" y="0"/>
                  </a:moveTo>
                  <a:lnTo>
                    <a:pt x="54852" y="0"/>
                  </a:lnTo>
                  <a:lnTo>
                    <a:pt x="54852" y="109687"/>
                  </a:lnTo>
                  <a:lnTo>
                    <a:pt x="0" y="109687"/>
                  </a:lnTo>
                  <a:lnTo>
                    <a:pt x="0" y="87750"/>
                  </a:lnTo>
                  <a:lnTo>
                    <a:pt x="1" y="87750"/>
                  </a:lnTo>
                  <a:cubicBezTo>
                    <a:pt x="18154" y="87750"/>
                    <a:pt x="32906" y="72997"/>
                    <a:pt x="32906" y="54844"/>
                  </a:cubicBezTo>
                  <a:cubicBezTo>
                    <a:pt x="32906" y="36690"/>
                    <a:pt x="18154"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6" name="Shape 28711">
              <a:extLst>
                <a:ext uri="{FF2B5EF4-FFF2-40B4-BE49-F238E27FC236}">
                  <a16:creationId xmlns:a16="http://schemas.microsoft.com/office/drawing/2014/main" id="{1AF26FAA-3BD5-4FB3-9409-CC0D09C16234}"/>
                </a:ext>
              </a:extLst>
            </p:cNvPr>
            <p:cNvSpPr/>
            <p:nvPr/>
          </p:nvSpPr>
          <p:spPr>
            <a:xfrm>
              <a:off x="510529" y="337115"/>
              <a:ext cx="372941" cy="43876"/>
            </a:xfrm>
            <a:custGeom>
              <a:avLst/>
              <a:gdLst/>
              <a:ahLst/>
              <a:cxnLst/>
              <a:rect l="0" t="0" r="0" b="0"/>
              <a:pathLst>
                <a:path w="372941" h="43876">
                  <a:moveTo>
                    <a:pt x="0" y="0"/>
                  </a:moveTo>
                  <a:lnTo>
                    <a:pt x="372941" y="0"/>
                  </a:lnTo>
                  <a:lnTo>
                    <a:pt x="372941" y="43876"/>
                  </a:lnTo>
                  <a:lnTo>
                    <a:pt x="0" y="43876"/>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7" name="Shape 1292">
              <a:extLst>
                <a:ext uri="{FF2B5EF4-FFF2-40B4-BE49-F238E27FC236}">
                  <a16:creationId xmlns:a16="http://schemas.microsoft.com/office/drawing/2014/main" id="{CEC5FA42-7509-40D0-8CE0-6D2E6B4A0EE2}"/>
                </a:ext>
              </a:extLst>
            </p:cNvPr>
            <p:cNvSpPr/>
            <p:nvPr/>
          </p:nvSpPr>
          <p:spPr>
            <a:xfrm>
              <a:off x="587308" y="446810"/>
              <a:ext cx="21937" cy="25577"/>
            </a:xfrm>
            <a:custGeom>
              <a:avLst/>
              <a:gdLst/>
              <a:ahLst/>
              <a:cxnLst/>
              <a:rect l="0" t="0" r="0" b="0"/>
              <a:pathLst>
                <a:path w="21937" h="25577">
                  <a:moveTo>
                    <a:pt x="10968" y="0"/>
                  </a:moveTo>
                  <a:cubicBezTo>
                    <a:pt x="16452" y="0"/>
                    <a:pt x="21937" y="3654"/>
                    <a:pt x="21937" y="10962"/>
                  </a:cubicBezTo>
                  <a:cubicBezTo>
                    <a:pt x="21937" y="25577"/>
                    <a:pt x="0" y="25577"/>
                    <a:pt x="0" y="10962"/>
                  </a:cubicBezTo>
                  <a:cubicBezTo>
                    <a:pt x="0" y="3654"/>
                    <a:pt x="5484" y="0"/>
                    <a:pt x="109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8" name="Shape 1293">
              <a:extLst>
                <a:ext uri="{FF2B5EF4-FFF2-40B4-BE49-F238E27FC236}">
                  <a16:creationId xmlns:a16="http://schemas.microsoft.com/office/drawing/2014/main" id="{3D332121-6B8B-4C26-9723-05D9C2151D9C}"/>
                </a:ext>
              </a:extLst>
            </p:cNvPr>
            <p:cNvSpPr/>
            <p:nvPr/>
          </p:nvSpPr>
          <p:spPr>
            <a:xfrm>
              <a:off x="378900" y="446800"/>
              <a:ext cx="142594" cy="245843"/>
            </a:xfrm>
            <a:custGeom>
              <a:avLst/>
              <a:gdLst/>
              <a:ahLst/>
              <a:cxnLst/>
              <a:rect l="0" t="0" r="0" b="0"/>
              <a:pathLst>
                <a:path w="142594" h="245843">
                  <a:moveTo>
                    <a:pt x="131626" y="0"/>
                  </a:moveTo>
                  <a:cubicBezTo>
                    <a:pt x="135135" y="0"/>
                    <a:pt x="138756" y="220"/>
                    <a:pt x="142594" y="577"/>
                  </a:cubicBezTo>
                  <a:lnTo>
                    <a:pt x="142594" y="22569"/>
                  </a:lnTo>
                  <a:cubicBezTo>
                    <a:pt x="138920" y="22184"/>
                    <a:pt x="135246" y="21938"/>
                    <a:pt x="131626" y="21938"/>
                  </a:cubicBezTo>
                  <a:cubicBezTo>
                    <a:pt x="71132" y="21938"/>
                    <a:pt x="21938" y="71133"/>
                    <a:pt x="21938" y="131627"/>
                  </a:cubicBezTo>
                  <a:lnTo>
                    <a:pt x="21937" y="131632"/>
                  </a:lnTo>
                  <a:cubicBezTo>
                    <a:pt x="21937" y="167607"/>
                    <a:pt x="40091" y="201282"/>
                    <a:pt x="69569" y="221657"/>
                  </a:cubicBezTo>
                  <a:cubicBezTo>
                    <a:pt x="68007" y="229636"/>
                    <a:pt x="66936" y="237726"/>
                    <a:pt x="66361" y="245843"/>
                  </a:cubicBezTo>
                  <a:cubicBezTo>
                    <a:pt x="25612" y="222613"/>
                    <a:pt x="0" y="179395"/>
                    <a:pt x="0" y="131627"/>
                  </a:cubicBezTo>
                  <a:cubicBezTo>
                    <a:pt x="0" y="59040"/>
                    <a:pt x="59038" y="0"/>
                    <a:pt x="13162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9" name="Shape 1294">
              <a:extLst>
                <a:ext uri="{FF2B5EF4-FFF2-40B4-BE49-F238E27FC236}">
                  <a16:creationId xmlns:a16="http://schemas.microsoft.com/office/drawing/2014/main" id="{B13E49DE-7D00-4B80-B787-96AA363CD9E9}"/>
                </a:ext>
              </a:extLst>
            </p:cNvPr>
            <p:cNvSpPr/>
            <p:nvPr/>
          </p:nvSpPr>
          <p:spPr>
            <a:xfrm>
              <a:off x="872497" y="655211"/>
              <a:ext cx="1" cy="0"/>
            </a:xfrm>
            <a:custGeom>
              <a:avLst/>
              <a:gdLst/>
              <a:ahLst/>
              <a:cxnLst/>
              <a:rect l="0" t="0" r="0" b="0"/>
              <a:pathLst>
                <a:path w="1">
                  <a:moveTo>
                    <a:pt x="1" y="0"/>
                  </a:moveTo>
                  <a:lnTo>
                    <a:pt x="1" y="0"/>
                  </a:lnTo>
                  <a:lnTo>
                    <a:pt x="0" y="0"/>
                  </a:lnTo>
                  <a:lnTo>
                    <a:pt x="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0" name="Shape 1295">
              <a:extLst>
                <a:ext uri="{FF2B5EF4-FFF2-40B4-BE49-F238E27FC236}">
                  <a16:creationId xmlns:a16="http://schemas.microsoft.com/office/drawing/2014/main" id="{E14F5966-1CA7-4A7B-82CA-D9D689AB836B}"/>
                </a:ext>
              </a:extLst>
            </p:cNvPr>
            <p:cNvSpPr/>
            <p:nvPr/>
          </p:nvSpPr>
          <p:spPr>
            <a:xfrm>
              <a:off x="510527" y="534554"/>
              <a:ext cx="372938" cy="120657"/>
            </a:xfrm>
            <a:custGeom>
              <a:avLst/>
              <a:gdLst/>
              <a:ahLst/>
              <a:cxnLst/>
              <a:rect l="0" t="0" r="0" b="0"/>
              <a:pathLst>
                <a:path w="372938" h="120657">
                  <a:moveTo>
                    <a:pt x="28244" y="0"/>
                  </a:moveTo>
                  <a:lnTo>
                    <a:pt x="344695" y="0"/>
                  </a:lnTo>
                  <a:lnTo>
                    <a:pt x="372938" y="48399"/>
                  </a:lnTo>
                  <a:lnTo>
                    <a:pt x="372938" y="109688"/>
                  </a:lnTo>
                  <a:cubicBezTo>
                    <a:pt x="372938" y="112705"/>
                    <a:pt x="371704" y="115447"/>
                    <a:pt x="369716" y="117435"/>
                  </a:cubicBezTo>
                  <a:lnTo>
                    <a:pt x="361970" y="120657"/>
                  </a:lnTo>
                  <a:lnTo>
                    <a:pt x="354224" y="117435"/>
                  </a:lnTo>
                  <a:cubicBezTo>
                    <a:pt x="352236" y="115447"/>
                    <a:pt x="351003" y="112705"/>
                    <a:pt x="351003" y="109688"/>
                  </a:cubicBezTo>
                  <a:lnTo>
                    <a:pt x="351003" y="65813"/>
                  </a:lnTo>
                  <a:cubicBezTo>
                    <a:pt x="351003" y="47659"/>
                    <a:pt x="336249" y="32907"/>
                    <a:pt x="318096" y="32907"/>
                  </a:cubicBezTo>
                  <a:cubicBezTo>
                    <a:pt x="299942" y="32907"/>
                    <a:pt x="285189" y="47659"/>
                    <a:pt x="285189" y="65813"/>
                  </a:cubicBezTo>
                  <a:lnTo>
                    <a:pt x="285189" y="109688"/>
                  </a:lnTo>
                  <a:cubicBezTo>
                    <a:pt x="285189" y="115721"/>
                    <a:pt x="280253" y="120657"/>
                    <a:pt x="274221" y="120657"/>
                  </a:cubicBezTo>
                  <a:cubicBezTo>
                    <a:pt x="268187" y="120657"/>
                    <a:pt x="263252" y="115721"/>
                    <a:pt x="263252" y="109688"/>
                  </a:cubicBezTo>
                  <a:lnTo>
                    <a:pt x="263252" y="65813"/>
                  </a:lnTo>
                  <a:cubicBezTo>
                    <a:pt x="263252" y="47659"/>
                    <a:pt x="248498" y="32907"/>
                    <a:pt x="230345" y="32907"/>
                  </a:cubicBezTo>
                  <a:cubicBezTo>
                    <a:pt x="212192" y="32907"/>
                    <a:pt x="197438" y="47659"/>
                    <a:pt x="197438" y="65813"/>
                  </a:cubicBezTo>
                  <a:lnTo>
                    <a:pt x="197438" y="109688"/>
                  </a:lnTo>
                  <a:cubicBezTo>
                    <a:pt x="197438" y="115721"/>
                    <a:pt x="192503" y="120657"/>
                    <a:pt x="186470" y="120657"/>
                  </a:cubicBezTo>
                  <a:cubicBezTo>
                    <a:pt x="180436" y="120657"/>
                    <a:pt x="175501" y="115721"/>
                    <a:pt x="175501" y="109688"/>
                  </a:cubicBezTo>
                  <a:lnTo>
                    <a:pt x="175501" y="65813"/>
                  </a:lnTo>
                  <a:cubicBezTo>
                    <a:pt x="175501" y="47659"/>
                    <a:pt x="160748" y="32907"/>
                    <a:pt x="142594" y="32907"/>
                  </a:cubicBezTo>
                  <a:cubicBezTo>
                    <a:pt x="124441" y="32907"/>
                    <a:pt x="109687" y="47659"/>
                    <a:pt x="109687" y="65813"/>
                  </a:cubicBezTo>
                  <a:lnTo>
                    <a:pt x="109687" y="109688"/>
                  </a:lnTo>
                  <a:cubicBezTo>
                    <a:pt x="109687" y="115721"/>
                    <a:pt x="104752" y="120657"/>
                    <a:pt x="98720" y="120657"/>
                  </a:cubicBezTo>
                  <a:cubicBezTo>
                    <a:pt x="92686" y="120657"/>
                    <a:pt x="87751" y="115721"/>
                    <a:pt x="87751" y="109688"/>
                  </a:cubicBezTo>
                  <a:lnTo>
                    <a:pt x="87751" y="65813"/>
                  </a:lnTo>
                  <a:cubicBezTo>
                    <a:pt x="87751" y="47659"/>
                    <a:pt x="72997" y="32907"/>
                    <a:pt x="54844" y="32907"/>
                  </a:cubicBezTo>
                  <a:cubicBezTo>
                    <a:pt x="36690" y="32907"/>
                    <a:pt x="21937" y="47659"/>
                    <a:pt x="21937" y="65813"/>
                  </a:cubicBezTo>
                  <a:lnTo>
                    <a:pt x="21937" y="109688"/>
                  </a:lnTo>
                  <a:cubicBezTo>
                    <a:pt x="21937" y="115721"/>
                    <a:pt x="17001" y="120657"/>
                    <a:pt x="10969" y="120657"/>
                  </a:cubicBezTo>
                  <a:cubicBezTo>
                    <a:pt x="4935" y="120657"/>
                    <a:pt x="0" y="115721"/>
                    <a:pt x="0" y="109688"/>
                  </a:cubicBezTo>
                  <a:lnTo>
                    <a:pt x="0" y="48399"/>
                  </a:lnTo>
                  <a:lnTo>
                    <a:pt x="282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1" name="Shape 1296">
              <a:extLst>
                <a:ext uri="{FF2B5EF4-FFF2-40B4-BE49-F238E27FC236}">
                  <a16:creationId xmlns:a16="http://schemas.microsoft.com/office/drawing/2014/main" id="{8BC71849-406D-463C-9E1B-193B62C7A83B}"/>
                </a:ext>
              </a:extLst>
            </p:cNvPr>
            <p:cNvSpPr/>
            <p:nvPr/>
          </p:nvSpPr>
          <p:spPr>
            <a:xfrm>
              <a:off x="543432" y="951370"/>
              <a:ext cx="307128" cy="21938"/>
            </a:xfrm>
            <a:custGeom>
              <a:avLst/>
              <a:gdLst/>
              <a:ahLst/>
              <a:cxnLst/>
              <a:rect l="0" t="0" r="0" b="0"/>
              <a:pathLst>
                <a:path w="307128" h="21938">
                  <a:moveTo>
                    <a:pt x="0" y="0"/>
                  </a:moveTo>
                  <a:lnTo>
                    <a:pt x="307128" y="0"/>
                  </a:lnTo>
                  <a:lnTo>
                    <a:pt x="307128" y="10969"/>
                  </a:lnTo>
                  <a:cubicBezTo>
                    <a:pt x="307128" y="17001"/>
                    <a:pt x="302192" y="21938"/>
                    <a:pt x="296159" y="21938"/>
                  </a:cubicBezTo>
                  <a:lnTo>
                    <a:pt x="10969" y="21938"/>
                  </a:lnTo>
                  <a:cubicBezTo>
                    <a:pt x="4937" y="21938"/>
                    <a:pt x="0" y="17001"/>
                    <a:pt x="0" y="10969"/>
                  </a:cubicBez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2" name="Shape 1297">
              <a:extLst>
                <a:ext uri="{FF2B5EF4-FFF2-40B4-BE49-F238E27FC236}">
                  <a16:creationId xmlns:a16="http://schemas.microsoft.com/office/drawing/2014/main" id="{EE2D4BB3-BF6C-4508-8AA1-87C7CA3A52FB}"/>
                </a:ext>
              </a:extLst>
            </p:cNvPr>
            <p:cNvSpPr/>
            <p:nvPr/>
          </p:nvSpPr>
          <p:spPr>
            <a:xfrm>
              <a:off x="466928" y="589402"/>
              <a:ext cx="460172" cy="109746"/>
            </a:xfrm>
            <a:custGeom>
              <a:avLst/>
              <a:gdLst/>
              <a:ahLst/>
              <a:cxnLst/>
              <a:rect l="0" t="0" r="0" b="0"/>
              <a:pathLst>
                <a:path w="460172" h="109746">
                  <a:moveTo>
                    <a:pt x="98445" y="0"/>
                  </a:moveTo>
                  <a:cubicBezTo>
                    <a:pt x="104478" y="0"/>
                    <a:pt x="109414" y="4937"/>
                    <a:pt x="109414" y="10969"/>
                  </a:cubicBezTo>
                  <a:lnTo>
                    <a:pt x="109414" y="54844"/>
                  </a:lnTo>
                  <a:cubicBezTo>
                    <a:pt x="109414" y="72997"/>
                    <a:pt x="124167" y="87750"/>
                    <a:pt x="142320" y="87750"/>
                  </a:cubicBezTo>
                  <a:cubicBezTo>
                    <a:pt x="160473" y="87750"/>
                    <a:pt x="175227" y="72997"/>
                    <a:pt x="175227" y="54844"/>
                  </a:cubicBezTo>
                  <a:lnTo>
                    <a:pt x="175227" y="10969"/>
                  </a:lnTo>
                  <a:cubicBezTo>
                    <a:pt x="175227" y="4937"/>
                    <a:pt x="180162" y="0"/>
                    <a:pt x="186196" y="0"/>
                  </a:cubicBezTo>
                  <a:cubicBezTo>
                    <a:pt x="192228" y="0"/>
                    <a:pt x="197165" y="4937"/>
                    <a:pt x="197165" y="10969"/>
                  </a:cubicBezTo>
                  <a:lnTo>
                    <a:pt x="197165" y="54844"/>
                  </a:lnTo>
                  <a:cubicBezTo>
                    <a:pt x="197165" y="72997"/>
                    <a:pt x="211917" y="87750"/>
                    <a:pt x="230071" y="87750"/>
                  </a:cubicBezTo>
                  <a:cubicBezTo>
                    <a:pt x="248224" y="87750"/>
                    <a:pt x="262978" y="72997"/>
                    <a:pt x="262978" y="54844"/>
                  </a:cubicBezTo>
                  <a:lnTo>
                    <a:pt x="262978" y="10969"/>
                  </a:lnTo>
                  <a:cubicBezTo>
                    <a:pt x="262978" y="4937"/>
                    <a:pt x="267913" y="0"/>
                    <a:pt x="273947" y="0"/>
                  </a:cubicBezTo>
                  <a:cubicBezTo>
                    <a:pt x="279979" y="0"/>
                    <a:pt x="284916" y="4937"/>
                    <a:pt x="284916" y="10969"/>
                  </a:cubicBezTo>
                  <a:lnTo>
                    <a:pt x="284916" y="54844"/>
                  </a:lnTo>
                  <a:cubicBezTo>
                    <a:pt x="284916" y="72997"/>
                    <a:pt x="299668" y="87750"/>
                    <a:pt x="317821" y="87750"/>
                  </a:cubicBezTo>
                  <a:cubicBezTo>
                    <a:pt x="335975" y="87750"/>
                    <a:pt x="350728" y="72997"/>
                    <a:pt x="350728" y="54844"/>
                  </a:cubicBezTo>
                  <a:lnTo>
                    <a:pt x="350728" y="10969"/>
                  </a:lnTo>
                  <a:cubicBezTo>
                    <a:pt x="350728" y="4937"/>
                    <a:pt x="355663" y="0"/>
                    <a:pt x="361697" y="0"/>
                  </a:cubicBezTo>
                  <a:cubicBezTo>
                    <a:pt x="367730" y="0"/>
                    <a:pt x="372666" y="4937"/>
                    <a:pt x="372666" y="10969"/>
                  </a:cubicBezTo>
                  <a:lnTo>
                    <a:pt x="372666" y="54844"/>
                  </a:lnTo>
                  <a:cubicBezTo>
                    <a:pt x="372666" y="72997"/>
                    <a:pt x="387419" y="87750"/>
                    <a:pt x="405572" y="87750"/>
                  </a:cubicBezTo>
                  <a:cubicBezTo>
                    <a:pt x="423725" y="87750"/>
                    <a:pt x="438479" y="72997"/>
                    <a:pt x="438479" y="54844"/>
                  </a:cubicBezTo>
                  <a:lnTo>
                    <a:pt x="438508" y="31535"/>
                  </a:lnTo>
                  <a:cubicBezTo>
                    <a:pt x="451561" y="55614"/>
                    <a:pt x="458965" y="82378"/>
                    <a:pt x="460172" y="109746"/>
                  </a:cubicBezTo>
                  <a:lnTo>
                    <a:pt x="0" y="109746"/>
                  </a:lnTo>
                  <a:cubicBezTo>
                    <a:pt x="1179" y="82376"/>
                    <a:pt x="8611" y="55612"/>
                    <a:pt x="21664" y="31535"/>
                  </a:cubicBezTo>
                  <a:lnTo>
                    <a:pt x="21664" y="54844"/>
                  </a:lnTo>
                  <a:cubicBezTo>
                    <a:pt x="21664" y="72997"/>
                    <a:pt x="36416" y="87750"/>
                    <a:pt x="54569" y="87750"/>
                  </a:cubicBezTo>
                  <a:cubicBezTo>
                    <a:pt x="72723" y="87750"/>
                    <a:pt x="87476" y="72997"/>
                    <a:pt x="87476" y="54844"/>
                  </a:cubicBezTo>
                  <a:lnTo>
                    <a:pt x="87476" y="10969"/>
                  </a:lnTo>
                  <a:cubicBezTo>
                    <a:pt x="87476" y="4937"/>
                    <a:pt x="92412" y="0"/>
                    <a:pt x="9844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3" name="Shape 1298">
              <a:extLst>
                <a:ext uri="{FF2B5EF4-FFF2-40B4-BE49-F238E27FC236}">
                  <a16:creationId xmlns:a16="http://schemas.microsoft.com/office/drawing/2014/main" id="{5AC249FA-E7E6-463A-B490-CD0705E45459}"/>
                </a:ext>
              </a:extLst>
            </p:cNvPr>
            <p:cNvSpPr/>
            <p:nvPr/>
          </p:nvSpPr>
          <p:spPr>
            <a:xfrm>
              <a:off x="467311" y="721079"/>
              <a:ext cx="459398" cy="21884"/>
            </a:xfrm>
            <a:custGeom>
              <a:avLst/>
              <a:gdLst/>
              <a:ahLst/>
              <a:cxnLst/>
              <a:rect l="0" t="0" r="0" b="0"/>
              <a:pathLst>
                <a:path w="459398" h="21884">
                  <a:moveTo>
                    <a:pt x="0" y="0"/>
                  </a:moveTo>
                  <a:lnTo>
                    <a:pt x="459398" y="0"/>
                  </a:lnTo>
                  <a:cubicBezTo>
                    <a:pt x="458823" y="7376"/>
                    <a:pt x="457808" y="14671"/>
                    <a:pt x="456328" y="21884"/>
                  </a:cubicBezTo>
                  <a:lnTo>
                    <a:pt x="3043" y="21884"/>
                  </a:lnTo>
                  <a:cubicBezTo>
                    <a:pt x="1590" y="14671"/>
                    <a:pt x="549" y="7376"/>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4" name="Shape 1299">
              <a:extLst>
                <a:ext uri="{FF2B5EF4-FFF2-40B4-BE49-F238E27FC236}">
                  <a16:creationId xmlns:a16="http://schemas.microsoft.com/office/drawing/2014/main" id="{40F1DE73-8D9A-458F-AC34-61FA4BB6DC1B}"/>
                </a:ext>
              </a:extLst>
            </p:cNvPr>
            <p:cNvSpPr/>
            <p:nvPr/>
          </p:nvSpPr>
          <p:spPr>
            <a:xfrm>
              <a:off x="872494" y="446800"/>
              <a:ext cx="142594" cy="245866"/>
            </a:xfrm>
            <a:custGeom>
              <a:avLst/>
              <a:gdLst/>
              <a:ahLst/>
              <a:cxnLst/>
              <a:rect l="0" t="0" r="0" b="0"/>
              <a:pathLst>
                <a:path w="142594" h="245866">
                  <a:moveTo>
                    <a:pt x="10968" y="0"/>
                  </a:moveTo>
                  <a:lnTo>
                    <a:pt x="10968" y="3"/>
                  </a:lnTo>
                  <a:cubicBezTo>
                    <a:pt x="83553" y="3"/>
                    <a:pt x="142594" y="59041"/>
                    <a:pt x="142594" y="131628"/>
                  </a:cubicBezTo>
                  <a:cubicBezTo>
                    <a:pt x="142594" y="179394"/>
                    <a:pt x="116982" y="222612"/>
                    <a:pt x="76233" y="245866"/>
                  </a:cubicBezTo>
                  <a:cubicBezTo>
                    <a:pt x="75656" y="237721"/>
                    <a:pt x="74560" y="229659"/>
                    <a:pt x="73024" y="221680"/>
                  </a:cubicBezTo>
                  <a:cubicBezTo>
                    <a:pt x="102503" y="201278"/>
                    <a:pt x="120656" y="167605"/>
                    <a:pt x="120656" y="131627"/>
                  </a:cubicBezTo>
                  <a:cubicBezTo>
                    <a:pt x="120656" y="71133"/>
                    <a:pt x="71462" y="21938"/>
                    <a:pt x="10968" y="21938"/>
                  </a:cubicBezTo>
                  <a:cubicBezTo>
                    <a:pt x="7348" y="21938"/>
                    <a:pt x="3674" y="22184"/>
                    <a:pt x="0" y="22596"/>
                  </a:cubicBezTo>
                  <a:lnTo>
                    <a:pt x="0" y="603"/>
                  </a:lnTo>
                  <a:cubicBezTo>
                    <a:pt x="3839" y="220"/>
                    <a:pt x="7459" y="0"/>
                    <a:pt x="109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5" name="Shape 1300">
              <a:extLst>
                <a:ext uri="{FF2B5EF4-FFF2-40B4-BE49-F238E27FC236}">
                  <a16:creationId xmlns:a16="http://schemas.microsoft.com/office/drawing/2014/main" id="{6586C573-F2C4-4482-9D33-535467B2C597}"/>
                </a:ext>
              </a:extLst>
            </p:cNvPr>
            <p:cNvSpPr/>
            <p:nvPr/>
          </p:nvSpPr>
          <p:spPr>
            <a:xfrm>
              <a:off x="476391" y="764899"/>
              <a:ext cx="441245" cy="21938"/>
            </a:xfrm>
            <a:custGeom>
              <a:avLst/>
              <a:gdLst/>
              <a:ahLst/>
              <a:cxnLst/>
              <a:rect l="0" t="0" r="0" b="0"/>
              <a:pathLst>
                <a:path w="441245" h="21938">
                  <a:moveTo>
                    <a:pt x="0" y="0"/>
                  </a:moveTo>
                  <a:lnTo>
                    <a:pt x="441245" y="0"/>
                  </a:lnTo>
                  <a:cubicBezTo>
                    <a:pt x="440395" y="2550"/>
                    <a:pt x="439682" y="5100"/>
                    <a:pt x="438695" y="7596"/>
                  </a:cubicBezTo>
                  <a:lnTo>
                    <a:pt x="433101" y="21938"/>
                  </a:lnTo>
                  <a:lnTo>
                    <a:pt x="8142" y="21938"/>
                  </a:lnTo>
                  <a:lnTo>
                    <a:pt x="2548" y="7596"/>
                  </a:lnTo>
                  <a:lnTo>
                    <a:pt x="2550" y="7596"/>
                  </a:lnTo>
                  <a:cubicBezTo>
                    <a:pt x="1563" y="5100"/>
                    <a:pt x="850" y="2523"/>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6" name="Shape 1301">
              <a:extLst>
                <a:ext uri="{FF2B5EF4-FFF2-40B4-BE49-F238E27FC236}">
                  <a16:creationId xmlns:a16="http://schemas.microsoft.com/office/drawing/2014/main" id="{F8F9FDBF-89A9-451C-BB25-14309518BA21}"/>
                </a:ext>
              </a:extLst>
            </p:cNvPr>
            <p:cNvSpPr/>
            <p:nvPr/>
          </p:nvSpPr>
          <p:spPr>
            <a:xfrm>
              <a:off x="493054" y="808767"/>
              <a:ext cx="407878" cy="120662"/>
            </a:xfrm>
            <a:custGeom>
              <a:avLst/>
              <a:gdLst/>
              <a:ahLst/>
              <a:cxnLst/>
              <a:rect l="0" t="0" r="0" b="0"/>
              <a:pathLst>
                <a:path w="407878" h="120662">
                  <a:moveTo>
                    <a:pt x="0" y="0"/>
                  </a:moveTo>
                  <a:lnTo>
                    <a:pt x="407878" y="0"/>
                  </a:lnTo>
                  <a:lnTo>
                    <a:pt x="360959" y="120662"/>
                  </a:lnTo>
                  <a:lnTo>
                    <a:pt x="46925" y="1206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197" name="Techniques">
            <a:extLst>
              <a:ext uri="{FF2B5EF4-FFF2-40B4-BE49-F238E27FC236}">
                <a16:creationId xmlns:a16="http://schemas.microsoft.com/office/drawing/2014/main" id="{F90C5F81-5ED9-4F91-B2EB-B6D8435C09F6}"/>
              </a:ext>
            </a:extLst>
          </p:cNvPr>
          <p:cNvSpPr txBox="1"/>
          <p:nvPr/>
        </p:nvSpPr>
        <p:spPr>
          <a:xfrm>
            <a:off x="8437044" y="1507799"/>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Artefacts</a:t>
            </a:r>
            <a:endParaRPr dirty="0"/>
          </a:p>
        </p:txBody>
      </p:sp>
      <p:grpSp>
        <p:nvGrpSpPr>
          <p:cNvPr id="198" name="Group 197">
            <a:extLst>
              <a:ext uri="{FF2B5EF4-FFF2-40B4-BE49-F238E27FC236}">
                <a16:creationId xmlns:a16="http://schemas.microsoft.com/office/drawing/2014/main" id="{49FE1BFC-3C19-4DCF-B5E3-2A28A0E918BB}"/>
              </a:ext>
            </a:extLst>
          </p:cNvPr>
          <p:cNvGrpSpPr/>
          <p:nvPr/>
        </p:nvGrpSpPr>
        <p:grpSpPr>
          <a:xfrm>
            <a:off x="4038478" y="847317"/>
            <a:ext cx="712954" cy="648002"/>
            <a:chOff x="0" y="0"/>
            <a:chExt cx="1393991" cy="1331996"/>
          </a:xfrm>
        </p:grpSpPr>
        <p:sp>
          <p:nvSpPr>
            <p:cNvPr id="199" name="Shape 600">
              <a:extLst>
                <a:ext uri="{FF2B5EF4-FFF2-40B4-BE49-F238E27FC236}">
                  <a16:creationId xmlns:a16="http://schemas.microsoft.com/office/drawing/2014/main" id="{6B013D45-AC67-41F8-904F-7B6E021F0962}"/>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00" name="Shape 602">
              <a:extLst>
                <a:ext uri="{FF2B5EF4-FFF2-40B4-BE49-F238E27FC236}">
                  <a16:creationId xmlns:a16="http://schemas.microsoft.com/office/drawing/2014/main" id="{16475B64-E368-4E69-87FC-93964AA05C36}"/>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1" name="Shape 603">
              <a:extLst>
                <a:ext uri="{FF2B5EF4-FFF2-40B4-BE49-F238E27FC236}">
                  <a16:creationId xmlns:a16="http://schemas.microsoft.com/office/drawing/2014/main" id="{AD38F8C7-EF39-41B4-8FF3-5580D384B2E8}"/>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2" name="Shape 604">
              <a:extLst>
                <a:ext uri="{FF2B5EF4-FFF2-40B4-BE49-F238E27FC236}">
                  <a16:creationId xmlns:a16="http://schemas.microsoft.com/office/drawing/2014/main" id="{C022C971-5216-4573-BCC5-5C86C1558C04}"/>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3" name="Shape 605">
              <a:extLst>
                <a:ext uri="{FF2B5EF4-FFF2-40B4-BE49-F238E27FC236}">
                  <a16:creationId xmlns:a16="http://schemas.microsoft.com/office/drawing/2014/main" id="{DFB524E8-3590-45F2-A9E5-0FCEF5CDE1FF}"/>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4" name="Shape 606">
              <a:extLst>
                <a:ext uri="{FF2B5EF4-FFF2-40B4-BE49-F238E27FC236}">
                  <a16:creationId xmlns:a16="http://schemas.microsoft.com/office/drawing/2014/main" id="{63CE806A-1B52-4925-9077-19523DDC8203}"/>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5" name="Shape 607">
              <a:extLst>
                <a:ext uri="{FF2B5EF4-FFF2-40B4-BE49-F238E27FC236}">
                  <a16:creationId xmlns:a16="http://schemas.microsoft.com/office/drawing/2014/main" id="{D97EC34E-46E0-482E-8C91-BCE5B682DB1F}"/>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50" name="Group 149">
            <a:extLst>
              <a:ext uri="{FF2B5EF4-FFF2-40B4-BE49-F238E27FC236}">
                <a16:creationId xmlns:a16="http://schemas.microsoft.com/office/drawing/2014/main" id="{D3BBD957-4921-469C-918E-B40860644D0B}"/>
              </a:ext>
            </a:extLst>
          </p:cNvPr>
          <p:cNvGrpSpPr/>
          <p:nvPr/>
        </p:nvGrpSpPr>
        <p:grpSpPr>
          <a:xfrm>
            <a:off x="6385607" y="856775"/>
            <a:ext cx="709706" cy="664192"/>
            <a:chOff x="0" y="0"/>
            <a:chExt cx="1393992" cy="1331996"/>
          </a:xfrm>
        </p:grpSpPr>
        <p:sp>
          <p:nvSpPr>
            <p:cNvPr id="151" name="Shape 571">
              <a:extLst>
                <a:ext uri="{FF2B5EF4-FFF2-40B4-BE49-F238E27FC236}">
                  <a16:creationId xmlns:a16="http://schemas.microsoft.com/office/drawing/2014/main" id="{50D124B4-F86D-4F98-B8F1-A13C61DFC212}"/>
                </a:ext>
              </a:extLst>
            </p:cNvPr>
            <p:cNvSpPr/>
            <p:nvPr/>
          </p:nvSpPr>
          <p:spPr>
            <a:xfrm>
              <a:off x="0" y="0"/>
              <a:ext cx="1393992" cy="1331996"/>
            </a:xfrm>
            <a:custGeom>
              <a:avLst/>
              <a:gdLst/>
              <a:ahLst/>
              <a:cxnLst/>
              <a:rect l="0" t="0" r="0" b="0"/>
              <a:pathLst>
                <a:path w="1393992" h="1331996">
                  <a:moveTo>
                    <a:pt x="696996" y="0"/>
                  </a:moveTo>
                  <a:cubicBezTo>
                    <a:pt x="859506" y="0"/>
                    <a:pt x="1022017" y="61996"/>
                    <a:pt x="1146008" y="185988"/>
                  </a:cubicBezTo>
                  <a:cubicBezTo>
                    <a:pt x="1393992" y="433971"/>
                    <a:pt x="1393992" y="836030"/>
                    <a:pt x="1146008" y="1084013"/>
                  </a:cubicBezTo>
                  <a:cubicBezTo>
                    <a:pt x="898026" y="1331996"/>
                    <a:pt x="495967" y="1331996"/>
                    <a:pt x="247984" y="1084013"/>
                  </a:cubicBezTo>
                  <a:cubicBezTo>
                    <a:pt x="0" y="836030"/>
                    <a:pt x="0" y="433971"/>
                    <a:pt x="247984" y="185988"/>
                  </a:cubicBezTo>
                  <a:cubicBezTo>
                    <a:pt x="371975" y="61996"/>
                    <a:pt x="534486"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52" name="Shape 572">
              <a:extLst>
                <a:ext uri="{FF2B5EF4-FFF2-40B4-BE49-F238E27FC236}">
                  <a16:creationId xmlns:a16="http://schemas.microsoft.com/office/drawing/2014/main" id="{9B0507BD-2DEA-446D-98E8-924DD79B556B}"/>
                </a:ext>
              </a:extLst>
            </p:cNvPr>
            <p:cNvSpPr/>
            <p:nvPr/>
          </p:nvSpPr>
          <p:spPr>
            <a:xfrm>
              <a:off x="907323" y="595393"/>
              <a:ext cx="70477" cy="71313"/>
            </a:xfrm>
            <a:custGeom>
              <a:avLst/>
              <a:gdLst/>
              <a:ahLst/>
              <a:cxnLst/>
              <a:rect l="0" t="0" r="0" b="0"/>
              <a:pathLst>
                <a:path w="70477" h="71313">
                  <a:moveTo>
                    <a:pt x="28292" y="0"/>
                  </a:moveTo>
                  <a:lnTo>
                    <a:pt x="70477" y="42688"/>
                  </a:lnTo>
                  <a:lnTo>
                    <a:pt x="47477" y="71313"/>
                  </a:lnTo>
                  <a:lnTo>
                    <a:pt x="0" y="23335"/>
                  </a:lnTo>
                  <a:lnTo>
                    <a:pt x="2829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3" name="Shape 573">
              <a:extLst>
                <a:ext uri="{FF2B5EF4-FFF2-40B4-BE49-F238E27FC236}">
                  <a16:creationId xmlns:a16="http://schemas.microsoft.com/office/drawing/2014/main" id="{F10E6BC6-5F29-4A87-8906-7C7F2340A17A}"/>
                </a:ext>
              </a:extLst>
            </p:cNvPr>
            <p:cNvSpPr/>
            <p:nvPr/>
          </p:nvSpPr>
          <p:spPr>
            <a:xfrm>
              <a:off x="945928" y="454475"/>
              <a:ext cx="179623" cy="172828"/>
            </a:xfrm>
            <a:custGeom>
              <a:avLst/>
              <a:gdLst/>
              <a:ahLst/>
              <a:cxnLst/>
              <a:rect l="0" t="0" r="0" b="0"/>
              <a:pathLst>
                <a:path w="179623" h="172828">
                  <a:moveTo>
                    <a:pt x="176411" y="0"/>
                  </a:moveTo>
                  <a:lnTo>
                    <a:pt x="179623" y="1358"/>
                  </a:lnTo>
                  <a:lnTo>
                    <a:pt x="179623" y="1581"/>
                  </a:lnTo>
                  <a:lnTo>
                    <a:pt x="170200" y="57771"/>
                  </a:lnTo>
                  <a:cubicBezTo>
                    <a:pt x="164993" y="76152"/>
                    <a:pt x="157711" y="93930"/>
                    <a:pt x="148287" y="110552"/>
                  </a:cubicBezTo>
                  <a:cubicBezTo>
                    <a:pt x="132517" y="138507"/>
                    <a:pt x="104761" y="162144"/>
                    <a:pt x="70812" y="160773"/>
                  </a:cubicBezTo>
                  <a:cubicBezTo>
                    <a:pt x="64483" y="160438"/>
                    <a:pt x="58289" y="159233"/>
                    <a:pt x="52631" y="157358"/>
                  </a:cubicBezTo>
                  <a:lnTo>
                    <a:pt x="40446" y="172828"/>
                  </a:lnTo>
                  <a:lnTo>
                    <a:pt x="0" y="132551"/>
                  </a:lnTo>
                  <a:lnTo>
                    <a:pt x="15267" y="120029"/>
                  </a:lnTo>
                  <a:cubicBezTo>
                    <a:pt x="13560" y="114872"/>
                    <a:pt x="12355" y="109215"/>
                    <a:pt x="12019" y="103389"/>
                  </a:cubicBezTo>
                  <a:cubicBezTo>
                    <a:pt x="10145" y="69774"/>
                    <a:pt x="29497" y="37399"/>
                    <a:pt x="59496" y="22466"/>
                  </a:cubicBezTo>
                  <a:cubicBezTo>
                    <a:pt x="78345" y="13024"/>
                    <a:pt x="97898" y="12857"/>
                    <a:pt x="118456" y="13895"/>
                  </a:cubicBezTo>
                  <a:cubicBezTo>
                    <a:pt x="138342" y="14932"/>
                    <a:pt x="161478" y="14932"/>
                    <a:pt x="17641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4" name="Shape 574">
              <a:extLst>
                <a:ext uri="{FF2B5EF4-FFF2-40B4-BE49-F238E27FC236}">
                  <a16:creationId xmlns:a16="http://schemas.microsoft.com/office/drawing/2014/main" id="{56C61729-7A9F-45F3-95FF-820E79BB0FDD}"/>
                </a:ext>
              </a:extLst>
            </p:cNvPr>
            <p:cNvSpPr/>
            <p:nvPr/>
          </p:nvSpPr>
          <p:spPr>
            <a:xfrm>
              <a:off x="745146" y="703426"/>
              <a:ext cx="195681" cy="206713"/>
            </a:xfrm>
            <a:custGeom>
              <a:avLst/>
              <a:gdLst/>
              <a:ahLst/>
              <a:cxnLst/>
              <a:rect l="0" t="0" r="0" b="0"/>
              <a:pathLst>
                <a:path w="195681" h="206713">
                  <a:moveTo>
                    <a:pt x="195681" y="0"/>
                  </a:moveTo>
                  <a:lnTo>
                    <a:pt x="195681" y="35592"/>
                  </a:lnTo>
                  <a:lnTo>
                    <a:pt x="192679" y="35257"/>
                  </a:lnTo>
                  <a:cubicBezTo>
                    <a:pt x="173327" y="36998"/>
                    <a:pt x="159098" y="53973"/>
                    <a:pt x="160806" y="73157"/>
                  </a:cubicBezTo>
                  <a:cubicBezTo>
                    <a:pt x="162111" y="87546"/>
                    <a:pt x="171986" y="99147"/>
                    <a:pt x="184936" y="103327"/>
                  </a:cubicBezTo>
                  <a:lnTo>
                    <a:pt x="195681" y="104525"/>
                  </a:lnTo>
                  <a:lnTo>
                    <a:pt x="195681" y="161563"/>
                  </a:lnTo>
                  <a:lnTo>
                    <a:pt x="173803" y="176057"/>
                  </a:lnTo>
                  <a:cubicBezTo>
                    <a:pt x="144760" y="191475"/>
                    <a:pt x="112237" y="201448"/>
                    <a:pt x="77475" y="204503"/>
                  </a:cubicBezTo>
                  <a:cubicBezTo>
                    <a:pt x="50757" y="206713"/>
                    <a:pt x="24675" y="204838"/>
                    <a:pt x="0" y="199181"/>
                  </a:cubicBezTo>
                  <a:cubicBezTo>
                    <a:pt x="14229" y="184616"/>
                    <a:pt x="29664" y="171224"/>
                    <a:pt x="45099" y="157865"/>
                  </a:cubicBezTo>
                  <a:cubicBezTo>
                    <a:pt x="52331" y="165901"/>
                    <a:pt x="62944" y="170721"/>
                    <a:pt x="74428" y="169684"/>
                  </a:cubicBezTo>
                  <a:cubicBezTo>
                    <a:pt x="93613" y="167943"/>
                    <a:pt x="107842" y="150968"/>
                    <a:pt x="106134" y="131783"/>
                  </a:cubicBezTo>
                  <a:cubicBezTo>
                    <a:pt x="105432" y="123379"/>
                    <a:pt x="101849" y="116014"/>
                    <a:pt x="96358" y="110356"/>
                  </a:cubicBezTo>
                  <a:cubicBezTo>
                    <a:pt x="101681" y="105066"/>
                    <a:pt x="106972" y="99742"/>
                    <a:pt x="112295" y="94251"/>
                  </a:cubicBezTo>
                  <a:lnTo>
                    <a:pt x="19568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5" name="Shape 575">
              <a:extLst>
                <a:ext uri="{FF2B5EF4-FFF2-40B4-BE49-F238E27FC236}">
                  <a16:creationId xmlns:a16="http://schemas.microsoft.com/office/drawing/2014/main" id="{C096FB39-EFCF-4E94-AE43-123C57F89917}"/>
                </a:ext>
              </a:extLst>
            </p:cNvPr>
            <p:cNvSpPr/>
            <p:nvPr/>
          </p:nvSpPr>
          <p:spPr>
            <a:xfrm>
              <a:off x="940826" y="625555"/>
              <a:ext cx="119555" cy="239434"/>
            </a:xfrm>
            <a:custGeom>
              <a:avLst/>
              <a:gdLst/>
              <a:ahLst/>
              <a:cxnLst/>
              <a:rect l="0" t="0" r="0" b="0"/>
              <a:pathLst>
                <a:path w="119555" h="239434">
                  <a:moveTo>
                    <a:pt x="111170" y="0"/>
                  </a:moveTo>
                  <a:cubicBezTo>
                    <a:pt x="111539" y="2578"/>
                    <a:pt x="111874" y="5324"/>
                    <a:pt x="112042" y="7902"/>
                  </a:cubicBezTo>
                  <a:lnTo>
                    <a:pt x="112039" y="7903"/>
                  </a:lnTo>
                  <a:cubicBezTo>
                    <a:pt x="119555" y="94990"/>
                    <a:pt x="82053" y="175660"/>
                    <a:pt x="18921" y="226900"/>
                  </a:cubicBezTo>
                  <a:lnTo>
                    <a:pt x="0" y="239434"/>
                  </a:lnTo>
                  <a:lnTo>
                    <a:pt x="0" y="182396"/>
                  </a:lnTo>
                  <a:lnTo>
                    <a:pt x="3026" y="182734"/>
                  </a:lnTo>
                  <a:cubicBezTo>
                    <a:pt x="22211" y="181027"/>
                    <a:pt x="36440" y="164052"/>
                    <a:pt x="34899" y="145002"/>
                  </a:cubicBezTo>
                  <a:cubicBezTo>
                    <a:pt x="33594" y="130487"/>
                    <a:pt x="23719" y="118855"/>
                    <a:pt x="10769" y="114666"/>
                  </a:cubicBezTo>
                  <a:lnTo>
                    <a:pt x="0" y="113463"/>
                  </a:lnTo>
                  <a:lnTo>
                    <a:pt x="0" y="77871"/>
                  </a:lnTo>
                  <a:lnTo>
                    <a:pt x="28373" y="45801"/>
                  </a:lnTo>
                  <a:cubicBezTo>
                    <a:pt x="33529" y="48046"/>
                    <a:pt x="39355" y="49216"/>
                    <a:pt x="45515" y="48715"/>
                  </a:cubicBezTo>
                  <a:cubicBezTo>
                    <a:pt x="64700" y="46973"/>
                    <a:pt x="78929" y="29999"/>
                    <a:pt x="77221" y="10814"/>
                  </a:cubicBezTo>
                  <a:cubicBezTo>
                    <a:pt x="77221" y="10479"/>
                    <a:pt x="77053" y="9944"/>
                    <a:pt x="77053" y="9609"/>
                  </a:cubicBezTo>
                  <a:cubicBezTo>
                    <a:pt x="89241" y="8737"/>
                    <a:pt x="100725" y="5324"/>
                    <a:pt x="11117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6" name="Shape 576">
              <a:extLst>
                <a:ext uri="{FF2B5EF4-FFF2-40B4-BE49-F238E27FC236}">
                  <a16:creationId xmlns:a16="http://schemas.microsoft.com/office/drawing/2014/main" id="{336CD5CC-D4C9-4EA6-B1C8-A6BF494CC6C7}"/>
                </a:ext>
              </a:extLst>
            </p:cNvPr>
            <p:cNvSpPr/>
            <p:nvPr/>
          </p:nvSpPr>
          <p:spPr>
            <a:xfrm>
              <a:off x="268443" y="468661"/>
              <a:ext cx="163635" cy="384202"/>
            </a:xfrm>
            <a:custGeom>
              <a:avLst/>
              <a:gdLst/>
              <a:ahLst/>
              <a:cxnLst/>
              <a:rect l="0" t="0" r="0" b="0"/>
              <a:pathLst>
                <a:path w="163635" h="384202">
                  <a:moveTo>
                    <a:pt x="163635" y="0"/>
                  </a:moveTo>
                  <a:lnTo>
                    <a:pt x="163635" y="132419"/>
                  </a:lnTo>
                  <a:lnTo>
                    <a:pt x="159107" y="131686"/>
                  </a:lnTo>
                  <a:cubicBezTo>
                    <a:pt x="132188" y="134600"/>
                    <a:pt x="111798" y="151741"/>
                    <a:pt x="113842" y="169921"/>
                  </a:cubicBezTo>
                  <a:lnTo>
                    <a:pt x="113840" y="169921"/>
                  </a:lnTo>
                  <a:cubicBezTo>
                    <a:pt x="114777" y="179011"/>
                    <a:pt x="120821" y="183858"/>
                    <a:pt x="130015" y="186064"/>
                  </a:cubicBezTo>
                  <a:lnTo>
                    <a:pt x="163635" y="186348"/>
                  </a:lnTo>
                  <a:lnTo>
                    <a:pt x="163635" y="384202"/>
                  </a:lnTo>
                  <a:lnTo>
                    <a:pt x="132295" y="352968"/>
                  </a:lnTo>
                  <a:cubicBezTo>
                    <a:pt x="90181" y="305780"/>
                    <a:pt x="53709" y="243503"/>
                    <a:pt x="26715" y="171824"/>
                  </a:cubicBezTo>
                  <a:cubicBezTo>
                    <a:pt x="18914" y="151269"/>
                    <a:pt x="13130" y="130446"/>
                    <a:pt x="8740" y="109747"/>
                  </a:cubicBezTo>
                  <a:lnTo>
                    <a:pt x="0" y="53987"/>
                  </a:lnTo>
                  <a:lnTo>
                    <a:pt x="0" y="45690"/>
                  </a:lnTo>
                  <a:lnTo>
                    <a:pt x="4450" y="31778"/>
                  </a:lnTo>
                  <a:cubicBezTo>
                    <a:pt x="6860" y="29033"/>
                    <a:pt x="9941" y="26991"/>
                    <a:pt x="13189" y="25786"/>
                  </a:cubicBezTo>
                  <a:cubicBezTo>
                    <a:pt x="15599" y="24915"/>
                    <a:pt x="17977" y="24413"/>
                    <a:pt x="20387" y="24413"/>
                  </a:cubicBezTo>
                  <a:cubicBezTo>
                    <a:pt x="60519" y="23509"/>
                    <a:pt x="97161" y="20101"/>
                    <a:pt x="147494" y="5444"/>
                  </a:cubicBezTo>
                  <a:lnTo>
                    <a:pt x="16363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7" name="Shape 577">
              <a:extLst>
                <a:ext uri="{FF2B5EF4-FFF2-40B4-BE49-F238E27FC236}">
                  <a16:creationId xmlns:a16="http://schemas.microsoft.com/office/drawing/2014/main" id="{4FAA11F6-D2A2-407E-97C8-0EDAA33AED3D}"/>
                </a:ext>
              </a:extLst>
            </p:cNvPr>
            <p:cNvSpPr/>
            <p:nvPr/>
          </p:nvSpPr>
          <p:spPr>
            <a:xfrm>
              <a:off x="432077" y="401457"/>
              <a:ext cx="149518" cy="514262"/>
            </a:xfrm>
            <a:custGeom>
              <a:avLst/>
              <a:gdLst/>
              <a:ahLst/>
              <a:cxnLst/>
              <a:rect l="0" t="0" r="0" b="0"/>
              <a:pathLst>
                <a:path w="149518" h="514262">
                  <a:moveTo>
                    <a:pt x="149518" y="0"/>
                  </a:moveTo>
                  <a:lnTo>
                    <a:pt x="149518" y="163932"/>
                  </a:lnTo>
                  <a:lnTo>
                    <a:pt x="148853" y="166230"/>
                  </a:lnTo>
                  <a:cubicBezTo>
                    <a:pt x="148049" y="172989"/>
                    <a:pt x="148269" y="179744"/>
                    <a:pt x="149332" y="185753"/>
                  </a:cubicBezTo>
                  <a:lnTo>
                    <a:pt x="149518" y="186258"/>
                  </a:lnTo>
                  <a:lnTo>
                    <a:pt x="149518" y="362363"/>
                  </a:lnTo>
                  <a:lnTo>
                    <a:pt x="126568" y="367389"/>
                  </a:lnTo>
                  <a:cubicBezTo>
                    <a:pt x="98328" y="369706"/>
                    <a:pt x="70618" y="361796"/>
                    <a:pt x="51986" y="355243"/>
                  </a:cubicBezTo>
                  <a:cubicBezTo>
                    <a:pt x="50111" y="354740"/>
                    <a:pt x="48035" y="355075"/>
                    <a:pt x="46496" y="356280"/>
                  </a:cubicBezTo>
                  <a:cubicBezTo>
                    <a:pt x="44955" y="357654"/>
                    <a:pt x="44286" y="359561"/>
                    <a:pt x="44453" y="361603"/>
                  </a:cubicBezTo>
                  <a:cubicBezTo>
                    <a:pt x="45491" y="368801"/>
                    <a:pt x="47032" y="376000"/>
                    <a:pt x="49776" y="383198"/>
                  </a:cubicBezTo>
                  <a:cubicBezTo>
                    <a:pt x="65346" y="424355"/>
                    <a:pt x="102214" y="446584"/>
                    <a:pt x="142811" y="446454"/>
                  </a:cubicBezTo>
                  <a:lnTo>
                    <a:pt x="149518" y="445198"/>
                  </a:lnTo>
                  <a:lnTo>
                    <a:pt x="149518" y="514262"/>
                  </a:lnTo>
                  <a:lnTo>
                    <a:pt x="108098" y="510790"/>
                  </a:lnTo>
                  <a:cubicBezTo>
                    <a:pt x="70924" y="502294"/>
                    <a:pt x="34767" y="482114"/>
                    <a:pt x="1244" y="452647"/>
                  </a:cubicBezTo>
                  <a:lnTo>
                    <a:pt x="0" y="451406"/>
                  </a:lnTo>
                  <a:lnTo>
                    <a:pt x="0" y="253553"/>
                  </a:lnTo>
                  <a:lnTo>
                    <a:pt x="1465" y="253565"/>
                  </a:lnTo>
                  <a:cubicBezTo>
                    <a:pt x="28383" y="250485"/>
                    <a:pt x="51853" y="261634"/>
                    <a:pt x="49810" y="243454"/>
                  </a:cubicBezTo>
                  <a:cubicBezTo>
                    <a:pt x="48280" y="229819"/>
                    <a:pt x="33716" y="209931"/>
                    <a:pt x="15103" y="202068"/>
                  </a:cubicBezTo>
                  <a:lnTo>
                    <a:pt x="0" y="199624"/>
                  </a:lnTo>
                  <a:lnTo>
                    <a:pt x="0" y="67205"/>
                  </a:lnTo>
                  <a:lnTo>
                    <a:pt x="39394" y="53918"/>
                  </a:lnTo>
                  <a:cubicBezTo>
                    <a:pt x="80275" y="38501"/>
                    <a:pt x="110483" y="24063"/>
                    <a:pt x="135593" y="9194"/>
                  </a:cubicBezTo>
                  <a:lnTo>
                    <a:pt x="14951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8" name="Shape 578">
              <a:extLst>
                <a:ext uri="{FF2B5EF4-FFF2-40B4-BE49-F238E27FC236}">
                  <a16:creationId xmlns:a16="http://schemas.microsoft.com/office/drawing/2014/main" id="{069A404F-9385-477A-9936-DC43D1BF5918}"/>
                </a:ext>
              </a:extLst>
            </p:cNvPr>
            <p:cNvSpPr/>
            <p:nvPr/>
          </p:nvSpPr>
          <p:spPr>
            <a:xfrm>
              <a:off x="581596" y="358015"/>
              <a:ext cx="215845" cy="558425"/>
            </a:xfrm>
            <a:custGeom>
              <a:avLst/>
              <a:gdLst/>
              <a:ahLst/>
              <a:cxnLst/>
              <a:rect l="0" t="0" r="0" b="0"/>
              <a:pathLst>
                <a:path w="215845" h="558425">
                  <a:moveTo>
                    <a:pt x="68463" y="503"/>
                  </a:moveTo>
                  <a:cubicBezTo>
                    <a:pt x="74456" y="1340"/>
                    <a:pt x="79947" y="4620"/>
                    <a:pt x="83362" y="9576"/>
                  </a:cubicBezTo>
                  <a:lnTo>
                    <a:pt x="83360" y="9576"/>
                  </a:lnTo>
                  <a:cubicBezTo>
                    <a:pt x="106328" y="42652"/>
                    <a:pt x="128425" y="79347"/>
                    <a:pt x="143826" y="120495"/>
                  </a:cubicBezTo>
                  <a:cubicBezTo>
                    <a:pt x="215845" y="311630"/>
                    <a:pt x="193046" y="497116"/>
                    <a:pt x="58986" y="547506"/>
                  </a:cubicBezTo>
                  <a:cubicBezTo>
                    <a:pt x="42228" y="553805"/>
                    <a:pt x="25388" y="557374"/>
                    <a:pt x="8606" y="558425"/>
                  </a:cubicBezTo>
                  <a:lnTo>
                    <a:pt x="0" y="557704"/>
                  </a:lnTo>
                  <a:lnTo>
                    <a:pt x="0" y="488640"/>
                  </a:lnTo>
                  <a:lnTo>
                    <a:pt x="34481" y="482185"/>
                  </a:lnTo>
                  <a:lnTo>
                    <a:pt x="34479" y="482185"/>
                  </a:lnTo>
                  <a:cubicBezTo>
                    <a:pt x="89353" y="461597"/>
                    <a:pt x="119352" y="406753"/>
                    <a:pt x="98360" y="351878"/>
                  </a:cubicBezTo>
                  <a:cubicBezTo>
                    <a:pt x="95614" y="344679"/>
                    <a:pt x="92199" y="338150"/>
                    <a:pt x="88082" y="332157"/>
                  </a:cubicBezTo>
                  <a:cubicBezTo>
                    <a:pt x="87077" y="330450"/>
                    <a:pt x="85168" y="329580"/>
                    <a:pt x="83126" y="329580"/>
                  </a:cubicBezTo>
                  <a:cubicBezTo>
                    <a:pt x="81084" y="329580"/>
                    <a:pt x="79376" y="330785"/>
                    <a:pt x="78338" y="332492"/>
                  </a:cubicBezTo>
                  <a:cubicBezTo>
                    <a:pt x="65482" y="355493"/>
                    <a:pt x="42008" y="390783"/>
                    <a:pt x="5149" y="404676"/>
                  </a:cubicBezTo>
                  <a:lnTo>
                    <a:pt x="0" y="405804"/>
                  </a:lnTo>
                  <a:lnTo>
                    <a:pt x="0" y="229700"/>
                  </a:lnTo>
                  <a:lnTo>
                    <a:pt x="5353" y="244241"/>
                  </a:lnTo>
                  <a:cubicBezTo>
                    <a:pt x="15632" y="259475"/>
                    <a:pt x="26245" y="235836"/>
                    <a:pt x="48711" y="220570"/>
                  </a:cubicBezTo>
                  <a:cubicBezTo>
                    <a:pt x="71177" y="205336"/>
                    <a:pt x="87448" y="190068"/>
                    <a:pt x="77203" y="174836"/>
                  </a:cubicBezTo>
                  <a:cubicBezTo>
                    <a:pt x="72047" y="167202"/>
                    <a:pt x="62831" y="163427"/>
                    <a:pt x="52096" y="163469"/>
                  </a:cubicBezTo>
                  <a:cubicBezTo>
                    <a:pt x="41361" y="163510"/>
                    <a:pt x="29108" y="167369"/>
                    <a:pt x="17875" y="175002"/>
                  </a:cubicBezTo>
                  <a:cubicBezTo>
                    <a:pt x="12258" y="178810"/>
                    <a:pt x="8025" y="184098"/>
                    <a:pt x="4995" y="190124"/>
                  </a:cubicBezTo>
                  <a:lnTo>
                    <a:pt x="0" y="207374"/>
                  </a:lnTo>
                  <a:lnTo>
                    <a:pt x="0" y="43442"/>
                  </a:lnTo>
                  <a:lnTo>
                    <a:pt x="20614" y="29832"/>
                  </a:lnTo>
                  <a:cubicBezTo>
                    <a:pt x="31318" y="22005"/>
                    <a:pt x="41444" y="13895"/>
                    <a:pt x="51689" y="5324"/>
                  </a:cubicBezTo>
                  <a:cubicBezTo>
                    <a:pt x="53563" y="3750"/>
                    <a:pt x="55773" y="2578"/>
                    <a:pt x="58017" y="1708"/>
                  </a:cubicBezTo>
                  <a:cubicBezTo>
                    <a:pt x="61264" y="503"/>
                    <a:pt x="64847" y="0"/>
                    <a:pt x="68463" y="50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9" name="Shape 579">
              <a:extLst>
                <a:ext uri="{FF2B5EF4-FFF2-40B4-BE49-F238E27FC236}">
                  <a16:creationId xmlns:a16="http://schemas.microsoft.com/office/drawing/2014/main" id="{187C4DAC-9DC7-4B81-AF2D-730B64C08B59}"/>
                </a:ext>
              </a:extLst>
            </p:cNvPr>
            <p:cNvSpPr/>
            <p:nvPr/>
          </p:nvSpPr>
          <p:spPr>
            <a:xfrm>
              <a:off x="677112" y="626935"/>
              <a:ext cx="269117" cy="298113"/>
            </a:xfrm>
            <a:custGeom>
              <a:avLst/>
              <a:gdLst/>
              <a:ahLst/>
              <a:cxnLst/>
              <a:rect l="0" t="0" r="0" b="0"/>
              <a:pathLst>
                <a:path w="269117" h="298113">
                  <a:moveTo>
                    <a:pt x="221305" y="0"/>
                  </a:moveTo>
                  <a:lnTo>
                    <a:pt x="269117" y="48518"/>
                  </a:lnTo>
                  <a:cubicBezTo>
                    <a:pt x="213576" y="106972"/>
                    <a:pt x="41650" y="298113"/>
                    <a:pt x="19184" y="291250"/>
                  </a:cubicBezTo>
                  <a:cubicBezTo>
                    <a:pt x="13693" y="289509"/>
                    <a:pt x="5826" y="283014"/>
                    <a:pt x="1707" y="279063"/>
                  </a:cubicBezTo>
                  <a:cubicBezTo>
                    <a:pt x="1205" y="278394"/>
                    <a:pt x="502" y="277858"/>
                    <a:pt x="0" y="277189"/>
                  </a:cubicBezTo>
                  <a:cubicBezTo>
                    <a:pt x="63410" y="248398"/>
                    <a:pt x="99401" y="187193"/>
                    <a:pt x="110215" y="109384"/>
                  </a:cubicBezTo>
                  <a:cubicBezTo>
                    <a:pt x="153942" y="65153"/>
                    <a:pt x="198002" y="22465"/>
                    <a:pt x="22130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0" name="Shape 580">
              <a:extLst>
                <a:ext uri="{FF2B5EF4-FFF2-40B4-BE49-F238E27FC236}">
                  <a16:creationId xmlns:a16="http://schemas.microsoft.com/office/drawing/2014/main" id="{F4F9642E-827A-41DF-9A36-6F01BAAC54C8}"/>
                </a:ext>
              </a:extLst>
            </p:cNvPr>
            <p:cNvSpPr/>
            <p:nvPr/>
          </p:nvSpPr>
          <p:spPr>
            <a:xfrm>
              <a:off x="723213" y="404528"/>
              <a:ext cx="89830" cy="302823"/>
            </a:xfrm>
            <a:custGeom>
              <a:avLst/>
              <a:gdLst/>
              <a:ahLst/>
              <a:cxnLst/>
              <a:rect l="0" t="0" r="0" b="0"/>
              <a:pathLst>
                <a:path w="89830" h="302823">
                  <a:moveTo>
                    <a:pt x="89830" y="0"/>
                  </a:moveTo>
                  <a:lnTo>
                    <a:pt x="89830" y="28167"/>
                  </a:lnTo>
                  <a:lnTo>
                    <a:pt x="80296" y="28841"/>
                  </a:lnTo>
                  <a:cubicBezTo>
                    <a:pt x="66870" y="32583"/>
                    <a:pt x="56273" y="44046"/>
                    <a:pt x="54339" y="58710"/>
                  </a:cubicBezTo>
                  <a:cubicBezTo>
                    <a:pt x="51796" y="78263"/>
                    <a:pt x="65656" y="96243"/>
                    <a:pt x="85210" y="98821"/>
                  </a:cubicBezTo>
                  <a:lnTo>
                    <a:pt x="89830" y="98529"/>
                  </a:lnTo>
                  <a:lnTo>
                    <a:pt x="89830" y="281487"/>
                  </a:lnTo>
                  <a:lnTo>
                    <a:pt x="66862" y="302823"/>
                  </a:lnTo>
                  <a:cubicBezTo>
                    <a:pt x="70778" y="234752"/>
                    <a:pt x="57253" y="156578"/>
                    <a:pt x="27422" y="77396"/>
                  </a:cubicBezTo>
                  <a:cubicBezTo>
                    <a:pt x="19721" y="56838"/>
                    <a:pt x="10279" y="37454"/>
                    <a:pt x="0" y="18939"/>
                  </a:cubicBezTo>
                  <a:cubicBezTo>
                    <a:pt x="12690" y="11037"/>
                    <a:pt x="31038" y="4709"/>
                    <a:pt x="57085" y="759"/>
                  </a:cubicBezTo>
                  <a:lnTo>
                    <a:pt x="57089" y="760"/>
                  </a:lnTo>
                  <a:lnTo>
                    <a:pt x="8983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1" name="Shape 581">
              <a:extLst>
                <a:ext uri="{FF2B5EF4-FFF2-40B4-BE49-F238E27FC236}">
                  <a16:creationId xmlns:a16="http://schemas.microsoft.com/office/drawing/2014/main" id="{1ED6525C-E69D-4868-BC05-F26649C22E17}"/>
                </a:ext>
              </a:extLst>
            </p:cNvPr>
            <p:cNvSpPr/>
            <p:nvPr/>
          </p:nvSpPr>
          <p:spPr>
            <a:xfrm>
              <a:off x="813043" y="403982"/>
              <a:ext cx="166939" cy="282032"/>
            </a:xfrm>
            <a:custGeom>
              <a:avLst/>
              <a:gdLst/>
              <a:ahLst/>
              <a:cxnLst/>
              <a:rect l="0" t="0" r="0" b="0"/>
              <a:pathLst>
                <a:path w="166939" h="282032">
                  <a:moveTo>
                    <a:pt x="23493" y="0"/>
                  </a:moveTo>
                  <a:cubicBezTo>
                    <a:pt x="78361" y="5727"/>
                    <a:pt x="128394" y="31722"/>
                    <a:pt x="166939" y="70544"/>
                  </a:cubicBezTo>
                  <a:cubicBezTo>
                    <a:pt x="155957" y="78612"/>
                    <a:pt x="146884" y="88723"/>
                    <a:pt x="139686" y="100039"/>
                  </a:cubicBezTo>
                  <a:cubicBezTo>
                    <a:pt x="134027" y="86313"/>
                    <a:pt x="119965" y="77239"/>
                    <a:pt x="104363" y="78612"/>
                  </a:cubicBezTo>
                  <a:cubicBezTo>
                    <a:pt x="85011" y="80353"/>
                    <a:pt x="70782" y="97328"/>
                    <a:pt x="72489" y="116512"/>
                  </a:cubicBezTo>
                  <a:cubicBezTo>
                    <a:pt x="74230" y="135697"/>
                    <a:pt x="91205" y="149926"/>
                    <a:pt x="110389" y="148219"/>
                  </a:cubicBezTo>
                  <a:cubicBezTo>
                    <a:pt x="115345" y="147716"/>
                    <a:pt x="119798" y="146344"/>
                    <a:pt x="123916" y="144101"/>
                  </a:cubicBezTo>
                  <a:cubicBezTo>
                    <a:pt x="123079" y="150128"/>
                    <a:pt x="122912" y="156120"/>
                    <a:pt x="123246" y="162113"/>
                  </a:cubicBezTo>
                  <a:cubicBezTo>
                    <a:pt x="123413" y="165395"/>
                    <a:pt x="123782" y="168476"/>
                    <a:pt x="124285" y="171556"/>
                  </a:cubicBezTo>
                  <a:cubicBezTo>
                    <a:pt x="92742" y="193652"/>
                    <a:pt x="64954" y="220403"/>
                    <a:pt x="37364" y="247322"/>
                  </a:cubicBezTo>
                  <a:lnTo>
                    <a:pt x="0" y="282032"/>
                  </a:lnTo>
                  <a:lnTo>
                    <a:pt x="0" y="99075"/>
                  </a:lnTo>
                  <a:lnTo>
                    <a:pt x="9533" y="98474"/>
                  </a:lnTo>
                  <a:cubicBezTo>
                    <a:pt x="22959" y="94800"/>
                    <a:pt x="33556" y="83287"/>
                    <a:pt x="35490" y="68496"/>
                  </a:cubicBezTo>
                  <a:cubicBezTo>
                    <a:pt x="38034" y="48943"/>
                    <a:pt x="24172" y="30964"/>
                    <a:pt x="4620" y="28386"/>
                  </a:cubicBezTo>
                  <a:lnTo>
                    <a:pt x="0" y="28712"/>
                  </a:lnTo>
                  <a:lnTo>
                    <a:pt x="0" y="546"/>
                  </a:lnTo>
                  <a:lnTo>
                    <a:pt x="234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341777744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950478" y="145661"/>
            <a:ext cx="601815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t>The Maya: Year 6</a:t>
            </a:r>
          </a:p>
        </p:txBody>
      </p:sp>
      <p:sp>
        <p:nvSpPr>
          <p:cNvPr id="245" name="This table shows the knowledge that will be taught in each lesson"/>
          <p:cNvSpPr txBox="1"/>
          <p:nvPr/>
        </p:nvSpPr>
        <p:spPr>
          <a:xfrm>
            <a:off x="490873" y="554753"/>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208025151"/>
              </p:ext>
            </p:extLst>
          </p:nvPr>
        </p:nvGraphicFramePr>
        <p:xfrm>
          <a:off x="192024" y="1710376"/>
          <a:ext cx="10305288" cy="1778000"/>
        </p:xfrm>
        <a:graphic>
          <a:graphicData uri="http://schemas.openxmlformats.org/drawingml/2006/table">
            <a:tbl>
              <a:tblPr>
                <a:tableStyleId>{4C3C2611-4C71-4FC5-86AE-919BDF0F9419}</a:tableStyleId>
              </a:tblPr>
              <a:tblGrid>
                <a:gridCol w="571009">
                  <a:extLst>
                    <a:ext uri="{9D8B030D-6E8A-4147-A177-3AD203B41FA5}">
                      <a16:colId xmlns:a16="http://schemas.microsoft.com/office/drawing/2014/main" val="20000"/>
                    </a:ext>
                  </a:extLst>
                </a:gridCol>
                <a:gridCol w="2419079">
                  <a:extLst>
                    <a:ext uri="{9D8B030D-6E8A-4147-A177-3AD203B41FA5}">
                      <a16:colId xmlns:a16="http://schemas.microsoft.com/office/drawing/2014/main" val="20001"/>
                    </a:ext>
                  </a:extLst>
                </a:gridCol>
                <a:gridCol w="2296349">
                  <a:extLst>
                    <a:ext uri="{9D8B030D-6E8A-4147-A177-3AD203B41FA5}">
                      <a16:colId xmlns:a16="http://schemas.microsoft.com/office/drawing/2014/main" val="20002"/>
                    </a:ext>
                  </a:extLst>
                </a:gridCol>
                <a:gridCol w="2421955">
                  <a:extLst>
                    <a:ext uri="{9D8B030D-6E8A-4147-A177-3AD203B41FA5}">
                      <a16:colId xmlns:a16="http://schemas.microsoft.com/office/drawing/2014/main" val="20003"/>
                    </a:ext>
                  </a:extLst>
                </a:gridCol>
                <a:gridCol w="2596896">
                  <a:extLst>
                    <a:ext uri="{9D8B030D-6E8A-4147-A177-3AD203B41FA5}">
                      <a16:colId xmlns:a16="http://schemas.microsoft.com/office/drawing/2014/main" val="1168215490"/>
                    </a:ext>
                  </a:extLst>
                </a:gridCol>
              </a:tblGrid>
              <a:tr h="1436755">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Compare and contrast Maya culture with Aztec culture.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Why were scribes significant, well respected people?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Organise information about Maya ceremonies.</a:t>
                      </a:r>
                    </a:p>
                    <a:p>
                      <a:pPr marL="171450" indent="-171450" algn="l" defTabSz="914400">
                        <a:buFont typeface="Arial" panose="020B0604020202020204" pitchFamily="34" charset="0"/>
                        <a:buChar char="•"/>
                        <a:defRPr sz="1800">
                          <a:sym typeface="Helvetica Neue"/>
                        </a:defRPr>
                      </a:pPr>
                      <a:r>
                        <a:rPr lang="en-GB" sz="1100" b="1" dirty="0">
                          <a:solidFill>
                            <a:srgbClr val="0070C0"/>
                          </a:solidFill>
                          <a:latin typeface="Calibri" panose="020F0502020204030204" pitchFamily="34" charset="0"/>
                          <a:cs typeface="Calibri" panose="020F0502020204030204" pitchFamily="34" charset="0"/>
                        </a:rPr>
                        <a:t>Do you agree? The Spanish were biased against Mesoamerican civilisations. Justify your answer using multiple sources of evidence.</a:t>
                      </a:r>
                      <a:endParaRPr sz="110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Explain why many Maya artefacts have been lost.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What evidence is there that the Maya developed a writing system?</a:t>
                      </a:r>
                    </a:p>
                    <a:p>
                      <a:pPr marL="171450" indent="-171450" algn="l" defTabSz="914400">
                        <a:buFont typeface="Arial" panose="020B0604020202020204" pitchFamily="34" charset="0"/>
                        <a:buChar char="•"/>
                        <a:defRPr sz="1800">
                          <a:sym typeface="Helvetica Neue"/>
                        </a:defRPr>
                      </a:pPr>
                      <a:r>
                        <a:rPr lang="en-GB" sz="1100" b="1" dirty="0">
                          <a:solidFill>
                            <a:srgbClr val="0070C0"/>
                          </a:solidFill>
                          <a:latin typeface="Calibri" panose="020F0502020204030204" pitchFamily="34" charset="0"/>
                          <a:cs typeface="Calibri" panose="020F0502020204030204" pitchFamily="34" charset="0"/>
                        </a:rPr>
                        <a:t>Investigate the Dresden Codex. </a:t>
                      </a:r>
                    </a:p>
                    <a:p>
                      <a:pPr marL="171450" indent="-171450" algn="l" defTabSz="914400">
                        <a:buFont typeface="Arial" panose="020B0604020202020204" pitchFamily="34" charset="0"/>
                        <a:buChar char="•"/>
                        <a:defRPr sz="1800">
                          <a:sym typeface="Helvetica Neue"/>
                        </a:defRPr>
                      </a:pPr>
                      <a:r>
                        <a:rPr lang="en-GB" sz="1100" b="1" dirty="0">
                          <a:solidFill>
                            <a:srgbClr val="0070C0"/>
                          </a:solidFill>
                          <a:latin typeface="Calibri" panose="020F0502020204030204" pitchFamily="34" charset="0"/>
                          <a:cs typeface="Calibri" panose="020F0502020204030204" pitchFamily="34" charset="0"/>
                        </a:rPr>
                        <a:t> Do you agree? Spanish accounts of the Maya, written in the 16th century are reliable sources of evidence. </a:t>
                      </a:r>
                    </a:p>
                    <a:p>
                      <a:pPr marL="171450" indent="-171450" algn="l" defTabSz="914400">
                        <a:buFont typeface="Arial" panose="020B0604020202020204" pitchFamily="34" charset="0"/>
                        <a:buChar char="•"/>
                        <a:defRPr sz="1800">
                          <a:sym typeface="Helvetica Neue"/>
                        </a:defRPr>
                      </a:pPr>
                      <a:r>
                        <a:rPr lang="en-GB" sz="1100" b="1" dirty="0">
                          <a:solidFill>
                            <a:srgbClr val="0070C0"/>
                          </a:solidFill>
                          <a:latin typeface="Calibri" panose="020F0502020204030204" pitchFamily="34" charset="0"/>
                          <a:cs typeface="Calibri" panose="020F0502020204030204" pitchFamily="34" charset="0"/>
                        </a:rPr>
                        <a:t> Investigate the Maya calendar system.</a:t>
                      </a:r>
                      <a:endParaRPr sz="110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749650076"/>
                  </a:ext>
                </a:extLst>
              </a:tr>
            </a:tbl>
          </a:graphicData>
        </a:graphic>
      </p:graphicFrame>
      <p:sp>
        <p:nvSpPr>
          <p:cNvPr id="26" name="Location">
            <a:extLst>
              <a:ext uri="{FF2B5EF4-FFF2-40B4-BE49-F238E27FC236}">
                <a16:creationId xmlns:a16="http://schemas.microsoft.com/office/drawing/2014/main" id="{78DD7088-3ACC-401B-91F5-886886E5D1AC}"/>
              </a:ext>
            </a:extLst>
          </p:cNvPr>
          <p:cNvSpPr txBox="1"/>
          <p:nvPr/>
        </p:nvSpPr>
        <p:spPr>
          <a:xfrm>
            <a:off x="3979246" y="1460938"/>
            <a:ext cx="733506"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Settlements</a:t>
            </a:r>
            <a:endParaRPr dirty="0"/>
          </a:p>
        </p:txBody>
      </p:sp>
      <p:grpSp>
        <p:nvGrpSpPr>
          <p:cNvPr id="37" name="Group 36">
            <a:extLst>
              <a:ext uri="{FF2B5EF4-FFF2-40B4-BE49-F238E27FC236}">
                <a16:creationId xmlns:a16="http://schemas.microsoft.com/office/drawing/2014/main" id="{2FC62B85-E61B-47EC-AA36-78703AF213F2}"/>
              </a:ext>
            </a:extLst>
          </p:cNvPr>
          <p:cNvGrpSpPr/>
          <p:nvPr/>
        </p:nvGrpSpPr>
        <p:grpSpPr>
          <a:xfrm>
            <a:off x="1719649" y="831084"/>
            <a:ext cx="731788" cy="689883"/>
            <a:chOff x="0" y="0"/>
            <a:chExt cx="1393992" cy="1331996"/>
          </a:xfrm>
        </p:grpSpPr>
        <p:sp>
          <p:nvSpPr>
            <p:cNvPr id="38" name="Shape 919">
              <a:extLst>
                <a:ext uri="{FF2B5EF4-FFF2-40B4-BE49-F238E27FC236}">
                  <a16:creationId xmlns:a16="http://schemas.microsoft.com/office/drawing/2014/main" id="{29A1F330-49E7-4AC2-BFEE-BB4EFEFE97FA}"/>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1"/>
                    <a:pt x="1393992" y="836030"/>
                    <a:pt x="1146009" y="1084013"/>
                  </a:cubicBezTo>
                  <a:cubicBezTo>
                    <a:pt x="898026" y="1331996"/>
                    <a:pt x="495966" y="1331996"/>
                    <a:pt x="247983" y="1084013"/>
                  </a:cubicBezTo>
                  <a:cubicBezTo>
                    <a:pt x="0" y="836030"/>
                    <a:pt x="0" y="433971"/>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39" name="Shape 921">
              <a:extLst>
                <a:ext uri="{FF2B5EF4-FFF2-40B4-BE49-F238E27FC236}">
                  <a16:creationId xmlns:a16="http://schemas.microsoft.com/office/drawing/2014/main" id="{31931BDF-C5EA-4B1E-B48D-63670FF48455}"/>
                </a:ext>
              </a:extLst>
            </p:cNvPr>
            <p:cNvSpPr/>
            <p:nvPr/>
          </p:nvSpPr>
          <p:spPr>
            <a:xfrm>
              <a:off x="389638" y="919255"/>
              <a:ext cx="67015" cy="67011"/>
            </a:xfrm>
            <a:custGeom>
              <a:avLst/>
              <a:gdLst/>
              <a:ahLst/>
              <a:cxnLst/>
              <a:rect l="0" t="0" r="0" b="0"/>
              <a:pathLst>
                <a:path w="67015" h="67011">
                  <a:moveTo>
                    <a:pt x="32355" y="0"/>
                  </a:moveTo>
                  <a:cubicBezTo>
                    <a:pt x="50852" y="0"/>
                    <a:pt x="67015" y="16163"/>
                    <a:pt x="67015" y="34660"/>
                  </a:cubicBezTo>
                  <a:cubicBezTo>
                    <a:pt x="67015" y="48532"/>
                    <a:pt x="57923" y="59795"/>
                    <a:pt x="45574" y="64560"/>
                  </a:cubicBezTo>
                  <a:lnTo>
                    <a:pt x="32370" y="67011"/>
                  </a:lnTo>
                  <a:lnTo>
                    <a:pt x="32341" y="67011"/>
                  </a:lnTo>
                  <a:lnTo>
                    <a:pt x="19497" y="64560"/>
                  </a:lnTo>
                  <a:cubicBezTo>
                    <a:pt x="7796" y="59795"/>
                    <a:pt x="0" y="48532"/>
                    <a:pt x="0" y="34660"/>
                  </a:cubicBezTo>
                  <a:cubicBezTo>
                    <a:pt x="0" y="16163"/>
                    <a:pt x="13859" y="0"/>
                    <a:pt x="3235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0" name="Shape 922">
              <a:extLst>
                <a:ext uri="{FF2B5EF4-FFF2-40B4-BE49-F238E27FC236}">
                  <a16:creationId xmlns:a16="http://schemas.microsoft.com/office/drawing/2014/main" id="{70E16183-0088-48F7-8EFA-0446253EB934}"/>
                </a:ext>
              </a:extLst>
            </p:cNvPr>
            <p:cNvSpPr/>
            <p:nvPr/>
          </p:nvSpPr>
          <p:spPr>
            <a:xfrm>
              <a:off x="403524" y="794445"/>
              <a:ext cx="258177" cy="106313"/>
            </a:xfrm>
            <a:custGeom>
              <a:avLst/>
              <a:gdLst/>
              <a:ahLst/>
              <a:cxnLst/>
              <a:rect l="0" t="0" r="0" b="0"/>
              <a:pathLst>
                <a:path w="258177" h="106313">
                  <a:moveTo>
                    <a:pt x="18496" y="0"/>
                  </a:moveTo>
                  <a:lnTo>
                    <a:pt x="258177" y="0"/>
                  </a:lnTo>
                  <a:lnTo>
                    <a:pt x="258177" y="36993"/>
                  </a:lnTo>
                  <a:lnTo>
                    <a:pt x="39298" y="36993"/>
                  </a:lnTo>
                  <a:lnTo>
                    <a:pt x="39298" y="106313"/>
                  </a:lnTo>
                  <a:lnTo>
                    <a:pt x="32355" y="104008"/>
                  </a:lnTo>
                  <a:cubicBezTo>
                    <a:pt x="23108" y="99397"/>
                    <a:pt x="13860" y="99397"/>
                    <a:pt x="6943" y="104008"/>
                  </a:cubicBezTo>
                  <a:lnTo>
                    <a:pt x="0" y="106313"/>
                  </a:lnTo>
                  <a:lnTo>
                    <a:pt x="0" y="18497"/>
                  </a:lnTo>
                  <a:cubicBezTo>
                    <a:pt x="0" y="9248"/>
                    <a:pt x="9248" y="0"/>
                    <a:pt x="184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1" name="Shape 923">
              <a:extLst>
                <a:ext uri="{FF2B5EF4-FFF2-40B4-BE49-F238E27FC236}">
                  <a16:creationId xmlns:a16="http://schemas.microsoft.com/office/drawing/2014/main" id="{F936E460-D801-470B-AADB-C38E104156CC}"/>
                </a:ext>
              </a:extLst>
            </p:cNvPr>
            <p:cNvSpPr/>
            <p:nvPr/>
          </p:nvSpPr>
          <p:spPr>
            <a:xfrm>
              <a:off x="507502" y="287337"/>
              <a:ext cx="154198" cy="369572"/>
            </a:xfrm>
            <a:custGeom>
              <a:avLst/>
              <a:gdLst/>
              <a:ahLst/>
              <a:cxnLst/>
              <a:rect l="0" t="0" r="0" b="0"/>
              <a:pathLst>
                <a:path w="154198" h="369572">
                  <a:moveTo>
                    <a:pt x="154198" y="0"/>
                  </a:moveTo>
                  <a:lnTo>
                    <a:pt x="154198" y="187988"/>
                  </a:lnTo>
                  <a:lnTo>
                    <a:pt x="110951" y="213605"/>
                  </a:lnTo>
                  <a:cubicBezTo>
                    <a:pt x="92455" y="225186"/>
                    <a:pt x="108646" y="250598"/>
                    <a:pt x="124809" y="241349"/>
                  </a:cubicBezTo>
                  <a:lnTo>
                    <a:pt x="154198" y="223719"/>
                  </a:lnTo>
                  <a:lnTo>
                    <a:pt x="154198" y="369572"/>
                  </a:lnTo>
                  <a:lnTo>
                    <a:pt x="151497" y="369303"/>
                  </a:lnTo>
                  <a:cubicBezTo>
                    <a:pt x="65470" y="351955"/>
                    <a:pt x="0" y="276876"/>
                    <a:pt x="0" y="185892"/>
                  </a:cubicBezTo>
                  <a:cubicBezTo>
                    <a:pt x="0" y="94908"/>
                    <a:pt x="65470" y="18065"/>
                    <a:pt x="151497" y="276"/>
                  </a:cubicBezTo>
                  <a:lnTo>
                    <a:pt x="15419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2" name="Shape 924">
              <a:extLst>
                <a:ext uri="{FF2B5EF4-FFF2-40B4-BE49-F238E27FC236}">
                  <a16:creationId xmlns:a16="http://schemas.microsoft.com/office/drawing/2014/main" id="{31080447-20C4-4622-BDA8-B10DE725114F}"/>
                </a:ext>
              </a:extLst>
            </p:cNvPr>
            <p:cNvSpPr/>
            <p:nvPr/>
          </p:nvSpPr>
          <p:spPr>
            <a:xfrm>
              <a:off x="937339" y="919252"/>
              <a:ext cx="67015" cy="67014"/>
            </a:xfrm>
            <a:custGeom>
              <a:avLst/>
              <a:gdLst/>
              <a:ahLst/>
              <a:cxnLst/>
              <a:rect l="0" t="0" r="0" b="0"/>
              <a:pathLst>
                <a:path w="67015" h="67014">
                  <a:moveTo>
                    <a:pt x="34661" y="0"/>
                  </a:moveTo>
                  <a:cubicBezTo>
                    <a:pt x="53156" y="0"/>
                    <a:pt x="67015" y="16165"/>
                    <a:pt x="67015" y="34661"/>
                  </a:cubicBezTo>
                  <a:cubicBezTo>
                    <a:pt x="67015" y="48533"/>
                    <a:pt x="59219" y="59796"/>
                    <a:pt x="47519" y="64561"/>
                  </a:cubicBezTo>
                  <a:lnTo>
                    <a:pt x="34667" y="67014"/>
                  </a:lnTo>
                  <a:lnTo>
                    <a:pt x="34655" y="67014"/>
                  </a:lnTo>
                  <a:lnTo>
                    <a:pt x="21442" y="64561"/>
                  </a:lnTo>
                  <a:cubicBezTo>
                    <a:pt x="9092" y="59796"/>
                    <a:pt x="0" y="48533"/>
                    <a:pt x="0" y="34661"/>
                  </a:cubicBezTo>
                  <a:cubicBezTo>
                    <a:pt x="0" y="16165"/>
                    <a:pt x="16165" y="0"/>
                    <a:pt x="3466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3" name="Shape 925">
              <a:extLst>
                <a:ext uri="{FF2B5EF4-FFF2-40B4-BE49-F238E27FC236}">
                  <a16:creationId xmlns:a16="http://schemas.microsoft.com/office/drawing/2014/main" id="{9949D334-F216-4EBA-86A6-5C17A7190A64}"/>
                </a:ext>
              </a:extLst>
            </p:cNvPr>
            <p:cNvSpPr/>
            <p:nvPr/>
          </p:nvSpPr>
          <p:spPr>
            <a:xfrm>
              <a:off x="664643" y="919252"/>
              <a:ext cx="67015" cy="67014"/>
            </a:xfrm>
            <a:custGeom>
              <a:avLst/>
              <a:gdLst/>
              <a:ahLst/>
              <a:cxnLst/>
              <a:rect l="0" t="0" r="0" b="0"/>
              <a:pathLst>
                <a:path w="67015" h="67014">
                  <a:moveTo>
                    <a:pt x="32356" y="0"/>
                  </a:moveTo>
                  <a:cubicBezTo>
                    <a:pt x="50852" y="0"/>
                    <a:pt x="67015" y="16165"/>
                    <a:pt x="67015" y="34661"/>
                  </a:cubicBezTo>
                  <a:cubicBezTo>
                    <a:pt x="67015" y="48533"/>
                    <a:pt x="57924" y="59796"/>
                    <a:pt x="45574" y="64561"/>
                  </a:cubicBezTo>
                  <a:lnTo>
                    <a:pt x="32362" y="67014"/>
                  </a:lnTo>
                  <a:lnTo>
                    <a:pt x="32350" y="67014"/>
                  </a:lnTo>
                  <a:lnTo>
                    <a:pt x="19497" y="64561"/>
                  </a:lnTo>
                  <a:cubicBezTo>
                    <a:pt x="7796" y="59796"/>
                    <a:pt x="0" y="48533"/>
                    <a:pt x="0" y="34661"/>
                  </a:cubicBezTo>
                  <a:cubicBezTo>
                    <a:pt x="0" y="16165"/>
                    <a:pt x="13860" y="0"/>
                    <a:pt x="3235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4" name="Shape 926">
              <a:extLst>
                <a:ext uri="{FF2B5EF4-FFF2-40B4-BE49-F238E27FC236}">
                  <a16:creationId xmlns:a16="http://schemas.microsoft.com/office/drawing/2014/main" id="{1EC224B3-54DC-44C5-977D-E0E4A141D1B6}"/>
                </a:ext>
              </a:extLst>
            </p:cNvPr>
            <p:cNvSpPr/>
            <p:nvPr/>
          </p:nvSpPr>
          <p:spPr>
            <a:xfrm>
              <a:off x="661701" y="696816"/>
              <a:ext cx="328797" cy="203943"/>
            </a:xfrm>
            <a:custGeom>
              <a:avLst/>
              <a:gdLst/>
              <a:ahLst/>
              <a:cxnLst/>
              <a:rect l="0" t="0" r="0" b="0"/>
              <a:pathLst>
                <a:path w="328797" h="203943">
                  <a:moveTo>
                    <a:pt x="35310" y="0"/>
                  </a:moveTo>
                  <a:cubicBezTo>
                    <a:pt x="44551" y="0"/>
                    <a:pt x="53792" y="6353"/>
                    <a:pt x="53792" y="19059"/>
                  </a:cubicBezTo>
                  <a:lnTo>
                    <a:pt x="53795" y="97630"/>
                  </a:lnTo>
                  <a:lnTo>
                    <a:pt x="317244" y="97630"/>
                  </a:lnTo>
                  <a:cubicBezTo>
                    <a:pt x="324187" y="102240"/>
                    <a:pt x="328797" y="109183"/>
                    <a:pt x="328797" y="116126"/>
                  </a:cubicBezTo>
                  <a:lnTo>
                    <a:pt x="328797" y="203943"/>
                  </a:lnTo>
                  <a:lnTo>
                    <a:pt x="321854" y="201638"/>
                  </a:lnTo>
                  <a:cubicBezTo>
                    <a:pt x="314911" y="197026"/>
                    <a:pt x="305689" y="197026"/>
                    <a:pt x="296441" y="201638"/>
                  </a:cubicBezTo>
                  <a:lnTo>
                    <a:pt x="289498" y="203943"/>
                  </a:lnTo>
                  <a:lnTo>
                    <a:pt x="289498" y="134622"/>
                  </a:lnTo>
                  <a:lnTo>
                    <a:pt x="53792" y="134622"/>
                  </a:lnTo>
                  <a:lnTo>
                    <a:pt x="53792" y="203943"/>
                  </a:lnTo>
                  <a:lnTo>
                    <a:pt x="49182" y="201638"/>
                  </a:lnTo>
                  <a:cubicBezTo>
                    <a:pt x="39934" y="199331"/>
                    <a:pt x="30686" y="197026"/>
                    <a:pt x="23771" y="201638"/>
                  </a:cubicBezTo>
                  <a:lnTo>
                    <a:pt x="16828" y="203943"/>
                  </a:lnTo>
                  <a:lnTo>
                    <a:pt x="16828" y="134622"/>
                  </a:lnTo>
                  <a:lnTo>
                    <a:pt x="0" y="134622"/>
                  </a:lnTo>
                  <a:lnTo>
                    <a:pt x="0" y="97630"/>
                  </a:lnTo>
                  <a:lnTo>
                    <a:pt x="16828" y="97630"/>
                  </a:lnTo>
                  <a:lnTo>
                    <a:pt x="16828" y="19059"/>
                  </a:lnTo>
                  <a:cubicBezTo>
                    <a:pt x="16828" y="6353"/>
                    <a:pt x="26069" y="0"/>
                    <a:pt x="3531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5" name="Shape 927">
              <a:extLst>
                <a:ext uri="{FF2B5EF4-FFF2-40B4-BE49-F238E27FC236}">
                  <a16:creationId xmlns:a16="http://schemas.microsoft.com/office/drawing/2014/main" id="{90089D82-EDA8-4AE2-A938-A0C1D9D1A1A8}"/>
                </a:ext>
              </a:extLst>
            </p:cNvPr>
            <p:cNvSpPr/>
            <p:nvPr/>
          </p:nvSpPr>
          <p:spPr>
            <a:xfrm>
              <a:off x="661701" y="283736"/>
              <a:ext cx="224789" cy="376683"/>
            </a:xfrm>
            <a:custGeom>
              <a:avLst/>
              <a:gdLst/>
              <a:ahLst/>
              <a:cxnLst/>
              <a:rect l="0" t="0" r="0" b="0"/>
              <a:pathLst>
                <a:path w="224789" h="376683">
                  <a:moveTo>
                    <a:pt x="35291" y="0"/>
                  </a:moveTo>
                  <a:lnTo>
                    <a:pt x="35298" y="0"/>
                  </a:lnTo>
                  <a:lnTo>
                    <a:pt x="73291" y="3877"/>
                  </a:lnTo>
                  <a:cubicBezTo>
                    <a:pt x="159319" y="21666"/>
                    <a:pt x="224789" y="98509"/>
                    <a:pt x="224789" y="189493"/>
                  </a:cubicBezTo>
                  <a:cubicBezTo>
                    <a:pt x="224789" y="293475"/>
                    <a:pt x="139277" y="376683"/>
                    <a:pt x="35295" y="376683"/>
                  </a:cubicBezTo>
                  <a:lnTo>
                    <a:pt x="0" y="373173"/>
                  </a:lnTo>
                  <a:lnTo>
                    <a:pt x="0" y="227320"/>
                  </a:lnTo>
                  <a:lnTo>
                    <a:pt x="51486" y="196433"/>
                  </a:lnTo>
                  <a:lnTo>
                    <a:pt x="51486" y="39297"/>
                  </a:lnTo>
                  <a:cubicBezTo>
                    <a:pt x="51486" y="28897"/>
                    <a:pt x="43397" y="23697"/>
                    <a:pt x="35309" y="23697"/>
                  </a:cubicBezTo>
                  <a:cubicBezTo>
                    <a:pt x="27220" y="23697"/>
                    <a:pt x="19131" y="28897"/>
                    <a:pt x="19131" y="39297"/>
                  </a:cubicBezTo>
                  <a:lnTo>
                    <a:pt x="19157" y="39272"/>
                  </a:lnTo>
                  <a:lnTo>
                    <a:pt x="19157" y="180242"/>
                  </a:lnTo>
                  <a:lnTo>
                    <a:pt x="0" y="191589"/>
                  </a:lnTo>
                  <a:lnTo>
                    <a:pt x="0" y="3601"/>
                  </a:lnTo>
                  <a:lnTo>
                    <a:pt x="352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46" name="Physical…">
            <a:extLst>
              <a:ext uri="{FF2B5EF4-FFF2-40B4-BE49-F238E27FC236}">
                <a16:creationId xmlns:a16="http://schemas.microsoft.com/office/drawing/2014/main" id="{C1D4EFF9-8CF2-4C3B-B53C-4B5D148B589E}"/>
              </a:ext>
            </a:extLst>
          </p:cNvPr>
          <p:cNvSpPr txBox="1"/>
          <p:nvPr/>
        </p:nvSpPr>
        <p:spPr>
          <a:xfrm>
            <a:off x="1593429" y="1520967"/>
            <a:ext cx="86622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Main events</a:t>
            </a:r>
            <a:endParaRPr dirty="0"/>
          </a:p>
        </p:txBody>
      </p:sp>
      <p:sp>
        <p:nvSpPr>
          <p:cNvPr id="66" name="Techniques">
            <a:extLst>
              <a:ext uri="{FF2B5EF4-FFF2-40B4-BE49-F238E27FC236}">
                <a16:creationId xmlns:a16="http://schemas.microsoft.com/office/drawing/2014/main" id="{9DE359A6-41D3-45A4-90B4-0763A1140628}"/>
              </a:ext>
            </a:extLst>
          </p:cNvPr>
          <p:cNvSpPr txBox="1"/>
          <p:nvPr/>
        </p:nvSpPr>
        <p:spPr>
          <a:xfrm>
            <a:off x="6205852" y="1516486"/>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Culture and Pastimes</a:t>
            </a:r>
            <a:endParaRPr dirty="0"/>
          </a:p>
        </p:txBody>
      </p:sp>
      <p:grpSp>
        <p:nvGrpSpPr>
          <p:cNvPr id="178" name="Group 177">
            <a:extLst>
              <a:ext uri="{FF2B5EF4-FFF2-40B4-BE49-F238E27FC236}">
                <a16:creationId xmlns:a16="http://schemas.microsoft.com/office/drawing/2014/main" id="{B2DFF911-B97D-474A-99F4-5BADCA71DC5D}"/>
              </a:ext>
            </a:extLst>
          </p:cNvPr>
          <p:cNvGrpSpPr/>
          <p:nvPr/>
        </p:nvGrpSpPr>
        <p:grpSpPr>
          <a:xfrm>
            <a:off x="8693302" y="867296"/>
            <a:ext cx="731789" cy="627666"/>
            <a:chOff x="0" y="0"/>
            <a:chExt cx="1393992" cy="1331996"/>
          </a:xfrm>
        </p:grpSpPr>
        <p:sp>
          <p:nvSpPr>
            <p:cNvPr id="179" name="Shape 1283">
              <a:extLst>
                <a:ext uri="{FF2B5EF4-FFF2-40B4-BE49-F238E27FC236}">
                  <a16:creationId xmlns:a16="http://schemas.microsoft.com/office/drawing/2014/main" id="{78C77083-34EB-49A1-B027-6F8C5B30B10E}"/>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80" name="Shape 1285">
              <a:extLst>
                <a:ext uri="{FF2B5EF4-FFF2-40B4-BE49-F238E27FC236}">
                  <a16:creationId xmlns:a16="http://schemas.microsoft.com/office/drawing/2014/main" id="{DF6CB8E5-CC40-410F-8873-6BDAC46E1231}"/>
                </a:ext>
              </a:extLst>
            </p:cNvPr>
            <p:cNvSpPr/>
            <p:nvPr/>
          </p:nvSpPr>
          <p:spPr>
            <a:xfrm>
              <a:off x="784746" y="446810"/>
              <a:ext cx="21938" cy="25577"/>
            </a:xfrm>
            <a:custGeom>
              <a:avLst/>
              <a:gdLst/>
              <a:ahLst/>
              <a:cxnLst/>
              <a:rect l="0" t="0" r="0" b="0"/>
              <a:pathLst>
                <a:path w="21938" h="25577">
                  <a:moveTo>
                    <a:pt x="10969" y="0"/>
                  </a:moveTo>
                  <a:cubicBezTo>
                    <a:pt x="16453" y="0"/>
                    <a:pt x="21938" y="3654"/>
                    <a:pt x="21938" y="10962"/>
                  </a:cubicBezTo>
                  <a:cubicBezTo>
                    <a:pt x="21938" y="25577"/>
                    <a:pt x="0" y="25577"/>
                    <a:pt x="0" y="10962"/>
                  </a:cubicBezTo>
                  <a:cubicBezTo>
                    <a:pt x="0" y="3654"/>
                    <a:pt x="5485" y="0"/>
                    <a:pt x="1096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1" name="Shape 1286">
              <a:extLst>
                <a:ext uri="{FF2B5EF4-FFF2-40B4-BE49-F238E27FC236}">
                  <a16:creationId xmlns:a16="http://schemas.microsoft.com/office/drawing/2014/main" id="{67671DF1-D137-493D-A2C2-ABDCB13DD949}"/>
                </a:ext>
              </a:extLst>
            </p:cNvPr>
            <p:cNvSpPr/>
            <p:nvPr/>
          </p:nvSpPr>
          <p:spPr>
            <a:xfrm>
              <a:off x="686024" y="446810"/>
              <a:ext cx="21938" cy="25577"/>
            </a:xfrm>
            <a:custGeom>
              <a:avLst/>
              <a:gdLst/>
              <a:ahLst/>
              <a:cxnLst/>
              <a:rect l="0" t="0" r="0" b="0"/>
              <a:pathLst>
                <a:path w="21938" h="25577">
                  <a:moveTo>
                    <a:pt x="10969" y="0"/>
                  </a:moveTo>
                  <a:cubicBezTo>
                    <a:pt x="16453" y="0"/>
                    <a:pt x="21938" y="3654"/>
                    <a:pt x="21938" y="10962"/>
                  </a:cubicBezTo>
                  <a:cubicBezTo>
                    <a:pt x="21938" y="25577"/>
                    <a:pt x="0" y="25577"/>
                    <a:pt x="0" y="10962"/>
                  </a:cubicBezTo>
                  <a:cubicBezTo>
                    <a:pt x="0" y="3654"/>
                    <a:pt x="5485" y="0"/>
                    <a:pt x="1096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2" name="Shape 1287">
              <a:extLst>
                <a:ext uri="{FF2B5EF4-FFF2-40B4-BE49-F238E27FC236}">
                  <a16:creationId xmlns:a16="http://schemas.microsoft.com/office/drawing/2014/main" id="{ABFAEEA0-2EC2-4465-A8B6-65C64BCF4118}"/>
                </a:ext>
              </a:extLst>
            </p:cNvPr>
            <p:cNvSpPr/>
            <p:nvPr/>
          </p:nvSpPr>
          <p:spPr>
            <a:xfrm>
              <a:off x="543432" y="402925"/>
              <a:ext cx="54844" cy="109687"/>
            </a:xfrm>
            <a:custGeom>
              <a:avLst/>
              <a:gdLst/>
              <a:ahLst/>
              <a:cxnLst/>
              <a:rect l="0" t="0" r="0" b="0"/>
              <a:pathLst>
                <a:path w="54844" h="109687">
                  <a:moveTo>
                    <a:pt x="0" y="0"/>
                  </a:moveTo>
                  <a:lnTo>
                    <a:pt x="54844" y="0"/>
                  </a:lnTo>
                  <a:lnTo>
                    <a:pt x="54844" y="21937"/>
                  </a:lnTo>
                  <a:lnTo>
                    <a:pt x="42045" y="24526"/>
                  </a:lnTo>
                  <a:cubicBezTo>
                    <a:pt x="30237" y="29526"/>
                    <a:pt x="21938" y="41228"/>
                    <a:pt x="21938" y="54844"/>
                  </a:cubicBezTo>
                  <a:cubicBezTo>
                    <a:pt x="21938" y="68459"/>
                    <a:pt x="30237" y="80161"/>
                    <a:pt x="42045" y="85162"/>
                  </a:cubicBezTo>
                  <a:lnTo>
                    <a:pt x="54844" y="87750"/>
                  </a:lnTo>
                  <a:lnTo>
                    <a:pt x="54844" y="109687"/>
                  </a:lnTo>
                  <a:lnTo>
                    <a:pt x="0" y="109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3" name="Shape 1288">
              <a:extLst>
                <a:ext uri="{FF2B5EF4-FFF2-40B4-BE49-F238E27FC236}">
                  <a16:creationId xmlns:a16="http://schemas.microsoft.com/office/drawing/2014/main" id="{D175B47E-75D5-4866-8CDD-A98B88F9A972}"/>
                </a:ext>
              </a:extLst>
            </p:cNvPr>
            <p:cNvSpPr/>
            <p:nvPr/>
          </p:nvSpPr>
          <p:spPr>
            <a:xfrm>
              <a:off x="598276" y="402925"/>
              <a:ext cx="98716" cy="109687"/>
            </a:xfrm>
            <a:custGeom>
              <a:avLst/>
              <a:gdLst/>
              <a:ahLst/>
              <a:cxnLst/>
              <a:rect l="0" t="0" r="0" b="0"/>
              <a:pathLst>
                <a:path w="98716" h="109687">
                  <a:moveTo>
                    <a:pt x="0" y="0"/>
                  </a:moveTo>
                  <a:lnTo>
                    <a:pt x="98716" y="0"/>
                  </a:lnTo>
                  <a:lnTo>
                    <a:pt x="98716" y="21937"/>
                  </a:lnTo>
                  <a:lnTo>
                    <a:pt x="85916" y="24526"/>
                  </a:lnTo>
                  <a:cubicBezTo>
                    <a:pt x="74108" y="29526"/>
                    <a:pt x="65810" y="41228"/>
                    <a:pt x="65810" y="54844"/>
                  </a:cubicBezTo>
                  <a:cubicBezTo>
                    <a:pt x="65810" y="68459"/>
                    <a:pt x="74108" y="80161"/>
                    <a:pt x="85916" y="85162"/>
                  </a:cubicBezTo>
                  <a:lnTo>
                    <a:pt x="98716" y="87750"/>
                  </a:lnTo>
                  <a:lnTo>
                    <a:pt x="98716" y="109687"/>
                  </a:lnTo>
                  <a:lnTo>
                    <a:pt x="0" y="109687"/>
                  </a:lnTo>
                  <a:lnTo>
                    <a:pt x="0" y="87750"/>
                  </a:lnTo>
                  <a:lnTo>
                    <a:pt x="1" y="87750"/>
                  </a:lnTo>
                  <a:cubicBezTo>
                    <a:pt x="18153" y="87750"/>
                    <a:pt x="32906" y="72997"/>
                    <a:pt x="32906" y="54844"/>
                  </a:cubicBezTo>
                  <a:cubicBezTo>
                    <a:pt x="32906" y="36690"/>
                    <a:pt x="18153"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4" name="Shape 1289">
              <a:extLst>
                <a:ext uri="{FF2B5EF4-FFF2-40B4-BE49-F238E27FC236}">
                  <a16:creationId xmlns:a16="http://schemas.microsoft.com/office/drawing/2014/main" id="{555C7353-3CE6-418A-8573-38174F409B01}"/>
                </a:ext>
              </a:extLst>
            </p:cNvPr>
            <p:cNvSpPr/>
            <p:nvPr/>
          </p:nvSpPr>
          <p:spPr>
            <a:xfrm>
              <a:off x="696992" y="402925"/>
              <a:ext cx="98716" cy="109687"/>
            </a:xfrm>
            <a:custGeom>
              <a:avLst/>
              <a:gdLst/>
              <a:ahLst/>
              <a:cxnLst/>
              <a:rect l="0" t="0" r="0" b="0"/>
              <a:pathLst>
                <a:path w="98716" h="109687">
                  <a:moveTo>
                    <a:pt x="0" y="0"/>
                  </a:moveTo>
                  <a:lnTo>
                    <a:pt x="98716" y="0"/>
                  </a:lnTo>
                  <a:lnTo>
                    <a:pt x="98716" y="21937"/>
                  </a:lnTo>
                  <a:lnTo>
                    <a:pt x="85916" y="24526"/>
                  </a:lnTo>
                  <a:cubicBezTo>
                    <a:pt x="74108" y="29526"/>
                    <a:pt x="65809" y="41228"/>
                    <a:pt x="65809" y="54844"/>
                  </a:cubicBezTo>
                  <a:cubicBezTo>
                    <a:pt x="65809" y="68459"/>
                    <a:pt x="74108" y="80161"/>
                    <a:pt x="85916" y="85162"/>
                  </a:cubicBezTo>
                  <a:lnTo>
                    <a:pt x="98716" y="87750"/>
                  </a:lnTo>
                  <a:lnTo>
                    <a:pt x="98716" y="109687"/>
                  </a:lnTo>
                  <a:lnTo>
                    <a:pt x="0" y="109687"/>
                  </a:lnTo>
                  <a:lnTo>
                    <a:pt x="0" y="87750"/>
                  </a:lnTo>
                  <a:lnTo>
                    <a:pt x="1" y="87750"/>
                  </a:lnTo>
                  <a:cubicBezTo>
                    <a:pt x="18153" y="87750"/>
                    <a:pt x="32906" y="72997"/>
                    <a:pt x="32906" y="54844"/>
                  </a:cubicBezTo>
                  <a:cubicBezTo>
                    <a:pt x="32906" y="36690"/>
                    <a:pt x="18153"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5" name="Shape 1290">
              <a:extLst>
                <a:ext uri="{FF2B5EF4-FFF2-40B4-BE49-F238E27FC236}">
                  <a16:creationId xmlns:a16="http://schemas.microsoft.com/office/drawing/2014/main" id="{07485E12-A785-49E9-AA82-E51F4710E786}"/>
                </a:ext>
              </a:extLst>
            </p:cNvPr>
            <p:cNvSpPr/>
            <p:nvPr/>
          </p:nvSpPr>
          <p:spPr>
            <a:xfrm>
              <a:off x="795708" y="402925"/>
              <a:ext cx="54852" cy="109687"/>
            </a:xfrm>
            <a:custGeom>
              <a:avLst/>
              <a:gdLst/>
              <a:ahLst/>
              <a:cxnLst/>
              <a:rect l="0" t="0" r="0" b="0"/>
              <a:pathLst>
                <a:path w="54852" h="109687">
                  <a:moveTo>
                    <a:pt x="0" y="0"/>
                  </a:moveTo>
                  <a:lnTo>
                    <a:pt x="54852" y="0"/>
                  </a:lnTo>
                  <a:lnTo>
                    <a:pt x="54852" y="109687"/>
                  </a:lnTo>
                  <a:lnTo>
                    <a:pt x="0" y="109687"/>
                  </a:lnTo>
                  <a:lnTo>
                    <a:pt x="0" y="87750"/>
                  </a:lnTo>
                  <a:lnTo>
                    <a:pt x="1" y="87750"/>
                  </a:lnTo>
                  <a:cubicBezTo>
                    <a:pt x="18154" y="87750"/>
                    <a:pt x="32906" y="72997"/>
                    <a:pt x="32906" y="54844"/>
                  </a:cubicBezTo>
                  <a:cubicBezTo>
                    <a:pt x="32906" y="36690"/>
                    <a:pt x="18154"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6" name="Shape 28711">
              <a:extLst>
                <a:ext uri="{FF2B5EF4-FFF2-40B4-BE49-F238E27FC236}">
                  <a16:creationId xmlns:a16="http://schemas.microsoft.com/office/drawing/2014/main" id="{1AF26FAA-3BD5-4FB3-9409-CC0D09C16234}"/>
                </a:ext>
              </a:extLst>
            </p:cNvPr>
            <p:cNvSpPr/>
            <p:nvPr/>
          </p:nvSpPr>
          <p:spPr>
            <a:xfrm>
              <a:off x="510529" y="337115"/>
              <a:ext cx="372941" cy="43876"/>
            </a:xfrm>
            <a:custGeom>
              <a:avLst/>
              <a:gdLst/>
              <a:ahLst/>
              <a:cxnLst/>
              <a:rect l="0" t="0" r="0" b="0"/>
              <a:pathLst>
                <a:path w="372941" h="43876">
                  <a:moveTo>
                    <a:pt x="0" y="0"/>
                  </a:moveTo>
                  <a:lnTo>
                    <a:pt x="372941" y="0"/>
                  </a:lnTo>
                  <a:lnTo>
                    <a:pt x="372941" y="43876"/>
                  </a:lnTo>
                  <a:lnTo>
                    <a:pt x="0" y="43876"/>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7" name="Shape 1292">
              <a:extLst>
                <a:ext uri="{FF2B5EF4-FFF2-40B4-BE49-F238E27FC236}">
                  <a16:creationId xmlns:a16="http://schemas.microsoft.com/office/drawing/2014/main" id="{CEC5FA42-7509-40D0-8CE0-6D2E6B4A0EE2}"/>
                </a:ext>
              </a:extLst>
            </p:cNvPr>
            <p:cNvSpPr/>
            <p:nvPr/>
          </p:nvSpPr>
          <p:spPr>
            <a:xfrm>
              <a:off x="587308" y="446810"/>
              <a:ext cx="21937" cy="25577"/>
            </a:xfrm>
            <a:custGeom>
              <a:avLst/>
              <a:gdLst/>
              <a:ahLst/>
              <a:cxnLst/>
              <a:rect l="0" t="0" r="0" b="0"/>
              <a:pathLst>
                <a:path w="21937" h="25577">
                  <a:moveTo>
                    <a:pt x="10968" y="0"/>
                  </a:moveTo>
                  <a:cubicBezTo>
                    <a:pt x="16452" y="0"/>
                    <a:pt x="21937" y="3654"/>
                    <a:pt x="21937" y="10962"/>
                  </a:cubicBezTo>
                  <a:cubicBezTo>
                    <a:pt x="21937" y="25577"/>
                    <a:pt x="0" y="25577"/>
                    <a:pt x="0" y="10962"/>
                  </a:cubicBezTo>
                  <a:cubicBezTo>
                    <a:pt x="0" y="3654"/>
                    <a:pt x="5484" y="0"/>
                    <a:pt x="109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8" name="Shape 1293">
              <a:extLst>
                <a:ext uri="{FF2B5EF4-FFF2-40B4-BE49-F238E27FC236}">
                  <a16:creationId xmlns:a16="http://schemas.microsoft.com/office/drawing/2014/main" id="{3D332121-6B8B-4C26-9723-05D9C2151D9C}"/>
                </a:ext>
              </a:extLst>
            </p:cNvPr>
            <p:cNvSpPr/>
            <p:nvPr/>
          </p:nvSpPr>
          <p:spPr>
            <a:xfrm>
              <a:off x="378900" y="446800"/>
              <a:ext cx="142594" cy="245843"/>
            </a:xfrm>
            <a:custGeom>
              <a:avLst/>
              <a:gdLst/>
              <a:ahLst/>
              <a:cxnLst/>
              <a:rect l="0" t="0" r="0" b="0"/>
              <a:pathLst>
                <a:path w="142594" h="245843">
                  <a:moveTo>
                    <a:pt x="131626" y="0"/>
                  </a:moveTo>
                  <a:cubicBezTo>
                    <a:pt x="135135" y="0"/>
                    <a:pt x="138756" y="220"/>
                    <a:pt x="142594" y="577"/>
                  </a:cubicBezTo>
                  <a:lnTo>
                    <a:pt x="142594" y="22569"/>
                  </a:lnTo>
                  <a:cubicBezTo>
                    <a:pt x="138920" y="22184"/>
                    <a:pt x="135246" y="21938"/>
                    <a:pt x="131626" y="21938"/>
                  </a:cubicBezTo>
                  <a:cubicBezTo>
                    <a:pt x="71132" y="21938"/>
                    <a:pt x="21938" y="71133"/>
                    <a:pt x="21938" y="131627"/>
                  </a:cubicBezTo>
                  <a:lnTo>
                    <a:pt x="21937" y="131632"/>
                  </a:lnTo>
                  <a:cubicBezTo>
                    <a:pt x="21937" y="167607"/>
                    <a:pt x="40091" y="201282"/>
                    <a:pt x="69569" y="221657"/>
                  </a:cubicBezTo>
                  <a:cubicBezTo>
                    <a:pt x="68007" y="229636"/>
                    <a:pt x="66936" y="237726"/>
                    <a:pt x="66361" y="245843"/>
                  </a:cubicBezTo>
                  <a:cubicBezTo>
                    <a:pt x="25612" y="222613"/>
                    <a:pt x="0" y="179395"/>
                    <a:pt x="0" y="131627"/>
                  </a:cubicBezTo>
                  <a:cubicBezTo>
                    <a:pt x="0" y="59040"/>
                    <a:pt x="59038" y="0"/>
                    <a:pt x="13162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9" name="Shape 1294">
              <a:extLst>
                <a:ext uri="{FF2B5EF4-FFF2-40B4-BE49-F238E27FC236}">
                  <a16:creationId xmlns:a16="http://schemas.microsoft.com/office/drawing/2014/main" id="{B13E49DE-7D00-4B80-B787-96AA363CD9E9}"/>
                </a:ext>
              </a:extLst>
            </p:cNvPr>
            <p:cNvSpPr/>
            <p:nvPr/>
          </p:nvSpPr>
          <p:spPr>
            <a:xfrm>
              <a:off x="872497" y="655211"/>
              <a:ext cx="1" cy="0"/>
            </a:xfrm>
            <a:custGeom>
              <a:avLst/>
              <a:gdLst/>
              <a:ahLst/>
              <a:cxnLst/>
              <a:rect l="0" t="0" r="0" b="0"/>
              <a:pathLst>
                <a:path w="1">
                  <a:moveTo>
                    <a:pt x="1" y="0"/>
                  </a:moveTo>
                  <a:lnTo>
                    <a:pt x="1" y="0"/>
                  </a:lnTo>
                  <a:lnTo>
                    <a:pt x="0" y="0"/>
                  </a:lnTo>
                  <a:lnTo>
                    <a:pt x="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0" name="Shape 1295">
              <a:extLst>
                <a:ext uri="{FF2B5EF4-FFF2-40B4-BE49-F238E27FC236}">
                  <a16:creationId xmlns:a16="http://schemas.microsoft.com/office/drawing/2014/main" id="{E14F5966-1CA7-4A7B-82CA-D9D689AB836B}"/>
                </a:ext>
              </a:extLst>
            </p:cNvPr>
            <p:cNvSpPr/>
            <p:nvPr/>
          </p:nvSpPr>
          <p:spPr>
            <a:xfrm>
              <a:off x="510527" y="534554"/>
              <a:ext cx="372938" cy="120657"/>
            </a:xfrm>
            <a:custGeom>
              <a:avLst/>
              <a:gdLst/>
              <a:ahLst/>
              <a:cxnLst/>
              <a:rect l="0" t="0" r="0" b="0"/>
              <a:pathLst>
                <a:path w="372938" h="120657">
                  <a:moveTo>
                    <a:pt x="28244" y="0"/>
                  </a:moveTo>
                  <a:lnTo>
                    <a:pt x="344695" y="0"/>
                  </a:lnTo>
                  <a:lnTo>
                    <a:pt x="372938" y="48399"/>
                  </a:lnTo>
                  <a:lnTo>
                    <a:pt x="372938" y="109688"/>
                  </a:lnTo>
                  <a:cubicBezTo>
                    <a:pt x="372938" y="112705"/>
                    <a:pt x="371704" y="115447"/>
                    <a:pt x="369716" y="117435"/>
                  </a:cubicBezTo>
                  <a:lnTo>
                    <a:pt x="361970" y="120657"/>
                  </a:lnTo>
                  <a:lnTo>
                    <a:pt x="354224" y="117435"/>
                  </a:lnTo>
                  <a:cubicBezTo>
                    <a:pt x="352236" y="115447"/>
                    <a:pt x="351003" y="112705"/>
                    <a:pt x="351003" y="109688"/>
                  </a:cubicBezTo>
                  <a:lnTo>
                    <a:pt x="351003" y="65813"/>
                  </a:lnTo>
                  <a:cubicBezTo>
                    <a:pt x="351003" y="47659"/>
                    <a:pt x="336249" y="32907"/>
                    <a:pt x="318096" y="32907"/>
                  </a:cubicBezTo>
                  <a:cubicBezTo>
                    <a:pt x="299942" y="32907"/>
                    <a:pt x="285189" y="47659"/>
                    <a:pt x="285189" y="65813"/>
                  </a:cubicBezTo>
                  <a:lnTo>
                    <a:pt x="285189" y="109688"/>
                  </a:lnTo>
                  <a:cubicBezTo>
                    <a:pt x="285189" y="115721"/>
                    <a:pt x="280253" y="120657"/>
                    <a:pt x="274221" y="120657"/>
                  </a:cubicBezTo>
                  <a:cubicBezTo>
                    <a:pt x="268187" y="120657"/>
                    <a:pt x="263252" y="115721"/>
                    <a:pt x="263252" y="109688"/>
                  </a:cubicBezTo>
                  <a:lnTo>
                    <a:pt x="263252" y="65813"/>
                  </a:lnTo>
                  <a:cubicBezTo>
                    <a:pt x="263252" y="47659"/>
                    <a:pt x="248498" y="32907"/>
                    <a:pt x="230345" y="32907"/>
                  </a:cubicBezTo>
                  <a:cubicBezTo>
                    <a:pt x="212192" y="32907"/>
                    <a:pt x="197438" y="47659"/>
                    <a:pt x="197438" y="65813"/>
                  </a:cubicBezTo>
                  <a:lnTo>
                    <a:pt x="197438" y="109688"/>
                  </a:lnTo>
                  <a:cubicBezTo>
                    <a:pt x="197438" y="115721"/>
                    <a:pt x="192503" y="120657"/>
                    <a:pt x="186470" y="120657"/>
                  </a:cubicBezTo>
                  <a:cubicBezTo>
                    <a:pt x="180436" y="120657"/>
                    <a:pt x="175501" y="115721"/>
                    <a:pt x="175501" y="109688"/>
                  </a:cubicBezTo>
                  <a:lnTo>
                    <a:pt x="175501" y="65813"/>
                  </a:lnTo>
                  <a:cubicBezTo>
                    <a:pt x="175501" y="47659"/>
                    <a:pt x="160748" y="32907"/>
                    <a:pt x="142594" y="32907"/>
                  </a:cubicBezTo>
                  <a:cubicBezTo>
                    <a:pt x="124441" y="32907"/>
                    <a:pt x="109687" y="47659"/>
                    <a:pt x="109687" y="65813"/>
                  </a:cubicBezTo>
                  <a:lnTo>
                    <a:pt x="109687" y="109688"/>
                  </a:lnTo>
                  <a:cubicBezTo>
                    <a:pt x="109687" y="115721"/>
                    <a:pt x="104752" y="120657"/>
                    <a:pt x="98720" y="120657"/>
                  </a:cubicBezTo>
                  <a:cubicBezTo>
                    <a:pt x="92686" y="120657"/>
                    <a:pt x="87751" y="115721"/>
                    <a:pt x="87751" y="109688"/>
                  </a:cubicBezTo>
                  <a:lnTo>
                    <a:pt x="87751" y="65813"/>
                  </a:lnTo>
                  <a:cubicBezTo>
                    <a:pt x="87751" y="47659"/>
                    <a:pt x="72997" y="32907"/>
                    <a:pt x="54844" y="32907"/>
                  </a:cubicBezTo>
                  <a:cubicBezTo>
                    <a:pt x="36690" y="32907"/>
                    <a:pt x="21937" y="47659"/>
                    <a:pt x="21937" y="65813"/>
                  </a:cubicBezTo>
                  <a:lnTo>
                    <a:pt x="21937" y="109688"/>
                  </a:lnTo>
                  <a:cubicBezTo>
                    <a:pt x="21937" y="115721"/>
                    <a:pt x="17001" y="120657"/>
                    <a:pt x="10969" y="120657"/>
                  </a:cubicBezTo>
                  <a:cubicBezTo>
                    <a:pt x="4935" y="120657"/>
                    <a:pt x="0" y="115721"/>
                    <a:pt x="0" y="109688"/>
                  </a:cubicBezTo>
                  <a:lnTo>
                    <a:pt x="0" y="48399"/>
                  </a:lnTo>
                  <a:lnTo>
                    <a:pt x="282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1" name="Shape 1296">
              <a:extLst>
                <a:ext uri="{FF2B5EF4-FFF2-40B4-BE49-F238E27FC236}">
                  <a16:creationId xmlns:a16="http://schemas.microsoft.com/office/drawing/2014/main" id="{8BC71849-406D-463C-9E1B-193B62C7A83B}"/>
                </a:ext>
              </a:extLst>
            </p:cNvPr>
            <p:cNvSpPr/>
            <p:nvPr/>
          </p:nvSpPr>
          <p:spPr>
            <a:xfrm>
              <a:off x="543432" y="951370"/>
              <a:ext cx="307128" cy="21938"/>
            </a:xfrm>
            <a:custGeom>
              <a:avLst/>
              <a:gdLst/>
              <a:ahLst/>
              <a:cxnLst/>
              <a:rect l="0" t="0" r="0" b="0"/>
              <a:pathLst>
                <a:path w="307128" h="21938">
                  <a:moveTo>
                    <a:pt x="0" y="0"/>
                  </a:moveTo>
                  <a:lnTo>
                    <a:pt x="307128" y="0"/>
                  </a:lnTo>
                  <a:lnTo>
                    <a:pt x="307128" y="10969"/>
                  </a:lnTo>
                  <a:cubicBezTo>
                    <a:pt x="307128" y="17001"/>
                    <a:pt x="302192" y="21938"/>
                    <a:pt x="296159" y="21938"/>
                  </a:cubicBezTo>
                  <a:lnTo>
                    <a:pt x="10969" y="21938"/>
                  </a:lnTo>
                  <a:cubicBezTo>
                    <a:pt x="4937" y="21938"/>
                    <a:pt x="0" y="17001"/>
                    <a:pt x="0" y="10969"/>
                  </a:cubicBez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2" name="Shape 1297">
              <a:extLst>
                <a:ext uri="{FF2B5EF4-FFF2-40B4-BE49-F238E27FC236}">
                  <a16:creationId xmlns:a16="http://schemas.microsoft.com/office/drawing/2014/main" id="{EE2D4BB3-BF6C-4508-8AA1-87C7CA3A52FB}"/>
                </a:ext>
              </a:extLst>
            </p:cNvPr>
            <p:cNvSpPr/>
            <p:nvPr/>
          </p:nvSpPr>
          <p:spPr>
            <a:xfrm>
              <a:off x="466928" y="589402"/>
              <a:ext cx="460172" cy="109746"/>
            </a:xfrm>
            <a:custGeom>
              <a:avLst/>
              <a:gdLst/>
              <a:ahLst/>
              <a:cxnLst/>
              <a:rect l="0" t="0" r="0" b="0"/>
              <a:pathLst>
                <a:path w="460172" h="109746">
                  <a:moveTo>
                    <a:pt x="98445" y="0"/>
                  </a:moveTo>
                  <a:cubicBezTo>
                    <a:pt x="104478" y="0"/>
                    <a:pt x="109414" y="4937"/>
                    <a:pt x="109414" y="10969"/>
                  </a:cubicBezTo>
                  <a:lnTo>
                    <a:pt x="109414" y="54844"/>
                  </a:lnTo>
                  <a:cubicBezTo>
                    <a:pt x="109414" y="72997"/>
                    <a:pt x="124167" y="87750"/>
                    <a:pt x="142320" y="87750"/>
                  </a:cubicBezTo>
                  <a:cubicBezTo>
                    <a:pt x="160473" y="87750"/>
                    <a:pt x="175227" y="72997"/>
                    <a:pt x="175227" y="54844"/>
                  </a:cubicBezTo>
                  <a:lnTo>
                    <a:pt x="175227" y="10969"/>
                  </a:lnTo>
                  <a:cubicBezTo>
                    <a:pt x="175227" y="4937"/>
                    <a:pt x="180162" y="0"/>
                    <a:pt x="186196" y="0"/>
                  </a:cubicBezTo>
                  <a:cubicBezTo>
                    <a:pt x="192228" y="0"/>
                    <a:pt x="197165" y="4937"/>
                    <a:pt x="197165" y="10969"/>
                  </a:cubicBezTo>
                  <a:lnTo>
                    <a:pt x="197165" y="54844"/>
                  </a:lnTo>
                  <a:cubicBezTo>
                    <a:pt x="197165" y="72997"/>
                    <a:pt x="211917" y="87750"/>
                    <a:pt x="230071" y="87750"/>
                  </a:cubicBezTo>
                  <a:cubicBezTo>
                    <a:pt x="248224" y="87750"/>
                    <a:pt x="262978" y="72997"/>
                    <a:pt x="262978" y="54844"/>
                  </a:cubicBezTo>
                  <a:lnTo>
                    <a:pt x="262978" y="10969"/>
                  </a:lnTo>
                  <a:cubicBezTo>
                    <a:pt x="262978" y="4937"/>
                    <a:pt x="267913" y="0"/>
                    <a:pt x="273947" y="0"/>
                  </a:cubicBezTo>
                  <a:cubicBezTo>
                    <a:pt x="279979" y="0"/>
                    <a:pt x="284916" y="4937"/>
                    <a:pt x="284916" y="10969"/>
                  </a:cubicBezTo>
                  <a:lnTo>
                    <a:pt x="284916" y="54844"/>
                  </a:lnTo>
                  <a:cubicBezTo>
                    <a:pt x="284916" y="72997"/>
                    <a:pt x="299668" y="87750"/>
                    <a:pt x="317821" y="87750"/>
                  </a:cubicBezTo>
                  <a:cubicBezTo>
                    <a:pt x="335975" y="87750"/>
                    <a:pt x="350728" y="72997"/>
                    <a:pt x="350728" y="54844"/>
                  </a:cubicBezTo>
                  <a:lnTo>
                    <a:pt x="350728" y="10969"/>
                  </a:lnTo>
                  <a:cubicBezTo>
                    <a:pt x="350728" y="4937"/>
                    <a:pt x="355663" y="0"/>
                    <a:pt x="361697" y="0"/>
                  </a:cubicBezTo>
                  <a:cubicBezTo>
                    <a:pt x="367730" y="0"/>
                    <a:pt x="372666" y="4937"/>
                    <a:pt x="372666" y="10969"/>
                  </a:cubicBezTo>
                  <a:lnTo>
                    <a:pt x="372666" y="54844"/>
                  </a:lnTo>
                  <a:cubicBezTo>
                    <a:pt x="372666" y="72997"/>
                    <a:pt x="387419" y="87750"/>
                    <a:pt x="405572" y="87750"/>
                  </a:cubicBezTo>
                  <a:cubicBezTo>
                    <a:pt x="423725" y="87750"/>
                    <a:pt x="438479" y="72997"/>
                    <a:pt x="438479" y="54844"/>
                  </a:cubicBezTo>
                  <a:lnTo>
                    <a:pt x="438508" y="31535"/>
                  </a:lnTo>
                  <a:cubicBezTo>
                    <a:pt x="451561" y="55614"/>
                    <a:pt x="458965" y="82378"/>
                    <a:pt x="460172" y="109746"/>
                  </a:cubicBezTo>
                  <a:lnTo>
                    <a:pt x="0" y="109746"/>
                  </a:lnTo>
                  <a:cubicBezTo>
                    <a:pt x="1179" y="82376"/>
                    <a:pt x="8611" y="55612"/>
                    <a:pt x="21664" y="31535"/>
                  </a:cubicBezTo>
                  <a:lnTo>
                    <a:pt x="21664" y="54844"/>
                  </a:lnTo>
                  <a:cubicBezTo>
                    <a:pt x="21664" y="72997"/>
                    <a:pt x="36416" y="87750"/>
                    <a:pt x="54569" y="87750"/>
                  </a:cubicBezTo>
                  <a:cubicBezTo>
                    <a:pt x="72723" y="87750"/>
                    <a:pt x="87476" y="72997"/>
                    <a:pt x="87476" y="54844"/>
                  </a:cubicBezTo>
                  <a:lnTo>
                    <a:pt x="87476" y="10969"/>
                  </a:lnTo>
                  <a:cubicBezTo>
                    <a:pt x="87476" y="4937"/>
                    <a:pt x="92412" y="0"/>
                    <a:pt x="9844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3" name="Shape 1298">
              <a:extLst>
                <a:ext uri="{FF2B5EF4-FFF2-40B4-BE49-F238E27FC236}">
                  <a16:creationId xmlns:a16="http://schemas.microsoft.com/office/drawing/2014/main" id="{5AC249FA-E7E6-463A-B490-CD0705E45459}"/>
                </a:ext>
              </a:extLst>
            </p:cNvPr>
            <p:cNvSpPr/>
            <p:nvPr/>
          </p:nvSpPr>
          <p:spPr>
            <a:xfrm>
              <a:off x="467311" y="721079"/>
              <a:ext cx="459398" cy="21884"/>
            </a:xfrm>
            <a:custGeom>
              <a:avLst/>
              <a:gdLst/>
              <a:ahLst/>
              <a:cxnLst/>
              <a:rect l="0" t="0" r="0" b="0"/>
              <a:pathLst>
                <a:path w="459398" h="21884">
                  <a:moveTo>
                    <a:pt x="0" y="0"/>
                  </a:moveTo>
                  <a:lnTo>
                    <a:pt x="459398" y="0"/>
                  </a:lnTo>
                  <a:cubicBezTo>
                    <a:pt x="458823" y="7376"/>
                    <a:pt x="457808" y="14671"/>
                    <a:pt x="456328" y="21884"/>
                  </a:cubicBezTo>
                  <a:lnTo>
                    <a:pt x="3043" y="21884"/>
                  </a:lnTo>
                  <a:cubicBezTo>
                    <a:pt x="1590" y="14671"/>
                    <a:pt x="549" y="7376"/>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4" name="Shape 1299">
              <a:extLst>
                <a:ext uri="{FF2B5EF4-FFF2-40B4-BE49-F238E27FC236}">
                  <a16:creationId xmlns:a16="http://schemas.microsoft.com/office/drawing/2014/main" id="{40F1DE73-8D9A-458F-AC34-61FA4BB6DC1B}"/>
                </a:ext>
              </a:extLst>
            </p:cNvPr>
            <p:cNvSpPr/>
            <p:nvPr/>
          </p:nvSpPr>
          <p:spPr>
            <a:xfrm>
              <a:off x="872494" y="446800"/>
              <a:ext cx="142594" cy="245866"/>
            </a:xfrm>
            <a:custGeom>
              <a:avLst/>
              <a:gdLst/>
              <a:ahLst/>
              <a:cxnLst/>
              <a:rect l="0" t="0" r="0" b="0"/>
              <a:pathLst>
                <a:path w="142594" h="245866">
                  <a:moveTo>
                    <a:pt x="10968" y="0"/>
                  </a:moveTo>
                  <a:lnTo>
                    <a:pt x="10968" y="3"/>
                  </a:lnTo>
                  <a:cubicBezTo>
                    <a:pt x="83553" y="3"/>
                    <a:pt x="142594" y="59041"/>
                    <a:pt x="142594" y="131628"/>
                  </a:cubicBezTo>
                  <a:cubicBezTo>
                    <a:pt x="142594" y="179394"/>
                    <a:pt x="116982" y="222612"/>
                    <a:pt x="76233" y="245866"/>
                  </a:cubicBezTo>
                  <a:cubicBezTo>
                    <a:pt x="75656" y="237721"/>
                    <a:pt x="74560" y="229659"/>
                    <a:pt x="73024" y="221680"/>
                  </a:cubicBezTo>
                  <a:cubicBezTo>
                    <a:pt x="102503" y="201278"/>
                    <a:pt x="120656" y="167605"/>
                    <a:pt x="120656" y="131627"/>
                  </a:cubicBezTo>
                  <a:cubicBezTo>
                    <a:pt x="120656" y="71133"/>
                    <a:pt x="71462" y="21938"/>
                    <a:pt x="10968" y="21938"/>
                  </a:cubicBezTo>
                  <a:cubicBezTo>
                    <a:pt x="7348" y="21938"/>
                    <a:pt x="3674" y="22184"/>
                    <a:pt x="0" y="22596"/>
                  </a:cubicBezTo>
                  <a:lnTo>
                    <a:pt x="0" y="603"/>
                  </a:lnTo>
                  <a:cubicBezTo>
                    <a:pt x="3839" y="220"/>
                    <a:pt x="7459" y="0"/>
                    <a:pt x="109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5" name="Shape 1300">
              <a:extLst>
                <a:ext uri="{FF2B5EF4-FFF2-40B4-BE49-F238E27FC236}">
                  <a16:creationId xmlns:a16="http://schemas.microsoft.com/office/drawing/2014/main" id="{6586C573-F2C4-4482-9D33-535467B2C597}"/>
                </a:ext>
              </a:extLst>
            </p:cNvPr>
            <p:cNvSpPr/>
            <p:nvPr/>
          </p:nvSpPr>
          <p:spPr>
            <a:xfrm>
              <a:off x="476391" y="764899"/>
              <a:ext cx="441245" cy="21938"/>
            </a:xfrm>
            <a:custGeom>
              <a:avLst/>
              <a:gdLst/>
              <a:ahLst/>
              <a:cxnLst/>
              <a:rect l="0" t="0" r="0" b="0"/>
              <a:pathLst>
                <a:path w="441245" h="21938">
                  <a:moveTo>
                    <a:pt x="0" y="0"/>
                  </a:moveTo>
                  <a:lnTo>
                    <a:pt x="441245" y="0"/>
                  </a:lnTo>
                  <a:cubicBezTo>
                    <a:pt x="440395" y="2550"/>
                    <a:pt x="439682" y="5100"/>
                    <a:pt x="438695" y="7596"/>
                  </a:cubicBezTo>
                  <a:lnTo>
                    <a:pt x="433101" y="21938"/>
                  </a:lnTo>
                  <a:lnTo>
                    <a:pt x="8142" y="21938"/>
                  </a:lnTo>
                  <a:lnTo>
                    <a:pt x="2548" y="7596"/>
                  </a:lnTo>
                  <a:lnTo>
                    <a:pt x="2550" y="7596"/>
                  </a:lnTo>
                  <a:cubicBezTo>
                    <a:pt x="1563" y="5100"/>
                    <a:pt x="850" y="2523"/>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6" name="Shape 1301">
              <a:extLst>
                <a:ext uri="{FF2B5EF4-FFF2-40B4-BE49-F238E27FC236}">
                  <a16:creationId xmlns:a16="http://schemas.microsoft.com/office/drawing/2014/main" id="{F8F9FDBF-89A9-451C-BB25-14309518BA21}"/>
                </a:ext>
              </a:extLst>
            </p:cNvPr>
            <p:cNvSpPr/>
            <p:nvPr/>
          </p:nvSpPr>
          <p:spPr>
            <a:xfrm>
              <a:off x="493054" y="808767"/>
              <a:ext cx="407878" cy="120662"/>
            </a:xfrm>
            <a:custGeom>
              <a:avLst/>
              <a:gdLst/>
              <a:ahLst/>
              <a:cxnLst/>
              <a:rect l="0" t="0" r="0" b="0"/>
              <a:pathLst>
                <a:path w="407878" h="120662">
                  <a:moveTo>
                    <a:pt x="0" y="0"/>
                  </a:moveTo>
                  <a:lnTo>
                    <a:pt x="407878" y="0"/>
                  </a:lnTo>
                  <a:lnTo>
                    <a:pt x="360959" y="120662"/>
                  </a:lnTo>
                  <a:lnTo>
                    <a:pt x="46925" y="1206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197" name="Techniques">
            <a:extLst>
              <a:ext uri="{FF2B5EF4-FFF2-40B4-BE49-F238E27FC236}">
                <a16:creationId xmlns:a16="http://schemas.microsoft.com/office/drawing/2014/main" id="{F90C5F81-5ED9-4F91-B2EB-B6D8435C09F6}"/>
              </a:ext>
            </a:extLst>
          </p:cNvPr>
          <p:cNvSpPr txBox="1"/>
          <p:nvPr/>
        </p:nvSpPr>
        <p:spPr>
          <a:xfrm>
            <a:off x="8437044" y="1507799"/>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Artefacts</a:t>
            </a:r>
            <a:endParaRPr dirty="0"/>
          </a:p>
        </p:txBody>
      </p:sp>
      <p:grpSp>
        <p:nvGrpSpPr>
          <p:cNvPr id="198" name="Group 197">
            <a:extLst>
              <a:ext uri="{FF2B5EF4-FFF2-40B4-BE49-F238E27FC236}">
                <a16:creationId xmlns:a16="http://schemas.microsoft.com/office/drawing/2014/main" id="{49FE1BFC-3C19-4DCF-B5E3-2A28A0E918BB}"/>
              </a:ext>
            </a:extLst>
          </p:cNvPr>
          <p:cNvGrpSpPr/>
          <p:nvPr/>
        </p:nvGrpSpPr>
        <p:grpSpPr>
          <a:xfrm>
            <a:off x="4038478" y="847317"/>
            <a:ext cx="712954" cy="648002"/>
            <a:chOff x="0" y="0"/>
            <a:chExt cx="1393991" cy="1331996"/>
          </a:xfrm>
        </p:grpSpPr>
        <p:sp>
          <p:nvSpPr>
            <p:cNvPr id="199" name="Shape 600">
              <a:extLst>
                <a:ext uri="{FF2B5EF4-FFF2-40B4-BE49-F238E27FC236}">
                  <a16:creationId xmlns:a16="http://schemas.microsoft.com/office/drawing/2014/main" id="{6B013D45-AC67-41F8-904F-7B6E021F0962}"/>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00" name="Shape 602">
              <a:extLst>
                <a:ext uri="{FF2B5EF4-FFF2-40B4-BE49-F238E27FC236}">
                  <a16:creationId xmlns:a16="http://schemas.microsoft.com/office/drawing/2014/main" id="{16475B64-E368-4E69-87FC-93964AA05C36}"/>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1" name="Shape 603">
              <a:extLst>
                <a:ext uri="{FF2B5EF4-FFF2-40B4-BE49-F238E27FC236}">
                  <a16:creationId xmlns:a16="http://schemas.microsoft.com/office/drawing/2014/main" id="{AD38F8C7-EF39-41B4-8FF3-5580D384B2E8}"/>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2" name="Shape 604">
              <a:extLst>
                <a:ext uri="{FF2B5EF4-FFF2-40B4-BE49-F238E27FC236}">
                  <a16:creationId xmlns:a16="http://schemas.microsoft.com/office/drawing/2014/main" id="{C022C971-5216-4573-BCC5-5C86C1558C04}"/>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3" name="Shape 605">
              <a:extLst>
                <a:ext uri="{FF2B5EF4-FFF2-40B4-BE49-F238E27FC236}">
                  <a16:creationId xmlns:a16="http://schemas.microsoft.com/office/drawing/2014/main" id="{DFB524E8-3590-45F2-A9E5-0FCEF5CDE1FF}"/>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4" name="Shape 606">
              <a:extLst>
                <a:ext uri="{FF2B5EF4-FFF2-40B4-BE49-F238E27FC236}">
                  <a16:creationId xmlns:a16="http://schemas.microsoft.com/office/drawing/2014/main" id="{63CE806A-1B52-4925-9077-19523DDC8203}"/>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5" name="Shape 607">
              <a:extLst>
                <a:ext uri="{FF2B5EF4-FFF2-40B4-BE49-F238E27FC236}">
                  <a16:creationId xmlns:a16="http://schemas.microsoft.com/office/drawing/2014/main" id="{D97EC34E-46E0-482E-8C91-BCE5B682DB1F}"/>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50" name="Group 149">
            <a:extLst>
              <a:ext uri="{FF2B5EF4-FFF2-40B4-BE49-F238E27FC236}">
                <a16:creationId xmlns:a16="http://schemas.microsoft.com/office/drawing/2014/main" id="{D3BBD957-4921-469C-918E-B40860644D0B}"/>
              </a:ext>
            </a:extLst>
          </p:cNvPr>
          <p:cNvGrpSpPr/>
          <p:nvPr/>
        </p:nvGrpSpPr>
        <p:grpSpPr>
          <a:xfrm>
            <a:off x="6385607" y="856775"/>
            <a:ext cx="709706" cy="664192"/>
            <a:chOff x="0" y="0"/>
            <a:chExt cx="1393992" cy="1331996"/>
          </a:xfrm>
        </p:grpSpPr>
        <p:sp>
          <p:nvSpPr>
            <p:cNvPr id="151" name="Shape 571">
              <a:extLst>
                <a:ext uri="{FF2B5EF4-FFF2-40B4-BE49-F238E27FC236}">
                  <a16:creationId xmlns:a16="http://schemas.microsoft.com/office/drawing/2014/main" id="{50D124B4-F86D-4F98-B8F1-A13C61DFC212}"/>
                </a:ext>
              </a:extLst>
            </p:cNvPr>
            <p:cNvSpPr/>
            <p:nvPr/>
          </p:nvSpPr>
          <p:spPr>
            <a:xfrm>
              <a:off x="0" y="0"/>
              <a:ext cx="1393992" cy="1331996"/>
            </a:xfrm>
            <a:custGeom>
              <a:avLst/>
              <a:gdLst/>
              <a:ahLst/>
              <a:cxnLst/>
              <a:rect l="0" t="0" r="0" b="0"/>
              <a:pathLst>
                <a:path w="1393992" h="1331996">
                  <a:moveTo>
                    <a:pt x="696996" y="0"/>
                  </a:moveTo>
                  <a:cubicBezTo>
                    <a:pt x="859506" y="0"/>
                    <a:pt x="1022017" y="61996"/>
                    <a:pt x="1146008" y="185988"/>
                  </a:cubicBezTo>
                  <a:cubicBezTo>
                    <a:pt x="1393992" y="433971"/>
                    <a:pt x="1393992" y="836030"/>
                    <a:pt x="1146008" y="1084013"/>
                  </a:cubicBezTo>
                  <a:cubicBezTo>
                    <a:pt x="898026" y="1331996"/>
                    <a:pt x="495967" y="1331996"/>
                    <a:pt x="247984" y="1084013"/>
                  </a:cubicBezTo>
                  <a:cubicBezTo>
                    <a:pt x="0" y="836030"/>
                    <a:pt x="0" y="433971"/>
                    <a:pt x="247984" y="185988"/>
                  </a:cubicBezTo>
                  <a:cubicBezTo>
                    <a:pt x="371975" y="61996"/>
                    <a:pt x="534486"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52" name="Shape 572">
              <a:extLst>
                <a:ext uri="{FF2B5EF4-FFF2-40B4-BE49-F238E27FC236}">
                  <a16:creationId xmlns:a16="http://schemas.microsoft.com/office/drawing/2014/main" id="{9B0507BD-2DEA-446D-98E8-924DD79B556B}"/>
                </a:ext>
              </a:extLst>
            </p:cNvPr>
            <p:cNvSpPr/>
            <p:nvPr/>
          </p:nvSpPr>
          <p:spPr>
            <a:xfrm>
              <a:off x="907323" y="595393"/>
              <a:ext cx="70477" cy="71313"/>
            </a:xfrm>
            <a:custGeom>
              <a:avLst/>
              <a:gdLst/>
              <a:ahLst/>
              <a:cxnLst/>
              <a:rect l="0" t="0" r="0" b="0"/>
              <a:pathLst>
                <a:path w="70477" h="71313">
                  <a:moveTo>
                    <a:pt x="28292" y="0"/>
                  </a:moveTo>
                  <a:lnTo>
                    <a:pt x="70477" y="42688"/>
                  </a:lnTo>
                  <a:lnTo>
                    <a:pt x="47477" y="71313"/>
                  </a:lnTo>
                  <a:lnTo>
                    <a:pt x="0" y="23335"/>
                  </a:lnTo>
                  <a:lnTo>
                    <a:pt x="2829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3" name="Shape 573">
              <a:extLst>
                <a:ext uri="{FF2B5EF4-FFF2-40B4-BE49-F238E27FC236}">
                  <a16:creationId xmlns:a16="http://schemas.microsoft.com/office/drawing/2014/main" id="{F10E6BC6-5F29-4A87-8906-7C7F2340A17A}"/>
                </a:ext>
              </a:extLst>
            </p:cNvPr>
            <p:cNvSpPr/>
            <p:nvPr/>
          </p:nvSpPr>
          <p:spPr>
            <a:xfrm>
              <a:off x="945928" y="454475"/>
              <a:ext cx="179623" cy="172828"/>
            </a:xfrm>
            <a:custGeom>
              <a:avLst/>
              <a:gdLst/>
              <a:ahLst/>
              <a:cxnLst/>
              <a:rect l="0" t="0" r="0" b="0"/>
              <a:pathLst>
                <a:path w="179623" h="172828">
                  <a:moveTo>
                    <a:pt x="176411" y="0"/>
                  </a:moveTo>
                  <a:lnTo>
                    <a:pt x="179623" y="1358"/>
                  </a:lnTo>
                  <a:lnTo>
                    <a:pt x="179623" y="1581"/>
                  </a:lnTo>
                  <a:lnTo>
                    <a:pt x="170200" y="57771"/>
                  </a:lnTo>
                  <a:cubicBezTo>
                    <a:pt x="164993" y="76152"/>
                    <a:pt x="157711" y="93930"/>
                    <a:pt x="148287" y="110552"/>
                  </a:cubicBezTo>
                  <a:cubicBezTo>
                    <a:pt x="132517" y="138507"/>
                    <a:pt x="104761" y="162144"/>
                    <a:pt x="70812" y="160773"/>
                  </a:cubicBezTo>
                  <a:cubicBezTo>
                    <a:pt x="64483" y="160438"/>
                    <a:pt x="58289" y="159233"/>
                    <a:pt x="52631" y="157358"/>
                  </a:cubicBezTo>
                  <a:lnTo>
                    <a:pt x="40446" y="172828"/>
                  </a:lnTo>
                  <a:lnTo>
                    <a:pt x="0" y="132551"/>
                  </a:lnTo>
                  <a:lnTo>
                    <a:pt x="15267" y="120029"/>
                  </a:lnTo>
                  <a:cubicBezTo>
                    <a:pt x="13560" y="114872"/>
                    <a:pt x="12355" y="109215"/>
                    <a:pt x="12019" y="103389"/>
                  </a:cubicBezTo>
                  <a:cubicBezTo>
                    <a:pt x="10145" y="69774"/>
                    <a:pt x="29497" y="37399"/>
                    <a:pt x="59496" y="22466"/>
                  </a:cubicBezTo>
                  <a:cubicBezTo>
                    <a:pt x="78345" y="13024"/>
                    <a:pt x="97898" y="12857"/>
                    <a:pt x="118456" y="13895"/>
                  </a:cubicBezTo>
                  <a:cubicBezTo>
                    <a:pt x="138342" y="14932"/>
                    <a:pt x="161478" y="14932"/>
                    <a:pt x="17641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4" name="Shape 574">
              <a:extLst>
                <a:ext uri="{FF2B5EF4-FFF2-40B4-BE49-F238E27FC236}">
                  <a16:creationId xmlns:a16="http://schemas.microsoft.com/office/drawing/2014/main" id="{56C61729-7A9F-45F3-95FF-820E79BB0FDD}"/>
                </a:ext>
              </a:extLst>
            </p:cNvPr>
            <p:cNvSpPr/>
            <p:nvPr/>
          </p:nvSpPr>
          <p:spPr>
            <a:xfrm>
              <a:off x="745146" y="703426"/>
              <a:ext cx="195681" cy="206713"/>
            </a:xfrm>
            <a:custGeom>
              <a:avLst/>
              <a:gdLst/>
              <a:ahLst/>
              <a:cxnLst/>
              <a:rect l="0" t="0" r="0" b="0"/>
              <a:pathLst>
                <a:path w="195681" h="206713">
                  <a:moveTo>
                    <a:pt x="195681" y="0"/>
                  </a:moveTo>
                  <a:lnTo>
                    <a:pt x="195681" y="35592"/>
                  </a:lnTo>
                  <a:lnTo>
                    <a:pt x="192679" y="35257"/>
                  </a:lnTo>
                  <a:cubicBezTo>
                    <a:pt x="173327" y="36998"/>
                    <a:pt x="159098" y="53973"/>
                    <a:pt x="160806" y="73157"/>
                  </a:cubicBezTo>
                  <a:cubicBezTo>
                    <a:pt x="162111" y="87546"/>
                    <a:pt x="171986" y="99147"/>
                    <a:pt x="184936" y="103327"/>
                  </a:cubicBezTo>
                  <a:lnTo>
                    <a:pt x="195681" y="104525"/>
                  </a:lnTo>
                  <a:lnTo>
                    <a:pt x="195681" y="161563"/>
                  </a:lnTo>
                  <a:lnTo>
                    <a:pt x="173803" y="176057"/>
                  </a:lnTo>
                  <a:cubicBezTo>
                    <a:pt x="144760" y="191475"/>
                    <a:pt x="112237" y="201448"/>
                    <a:pt x="77475" y="204503"/>
                  </a:cubicBezTo>
                  <a:cubicBezTo>
                    <a:pt x="50757" y="206713"/>
                    <a:pt x="24675" y="204838"/>
                    <a:pt x="0" y="199181"/>
                  </a:cubicBezTo>
                  <a:cubicBezTo>
                    <a:pt x="14229" y="184616"/>
                    <a:pt x="29664" y="171224"/>
                    <a:pt x="45099" y="157865"/>
                  </a:cubicBezTo>
                  <a:cubicBezTo>
                    <a:pt x="52331" y="165901"/>
                    <a:pt x="62944" y="170721"/>
                    <a:pt x="74428" y="169684"/>
                  </a:cubicBezTo>
                  <a:cubicBezTo>
                    <a:pt x="93613" y="167943"/>
                    <a:pt x="107842" y="150968"/>
                    <a:pt x="106134" y="131783"/>
                  </a:cubicBezTo>
                  <a:cubicBezTo>
                    <a:pt x="105432" y="123379"/>
                    <a:pt x="101849" y="116014"/>
                    <a:pt x="96358" y="110356"/>
                  </a:cubicBezTo>
                  <a:cubicBezTo>
                    <a:pt x="101681" y="105066"/>
                    <a:pt x="106972" y="99742"/>
                    <a:pt x="112295" y="94251"/>
                  </a:cubicBezTo>
                  <a:lnTo>
                    <a:pt x="19568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5" name="Shape 575">
              <a:extLst>
                <a:ext uri="{FF2B5EF4-FFF2-40B4-BE49-F238E27FC236}">
                  <a16:creationId xmlns:a16="http://schemas.microsoft.com/office/drawing/2014/main" id="{C096FB39-EFCF-4E94-AE43-123C57F89917}"/>
                </a:ext>
              </a:extLst>
            </p:cNvPr>
            <p:cNvSpPr/>
            <p:nvPr/>
          </p:nvSpPr>
          <p:spPr>
            <a:xfrm>
              <a:off x="940826" y="625555"/>
              <a:ext cx="119555" cy="239434"/>
            </a:xfrm>
            <a:custGeom>
              <a:avLst/>
              <a:gdLst/>
              <a:ahLst/>
              <a:cxnLst/>
              <a:rect l="0" t="0" r="0" b="0"/>
              <a:pathLst>
                <a:path w="119555" h="239434">
                  <a:moveTo>
                    <a:pt x="111170" y="0"/>
                  </a:moveTo>
                  <a:cubicBezTo>
                    <a:pt x="111539" y="2578"/>
                    <a:pt x="111874" y="5324"/>
                    <a:pt x="112042" y="7902"/>
                  </a:cubicBezTo>
                  <a:lnTo>
                    <a:pt x="112039" y="7903"/>
                  </a:lnTo>
                  <a:cubicBezTo>
                    <a:pt x="119555" y="94990"/>
                    <a:pt x="82053" y="175660"/>
                    <a:pt x="18921" y="226900"/>
                  </a:cubicBezTo>
                  <a:lnTo>
                    <a:pt x="0" y="239434"/>
                  </a:lnTo>
                  <a:lnTo>
                    <a:pt x="0" y="182396"/>
                  </a:lnTo>
                  <a:lnTo>
                    <a:pt x="3026" y="182734"/>
                  </a:lnTo>
                  <a:cubicBezTo>
                    <a:pt x="22211" y="181027"/>
                    <a:pt x="36440" y="164052"/>
                    <a:pt x="34899" y="145002"/>
                  </a:cubicBezTo>
                  <a:cubicBezTo>
                    <a:pt x="33594" y="130487"/>
                    <a:pt x="23719" y="118855"/>
                    <a:pt x="10769" y="114666"/>
                  </a:cubicBezTo>
                  <a:lnTo>
                    <a:pt x="0" y="113463"/>
                  </a:lnTo>
                  <a:lnTo>
                    <a:pt x="0" y="77871"/>
                  </a:lnTo>
                  <a:lnTo>
                    <a:pt x="28373" y="45801"/>
                  </a:lnTo>
                  <a:cubicBezTo>
                    <a:pt x="33529" y="48046"/>
                    <a:pt x="39355" y="49216"/>
                    <a:pt x="45515" y="48715"/>
                  </a:cubicBezTo>
                  <a:cubicBezTo>
                    <a:pt x="64700" y="46973"/>
                    <a:pt x="78929" y="29999"/>
                    <a:pt x="77221" y="10814"/>
                  </a:cubicBezTo>
                  <a:cubicBezTo>
                    <a:pt x="77221" y="10479"/>
                    <a:pt x="77053" y="9944"/>
                    <a:pt x="77053" y="9609"/>
                  </a:cubicBezTo>
                  <a:cubicBezTo>
                    <a:pt x="89241" y="8737"/>
                    <a:pt x="100725" y="5324"/>
                    <a:pt x="11117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6" name="Shape 576">
              <a:extLst>
                <a:ext uri="{FF2B5EF4-FFF2-40B4-BE49-F238E27FC236}">
                  <a16:creationId xmlns:a16="http://schemas.microsoft.com/office/drawing/2014/main" id="{336CD5CC-D4C9-4EA6-B1C8-A6BF494CC6C7}"/>
                </a:ext>
              </a:extLst>
            </p:cNvPr>
            <p:cNvSpPr/>
            <p:nvPr/>
          </p:nvSpPr>
          <p:spPr>
            <a:xfrm>
              <a:off x="268443" y="468661"/>
              <a:ext cx="163635" cy="384202"/>
            </a:xfrm>
            <a:custGeom>
              <a:avLst/>
              <a:gdLst/>
              <a:ahLst/>
              <a:cxnLst/>
              <a:rect l="0" t="0" r="0" b="0"/>
              <a:pathLst>
                <a:path w="163635" h="384202">
                  <a:moveTo>
                    <a:pt x="163635" y="0"/>
                  </a:moveTo>
                  <a:lnTo>
                    <a:pt x="163635" y="132419"/>
                  </a:lnTo>
                  <a:lnTo>
                    <a:pt x="159107" y="131686"/>
                  </a:lnTo>
                  <a:cubicBezTo>
                    <a:pt x="132188" y="134600"/>
                    <a:pt x="111798" y="151741"/>
                    <a:pt x="113842" y="169921"/>
                  </a:cubicBezTo>
                  <a:lnTo>
                    <a:pt x="113840" y="169921"/>
                  </a:lnTo>
                  <a:cubicBezTo>
                    <a:pt x="114777" y="179011"/>
                    <a:pt x="120821" y="183858"/>
                    <a:pt x="130015" y="186064"/>
                  </a:cubicBezTo>
                  <a:lnTo>
                    <a:pt x="163635" y="186348"/>
                  </a:lnTo>
                  <a:lnTo>
                    <a:pt x="163635" y="384202"/>
                  </a:lnTo>
                  <a:lnTo>
                    <a:pt x="132295" y="352968"/>
                  </a:lnTo>
                  <a:cubicBezTo>
                    <a:pt x="90181" y="305780"/>
                    <a:pt x="53709" y="243503"/>
                    <a:pt x="26715" y="171824"/>
                  </a:cubicBezTo>
                  <a:cubicBezTo>
                    <a:pt x="18914" y="151269"/>
                    <a:pt x="13130" y="130446"/>
                    <a:pt x="8740" y="109747"/>
                  </a:cubicBezTo>
                  <a:lnTo>
                    <a:pt x="0" y="53987"/>
                  </a:lnTo>
                  <a:lnTo>
                    <a:pt x="0" y="45690"/>
                  </a:lnTo>
                  <a:lnTo>
                    <a:pt x="4450" y="31778"/>
                  </a:lnTo>
                  <a:cubicBezTo>
                    <a:pt x="6860" y="29033"/>
                    <a:pt x="9941" y="26991"/>
                    <a:pt x="13189" y="25786"/>
                  </a:cubicBezTo>
                  <a:cubicBezTo>
                    <a:pt x="15599" y="24915"/>
                    <a:pt x="17977" y="24413"/>
                    <a:pt x="20387" y="24413"/>
                  </a:cubicBezTo>
                  <a:cubicBezTo>
                    <a:pt x="60519" y="23509"/>
                    <a:pt x="97161" y="20101"/>
                    <a:pt x="147494" y="5444"/>
                  </a:cubicBezTo>
                  <a:lnTo>
                    <a:pt x="16363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7" name="Shape 577">
              <a:extLst>
                <a:ext uri="{FF2B5EF4-FFF2-40B4-BE49-F238E27FC236}">
                  <a16:creationId xmlns:a16="http://schemas.microsoft.com/office/drawing/2014/main" id="{4FAA11F6-D2A2-407E-97C8-0EDAA33AED3D}"/>
                </a:ext>
              </a:extLst>
            </p:cNvPr>
            <p:cNvSpPr/>
            <p:nvPr/>
          </p:nvSpPr>
          <p:spPr>
            <a:xfrm>
              <a:off x="432077" y="401457"/>
              <a:ext cx="149518" cy="514262"/>
            </a:xfrm>
            <a:custGeom>
              <a:avLst/>
              <a:gdLst/>
              <a:ahLst/>
              <a:cxnLst/>
              <a:rect l="0" t="0" r="0" b="0"/>
              <a:pathLst>
                <a:path w="149518" h="514262">
                  <a:moveTo>
                    <a:pt x="149518" y="0"/>
                  </a:moveTo>
                  <a:lnTo>
                    <a:pt x="149518" y="163932"/>
                  </a:lnTo>
                  <a:lnTo>
                    <a:pt x="148853" y="166230"/>
                  </a:lnTo>
                  <a:cubicBezTo>
                    <a:pt x="148049" y="172989"/>
                    <a:pt x="148269" y="179744"/>
                    <a:pt x="149332" y="185753"/>
                  </a:cubicBezTo>
                  <a:lnTo>
                    <a:pt x="149518" y="186258"/>
                  </a:lnTo>
                  <a:lnTo>
                    <a:pt x="149518" y="362363"/>
                  </a:lnTo>
                  <a:lnTo>
                    <a:pt x="126568" y="367389"/>
                  </a:lnTo>
                  <a:cubicBezTo>
                    <a:pt x="98328" y="369706"/>
                    <a:pt x="70618" y="361796"/>
                    <a:pt x="51986" y="355243"/>
                  </a:cubicBezTo>
                  <a:cubicBezTo>
                    <a:pt x="50111" y="354740"/>
                    <a:pt x="48035" y="355075"/>
                    <a:pt x="46496" y="356280"/>
                  </a:cubicBezTo>
                  <a:cubicBezTo>
                    <a:pt x="44955" y="357654"/>
                    <a:pt x="44286" y="359561"/>
                    <a:pt x="44453" y="361603"/>
                  </a:cubicBezTo>
                  <a:cubicBezTo>
                    <a:pt x="45491" y="368801"/>
                    <a:pt x="47032" y="376000"/>
                    <a:pt x="49776" y="383198"/>
                  </a:cubicBezTo>
                  <a:cubicBezTo>
                    <a:pt x="65346" y="424355"/>
                    <a:pt x="102214" y="446584"/>
                    <a:pt x="142811" y="446454"/>
                  </a:cubicBezTo>
                  <a:lnTo>
                    <a:pt x="149518" y="445198"/>
                  </a:lnTo>
                  <a:lnTo>
                    <a:pt x="149518" y="514262"/>
                  </a:lnTo>
                  <a:lnTo>
                    <a:pt x="108098" y="510790"/>
                  </a:lnTo>
                  <a:cubicBezTo>
                    <a:pt x="70924" y="502294"/>
                    <a:pt x="34767" y="482114"/>
                    <a:pt x="1244" y="452647"/>
                  </a:cubicBezTo>
                  <a:lnTo>
                    <a:pt x="0" y="451406"/>
                  </a:lnTo>
                  <a:lnTo>
                    <a:pt x="0" y="253553"/>
                  </a:lnTo>
                  <a:lnTo>
                    <a:pt x="1465" y="253565"/>
                  </a:lnTo>
                  <a:cubicBezTo>
                    <a:pt x="28383" y="250485"/>
                    <a:pt x="51853" y="261634"/>
                    <a:pt x="49810" y="243454"/>
                  </a:cubicBezTo>
                  <a:cubicBezTo>
                    <a:pt x="48280" y="229819"/>
                    <a:pt x="33716" y="209931"/>
                    <a:pt x="15103" y="202068"/>
                  </a:cubicBezTo>
                  <a:lnTo>
                    <a:pt x="0" y="199624"/>
                  </a:lnTo>
                  <a:lnTo>
                    <a:pt x="0" y="67205"/>
                  </a:lnTo>
                  <a:lnTo>
                    <a:pt x="39394" y="53918"/>
                  </a:lnTo>
                  <a:cubicBezTo>
                    <a:pt x="80275" y="38501"/>
                    <a:pt x="110483" y="24063"/>
                    <a:pt x="135593" y="9194"/>
                  </a:cubicBezTo>
                  <a:lnTo>
                    <a:pt x="14951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8" name="Shape 578">
              <a:extLst>
                <a:ext uri="{FF2B5EF4-FFF2-40B4-BE49-F238E27FC236}">
                  <a16:creationId xmlns:a16="http://schemas.microsoft.com/office/drawing/2014/main" id="{069A404F-9385-477A-9936-DC43D1BF5918}"/>
                </a:ext>
              </a:extLst>
            </p:cNvPr>
            <p:cNvSpPr/>
            <p:nvPr/>
          </p:nvSpPr>
          <p:spPr>
            <a:xfrm>
              <a:off x="581596" y="358015"/>
              <a:ext cx="215845" cy="558425"/>
            </a:xfrm>
            <a:custGeom>
              <a:avLst/>
              <a:gdLst/>
              <a:ahLst/>
              <a:cxnLst/>
              <a:rect l="0" t="0" r="0" b="0"/>
              <a:pathLst>
                <a:path w="215845" h="558425">
                  <a:moveTo>
                    <a:pt x="68463" y="503"/>
                  </a:moveTo>
                  <a:cubicBezTo>
                    <a:pt x="74456" y="1340"/>
                    <a:pt x="79947" y="4620"/>
                    <a:pt x="83362" y="9576"/>
                  </a:cubicBezTo>
                  <a:lnTo>
                    <a:pt x="83360" y="9576"/>
                  </a:lnTo>
                  <a:cubicBezTo>
                    <a:pt x="106328" y="42652"/>
                    <a:pt x="128425" y="79347"/>
                    <a:pt x="143826" y="120495"/>
                  </a:cubicBezTo>
                  <a:cubicBezTo>
                    <a:pt x="215845" y="311630"/>
                    <a:pt x="193046" y="497116"/>
                    <a:pt x="58986" y="547506"/>
                  </a:cubicBezTo>
                  <a:cubicBezTo>
                    <a:pt x="42228" y="553805"/>
                    <a:pt x="25388" y="557374"/>
                    <a:pt x="8606" y="558425"/>
                  </a:cubicBezTo>
                  <a:lnTo>
                    <a:pt x="0" y="557704"/>
                  </a:lnTo>
                  <a:lnTo>
                    <a:pt x="0" y="488640"/>
                  </a:lnTo>
                  <a:lnTo>
                    <a:pt x="34481" y="482185"/>
                  </a:lnTo>
                  <a:lnTo>
                    <a:pt x="34479" y="482185"/>
                  </a:lnTo>
                  <a:cubicBezTo>
                    <a:pt x="89353" y="461597"/>
                    <a:pt x="119352" y="406753"/>
                    <a:pt x="98360" y="351878"/>
                  </a:cubicBezTo>
                  <a:cubicBezTo>
                    <a:pt x="95614" y="344679"/>
                    <a:pt x="92199" y="338150"/>
                    <a:pt x="88082" y="332157"/>
                  </a:cubicBezTo>
                  <a:cubicBezTo>
                    <a:pt x="87077" y="330450"/>
                    <a:pt x="85168" y="329580"/>
                    <a:pt x="83126" y="329580"/>
                  </a:cubicBezTo>
                  <a:cubicBezTo>
                    <a:pt x="81084" y="329580"/>
                    <a:pt x="79376" y="330785"/>
                    <a:pt x="78338" y="332492"/>
                  </a:cubicBezTo>
                  <a:cubicBezTo>
                    <a:pt x="65482" y="355493"/>
                    <a:pt x="42008" y="390783"/>
                    <a:pt x="5149" y="404676"/>
                  </a:cubicBezTo>
                  <a:lnTo>
                    <a:pt x="0" y="405804"/>
                  </a:lnTo>
                  <a:lnTo>
                    <a:pt x="0" y="229700"/>
                  </a:lnTo>
                  <a:lnTo>
                    <a:pt x="5353" y="244241"/>
                  </a:lnTo>
                  <a:cubicBezTo>
                    <a:pt x="15632" y="259475"/>
                    <a:pt x="26245" y="235836"/>
                    <a:pt x="48711" y="220570"/>
                  </a:cubicBezTo>
                  <a:cubicBezTo>
                    <a:pt x="71177" y="205336"/>
                    <a:pt x="87448" y="190068"/>
                    <a:pt x="77203" y="174836"/>
                  </a:cubicBezTo>
                  <a:cubicBezTo>
                    <a:pt x="72047" y="167202"/>
                    <a:pt x="62831" y="163427"/>
                    <a:pt x="52096" y="163469"/>
                  </a:cubicBezTo>
                  <a:cubicBezTo>
                    <a:pt x="41361" y="163510"/>
                    <a:pt x="29108" y="167369"/>
                    <a:pt x="17875" y="175002"/>
                  </a:cubicBezTo>
                  <a:cubicBezTo>
                    <a:pt x="12258" y="178810"/>
                    <a:pt x="8025" y="184098"/>
                    <a:pt x="4995" y="190124"/>
                  </a:cubicBezTo>
                  <a:lnTo>
                    <a:pt x="0" y="207374"/>
                  </a:lnTo>
                  <a:lnTo>
                    <a:pt x="0" y="43442"/>
                  </a:lnTo>
                  <a:lnTo>
                    <a:pt x="20614" y="29832"/>
                  </a:lnTo>
                  <a:cubicBezTo>
                    <a:pt x="31318" y="22005"/>
                    <a:pt x="41444" y="13895"/>
                    <a:pt x="51689" y="5324"/>
                  </a:cubicBezTo>
                  <a:cubicBezTo>
                    <a:pt x="53563" y="3750"/>
                    <a:pt x="55773" y="2578"/>
                    <a:pt x="58017" y="1708"/>
                  </a:cubicBezTo>
                  <a:cubicBezTo>
                    <a:pt x="61264" y="503"/>
                    <a:pt x="64847" y="0"/>
                    <a:pt x="68463" y="50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9" name="Shape 579">
              <a:extLst>
                <a:ext uri="{FF2B5EF4-FFF2-40B4-BE49-F238E27FC236}">
                  <a16:creationId xmlns:a16="http://schemas.microsoft.com/office/drawing/2014/main" id="{187C4DAC-9DC7-4B81-AF2D-730B64C08B59}"/>
                </a:ext>
              </a:extLst>
            </p:cNvPr>
            <p:cNvSpPr/>
            <p:nvPr/>
          </p:nvSpPr>
          <p:spPr>
            <a:xfrm>
              <a:off x="677112" y="626935"/>
              <a:ext cx="269117" cy="298113"/>
            </a:xfrm>
            <a:custGeom>
              <a:avLst/>
              <a:gdLst/>
              <a:ahLst/>
              <a:cxnLst/>
              <a:rect l="0" t="0" r="0" b="0"/>
              <a:pathLst>
                <a:path w="269117" h="298113">
                  <a:moveTo>
                    <a:pt x="221305" y="0"/>
                  </a:moveTo>
                  <a:lnTo>
                    <a:pt x="269117" y="48518"/>
                  </a:lnTo>
                  <a:cubicBezTo>
                    <a:pt x="213576" y="106972"/>
                    <a:pt x="41650" y="298113"/>
                    <a:pt x="19184" y="291250"/>
                  </a:cubicBezTo>
                  <a:cubicBezTo>
                    <a:pt x="13693" y="289509"/>
                    <a:pt x="5826" y="283014"/>
                    <a:pt x="1707" y="279063"/>
                  </a:cubicBezTo>
                  <a:cubicBezTo>
                    <a:pt x="1205" y="278394"/>
                    <a:pt x="502" y="277858"/>
                    <a:pt x="0" y="277189"/>
                  </a:cubicBezTo>
                  <a:cubicBezTo>
                    <a:pt x="63410" y="248398"/>
                    <a:pt x="99401" y="187193"/>
                    <a:pt x="110215" y="109384"/>
                  </a:cubicBezTo>
                  <a:cubicBezTo>
                    <a:pt x="153942" y="65153"/>
                    <a:pt x="198002" y="22465"/>
                    <a:pt x="22130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0" name="Shape 580">
              <a:extLst>
                <a:ext uri="{FF2B5EF4-FFF2-40B4-BE49-F238E27FC236}">
                  <a16:creationId xmlns:a16="http://schemas.microsoft.com/office/drawing/2014/main" id="{F4F9642E-827A-41DF-9A36-6F01BAAC54C8}"/>
                </a:ext>
              </a:extLst>
            </p:cNvPr>
            <p:cNvSpPr/>
            <p:nvPr/>
          </p:nvSpPr>
          <p:spPr>
            <a:xfrm>
              <a:off x="723213" y="404528"/>
              <a:ext cx="89830" cy="302823"/>
            </a:xfrm>
            <a:custGeom>
              <a:avLst/>
              <a:gdLst/>
              <a:ahLst/>
              <a:cxnLst/>
              <a:rect l="0" t="0" r="0" b="0"/>
              <a:pathLst>
                <a:path w="89830" h="302823">
                  <a:moveTo>
                    <a:pt x="89830" y="0"/>
                  </a:moveTo>
                  <a:lnTo>
                    <a:pt x="89830" y="28167"/>
                  </a:lnTo>
                  <a:lnTo>
                    <a:pt x="80296" y="28841"/>
                  </a:lnTo>
                  <a:cubicBezTo>
                    <a:pt x="66870" y="32583"/>
                    <a:pt x="56273" y="44046"/>
                    <a:pt x="54339" y="58710"/>
                  </a:cubicBezTo>
                  <a:cubicBezTo>
                    <a:pt x="51796" y="78263"/>
                    <a:pt x="65656" y="96243"/>
                    <a:pt x="85210" y="98821"/>
                  </a:cubicBezTo>
                  <a:lnTo>
                    <a:pt x="89830" y="98529"/>
                  </a:lnTo>
                  <a:lnTo>
                    <a:pt x="89830" y="281487"/>
                  </a:lnTo>
                  <a:lnTo>
                    <a:pt x="66862" y="302823"/>
                  </a:lnTo>
                  <a:cubicBezTo>
                    <a:pt x="70778" y="234752"/>
                    <a:pt x="57253" y="156578"/>
                    <a:pt x="27422" y="77396"/>
                  </a:cubicBezTo>
                  <a:cubicBezTo>
                    <a:pt x="19721" y="56838"/>
                    <a:pt x="10279" y="37454"/>
                    <a:pt x="0" y="18939"/>
                  </a:cubicBezTo>
                  <a:cubicBezTo>
                    <a:pt x="12690" y="11037"/>
                    <a:pt x="31038" y="4709"/>
                    <a:pt x="57085" y="759"/>
                  </a:cubicBezTo>
                  <a:lnTo>
                    <a:pt x="57089" y="760"/>
                  </a:lnTo>
                  <a:lnTo>
                    <a:pt x="8983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1" name="Shape 581">
              <a:extLst>
                <a:ext uri="{FF2B5EF4-FFF2-40B4-BE49-F238E27FC236}">
                  <a16:creationId xmlns:a16="http://schemas.microsoft.com/office/drawing/2014/main" id="{1ED6525C-E69D-4868-BC05-F26649C22E17}"/>
                </a:ext>
              </a:extLst>
            </p:cNvPr>
            <p:cNvSpPr/>
            <p:nvPr/>
          </p:nvSpPr>
          <p:spPr>
            <a:xfrm>
              <a:off x="813043" y="403982"/>
              <a:ext cx="166939" cy="282032"/>
            </a:xfrm>
            <a:custGeom>
              <a:avLst/>
              <a:gdLst/>
              <a:ahLst/>
              <a:cxnLst/>
              <a:rect l="0" t="0" r="0" b="0"/>
              <a:pathLst>
                <a:path w="166939" h="282032">
                  <a:moveTo>
                    <a:pt x="23493" y="0"/>
                  </a:moveTo>
                  <a:cubicBezTo>
                    <a:pt x="78361" y="5727"/>
                    <a:pt x="128394" y="31722"/>
                    <a:pt x="166939" y="70544"/>
                  </a:cubicBezTo>
                  <a:cubicBezTo>
                    <a:pt x="155957" y="78612"/>
                    <a:pt x="146884" y="88723"/>
                    <a:pt x="139686" y="100039"/>
                  </a:cubicBezTo>
                  <a:cubicBezTo>
                    <a:pt x="134027" y="86313"/>
                    <a:pt x="119965" y="77239"/>
                    <a:pt x="104363" y="78612"/>
                  </a:cubicBezTo>
                  <a:cubicBezTo>
                    <a:pt x="85011" y="80353"/>
                    <a:pt x="70782" y="97328"/>
                    <a:pt x="72489" y="116512"/>
                  </a:cubicBezTo>
                  <a:cubicBezTo>
                    <a:pt x="74230" y="135697"/>
                    <a:pt x="91205" y="149926"/>
                    <a:pt x="110389" y="148219"/>
                  </a:cubicBezTo>
                  <a:cubicBezTo>
                    <a:pt x="115345" y="147716"/>
                    <a:pt x="119798" y="146344"/>
                    <a:pt x="123916" y="144101"/>
                  </a:cubicBezTo>
                  <a:cubicBezTo>
                    <a:pt x="123079" y="150128"/>
                    <a:pt x="122912" y="156120"/>
                    <a:pt x="123246" y="162113"/>
                  </a:cubicBezTo>
                  <a:cubicBezTo>
                    <a:pt x="123413" y="165395"/>
                    <a:pt x="123782" y="168476"/>
                    <a:pt x="124285" y="171556"/>
                  </a:cubicBezTo>
                  <a:cubicBezTo>
                    <a:pt x="92742" y="193652"/>
                    <a:pt x="64954" y="220403"/>
                    <a:pt x="37364" y="247322"/>
                  </a:cubicBezTo>
                  <a:lnTo>
                    <a:pt x="0" y="282032"/>
                  </a:lnTo>
                  <a:lnTo>
                    <a:pt x="0" y="99075"/>
                  </a:lnTo>
                  <a:lnTo>
                    <a:pt x="9533" y="98474"/>
                  </a:lnTo>
                  <a:cubicBezTo>
                    <a:pt x="22959" y="94800"/>
                    <a:pt x="33556" y="83287"/>
                    <a:pt x="35490" y="68496"/>
                  </a:cubicBezTo>
                  <a:cubicBezTo>
                    <a:pt x="38034" y="48943"/>
                    <a:pt x="24172" y="30964"/>
                    <a:pt x="4620" y="28386"/>
                  </a:cubicBezTo>
                  <a:lnTo>
                    <a:pt x="0" y="28712"/>
                  </a:lnTo>
                  <a:lnTo>
                    <a:pt x="0" y="546"/>
                  </a:lnTo>
                  <a:lnTo>
                    <a:pt x="234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338526974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187F88-74C7-4716-BF6B-52882C048824}"/>
              </a:ext>
            </a:extLst>
          </p:cNvPr>
          <p:cNvPicPr>
            <a:picLocks noChangeAspect="1"/>
          </p:cNvPicPr>
          <p:nvPr/>
        </p:nvPicPr>
        <p:blipFill rotWithShape="1">
          <a:blip r:embed="rId2"/>
          <a:srcRect l="18213" t="17743" r="22527" b="6704"/>
          <a:stretch/>
        </p:blipFill>
        <p:spPr>
          <a:xfrm>
            <a:off x="457200" y="338329"/>
            <a:ext cx="9811512" cy="7218172"/>
          </a:xfrm>
          <a:prstGeom prst="rect">
            <a:avLst/>
          </a:prstGeom>
        </p:spPr>
      </p:pic>
    </p:spTree>
    <p:extLst>
      <p:ext uri="{BB962C8B-B14F-4D97-AF65-F5344CB8AC3E}">
        <p14:creationId xmlns:p14="http://schemas.microsoft.com/office/powerpoint/2010/main" val="30360489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592">
            <a:extLst>
              <a:ext uri="{FF2B5EF4-FFF2-40B4-BE49-F238E27FC236}">
                <a16:creationId xmlns:a16="http://schemas.microsoft.com/office/drawing/2014/main" id="{E83E5999-882A-469D-9804-DA138B5AB077}"/>
              </a:ext>
            </a:extLst>
          </p:cNvPr>
          <p:cNvSpPr/>
          <p:nvPr/>
        </p:nvSpPr>
        <p:spPr>
          <a:xfrm>
            <a:off x="4819916" y="3252222"/>
            <a:ext cx="1393190" cy="1331595"/>
          </a:xfrm>
          <a:custGeom>
            <a:avLst/>
            <a:gdLst/>
            <a:ahLst/>
            <a:cxnLst/>
            <a:rect l="0" t="0" r="0" b="0"/>
            <a:pathLst>
              <a:path w="1393992" h="1331996">
                <a:moveTo>
                  <a:pt x="696995" y="0"/>
                </a:moveTo>
                <a:cubicBezTo>
                  <a:pt x="859506" y="0"/>
                  <a:pt x="1022017" y="61996"/>
                  <a:pt x="1146008" y="185988"/>
                </a:cubicBezTo>
                <a:cubicBezTo>
                  <a:pt x="1393992" y="433971"/>
                  <a:pt x="1393992" y="836030"/>
                  <a:pt x="1146008" y="1084013"/>
                </a:cubicBezTo>
                <a:cubicBezTo>
                  <a:pt x="898026" y="1331996"/>
                  <a:pt x="495965" y="1331996"/>
                  <a:pt x="247983" y="1084013"/>
                </a:cubicBezTo>
                <a:cubicBezTo>
                  <a:pt x="0" y="836030"/>
                  <a:pt x="0" y="433971"/>
                  <a:pt x="247983" y="185988"/>
                </a:cubicBezTo>
                <a:cubicBezTo>
                  <a:pt x="371974" y="61996"/>
                  <a:pt x="534484" y="0"/>
                  <a:pt x="696995"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dirty="0"/>
          </a:p>
        </p:txBody>
      </p:sp>
      <p:sp>
        <p:nvSpPr>
          <p:cNvPr id="119" name="Geography topics overview"/>
          <p:cNvSpPr txBox="1"/>
          <p:nvPr/>
        </p:nvSpPr>
        <p:spPr>
          <a:xfrm>
            <a:off x="468421" y="247084"/>
            <a:ext cx="2669933"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History</a:t>
            </a:r>
            <a:r>
              <a:rPr dirty="0"/>
              <a:t> topics overview</a:t>
            </a:r>
          </a:p>
        </p:txBody>
      </p:sp>
      <p:sp>
        <p:nvSpPr>
          <p:cNvPr id="120" name="Location"/>
          <p:cNvSpPr txBox="1"/>
          <p:nvPr/>
        </p:nvSpPr>
        <p:spPr>
          <a:xfrm>
            <a:off x="2996586" y="2591610"/>
            <a:ext cx="733506"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Settlements</a:t>
            </a:r>
            <a:endParaRPr dirty="0"/>
          </a:p>
        </p:txBody>
      </p:sp>
      <p:sp>
        <p:nvSpPr>
          <p:cNvPr id="121" name="Physical…"/>
          <p:cNvSpPr txBox="1"/>
          <p:nvPr/>
        </p:nvSpPr>
        <p:spPr>
          <a:xfrm>
            <a:off x="3893140" y="2589089"/>
            <a:ext cx="457789"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a:defRPr sz="900">
                <a:solidFill>
                  <a:srgbClr val="6197CC"/>
                </a:solidFill>
              </a:defRPr>
            </a:pPr>
            <a:r>
              <a:rPr lang="en-GB" sz="900" dirty="0"/>
              <a:t>Beliefs</a:t>
            </a:r>
            <a:endParaRPr dirty="0"/>
          </a:p>
        </p:txBody>
      </p:sp>
      <p:sp>
        <p:nvSpPr>
          <p:cNvPr id="122" name="Human…"/>
          <p:cNvSpPr txBox="1"/>
          <p:nvPr/>
        </p:nvSpPr>
        <p:spPr>
          <a:xfrm>
            <a:off x="4380401" y="2514394"/>
            <a:ext cx="812312" cy="4949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Culture and pastimes 	</a:t>
            </a:r>
          </a:p>
        </p:txBody>
      </p:sp>
      <p:sp>
        <p:nvSpPr>
          <p:cNvPr id="123" name="Diversity"/>
          <p:cNvSpPr txBox="1"/>
          <p:nvPr/>
        </p:nvSpPr>
        <p:spPr>
          <a:xfrm>
            <a:off x="5278532" y="2546560"/>
            <a:ext cx="56038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sp>
        <p:nvSpPr>
          <p:cNvPr id="124" name="Physical…"/>
          <p:cNvSpPr txBox="1"/>
          <p:nvPr/>
        </p:nvSpPr>
        <p:spPr>
          <a:xfrm>
            <a:off x="6070285" y="2459966"/>
            <a:ext cx="444965"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a:defRPr sz="900">
                <a:solidFill>
                  <a:srgbClr val="6197CC"/>
                </a:solidFill>
              </a:defRPr>
            </a:pPr>
            <a:r>
              <a:rPr lang="en-GB" dirty="0"/>
              <a:t>Main </a:t>
            </a:r>
          </a:p>
          <a:p>
            <a:pPr>
              <a:defRPr sz="900">
                <a:solidFill>
                  <a:srgbClr val="6197CC"/>
                </a:solidFill>
              </a:defRPr>
            </a:pPr>
            <a:r>
              <a:rPr lang="en-GB" dirty="0"/>
              <a:t>events</a:t>
            </a:r>
            <a:endParaRPr dirty="0"/>
          </a:p>
        </p:txBody>
      </p:sp>
      <p:sp>
        <p:nvSpPr>
          <p:cNvPr id="125" name="Human…"/>
          <p:cNvSpPr txBox="1"/>
          <p:nvPr/>
        </p:nvSpPr>
        <p:spPr>
          <a:xfrm>
            <a:off x="6697019" y="2477766"/>
            <a:ext cx="63091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a:defRPr sz="900">
                <a:solidFill>
                  <a:srgbClr val="6197CC"/>
                </a:solidFill>
              </a:defRPr>
            </a:pPr>
            <a:r>
              <a:rPr lang="en-GB" dirty="0"/>
              <a:t>Food and </a:t>
            </a:r>
          </a:p>
          <a:p>
            <a:pPr>
              <a:defRPr sz="900">
                <a:solidFill>
                  <a:srgbClr val="6197CC"/>
                </a:solidFill>
              </a:defRPr>
            </a:pPr>
            <a:r>
              <a:rPr lang="en-GB" dirty="0"/>
              <a:t>farming</a:t>
            </a:r>
            <a:endParaRPr dirty="0"/>
          </a:p>
        </p:txBody>
      </p:sp>
      <p:sp>
        <p:nvSpPr>
          <p:cNvPr id="126" name="Techniques"/>
          <p:cNvSpPr txBox="1"/>
          <p:nvPr/>
        </p:nvSpPr>
        <p:spPr>
          <a:xfrm>
            <a:off x="7413752" y="2532893"/>
            <a:ext cx="701446"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dirty="0"/>
              <a:t>T</a:t>
            </a:r>
            <a:r>
              <a:rPr lang="en-GB" dirty="0"/>
              <a:t>ravel and</a:t>
            </a:r>
          </a:p>
          <a:p>
            <a:r>
              <a:rPr lang="en-GB" dirty="0"/>
              <a:t>exploration</a:t>
            </a:r>
            <a:endParaRPr dirty="0"/>
          </a:p>
        </p:txBody>
      </p:sp>
      <p:graphicFrame>
        <p:nvGraphicFramePr>
          <p:cNvPr id="148" name="Table"/>
          <p:cNvGraphicFramePr/>
          <p:nvPr>
            <p:extLst>
              <p:ext uri="{D42A27DB-BD31-4B8C-83A1-F6EECF244321}">
                <p14:modId xmlns:p14="http://schemas.microsoft.com/office/powerpoint/2010/main" val="460623454"/>
              </p:ext>
            </p:extLst>
          </p:nvPr>
        </p:nvGraphicFramePr>
        <p:xfrm>
          <a:off x="1201546" y="2897958"/>
          <a:ext cx="9110849" cy="3888000"/>
        </p:xfrm>
        <a:graphic>
          <a:graphicData uri="http://schemas.openxmlformats.org/drawingml/2006/table">
            <a:tbl>
              <a:tblPr>
                <a:tableStyleId>{4C3C2611-4C71-4FC5-86AE-919BDF0F9419}</a:tableStyleId>
              </a:tblPr>
              <a:tblGrid>
                <a:gridCol w="1841029">
                  <a:extLst>
                    <a:ext uri="{9D8B030D-6E8A-4147-A177-3AD203B41FA5}">
                      <a16:colId xmlns:a16="http://schemas.microsoft.com/office/drawing/2014/main" val="20000"/>
                    </a:ext>
                  </a:extLst>
                </a:gridCol>
                <a:gridCol w="726982">
                  <a:extLst>
                    <a:ext uri="{9D8B030D-6E8A-4147-A177-3AD203B41FA5}">
                      <a16:colId xmlns:a16="http://schemas.microsoft.com/office/drawing/2014/main" val="20001"/>
                    </a:ext>
                  </a:extLst>
                </a:gridCol>
                <a:gridCol w="726982">
                  <a:extLst>
                    <a:ext uri="{9D8B030D-6E8A-4147-A177-3AD203B41FA5}">
                      <a16:colId xmlns:a16="http://schemas.microsoft.com/office/drawing/2014/main" val="20002"/>
                    </a:ext>
                  </a:extLst>
                </a:gridCol>
                <a:gridCol w="726982">
                  <a:extLst>
                    <a:ext uri="{9D8B030D-6E8A-4147-A177-3AD203B41FA5}">
                      <a16:colId xmlns:a16="http://schemas.microsoft.com/office/drawing/2014/main" val="20003"/>
                    </a:ext>
                  </a:extLst>
                </a:gridCol>
                <a:gridCol w="726982">
                  <a:extLst>
                    <a:ext uri="{9D8B030D-6E8A-4147-A177-3AD203B41FA5}">
                      <a16:colId xmlns:a16="http://schemas.microsoft.com/office/drawing/2014/main" val="20004"/>
                    </a:ext>
                  </a:extLst>
                </a:gridCol>
                <a:gridCol w="726982">
                  <a:extLst>
                    <a:ext uri="{9D8B030D-6E8A-4147-A177-3AD203B41FA5}">
                      <a16:colId xmlns:a16="http://schemas.microsoft.com/office/drawing/2014/main" val="20005"/>
                    </a:ext>
                  </a:extLst>
                </a:gridCol>
                <a:gridCol w="726982">
                  <a:extLst>
                    <a:ext uri="{9D8B030D-6E8A-4147-A177-3AD203B41FA5}">
                      <a16:colId xmlns:a16="http://schemas.microsoft.com/office/drawing/2014/main" val="20006"/>
                    </a:ext>
                  </a:extLst>
                </a:gridCol>
                <a:gridCol w="726982">
                  <a:extLst>
                    <a:ext uri="{9D8B030D-6E8A-4147-A177-3AD203B41FA5}">
                      <a16:colId xmlns:a16="http://schemas.microsoft.com/office/drawing/2014/main" val="20007"/>
                    </a:ext>
                  </a:extLst>
                </a:gridCol>
                <a:gridCol w="726982">
                  <a:extLst>
                    <a:ext uri="{9D8B030D-6E8A-4147-A177-3AD203B41FA5}">
                      <a16:colId xmlns:a16="http://schemas.microsoft.com/office/drawing/2014/main" val="3303592600"/>
                    </a:ext>
                  </a:extLst>
                </a:gridCol>
                <a:gridCol w="726982">
                  <a:extLst>
                    <a:ext uri="{9D8B030D-6E8A-4147-A177-3AD203B41FA5}">
                      <a16:colId xmlns:a16="http://schemas.microsoft.com/office/drawing/2014/main" val="690097073"/>
                    </a:ext>
                  </a:extLst>
                </a:gridCol>
                <a:gridCol w="726982">
                  <a:extLst>
                    <a:ext uri="{9D8B030D-6E8A-4147-A177-3AD203B41FA5}">
                      <a16:colId xmlns:a16="http://schemas.microsoft.com/office/drawing/2014/main" val="2288333372"/>
                    </a:ext>
                  </a:extLst>
                </a:gridCol>
              </a:tblGrid>
              <a:tr h="486000">
                <a:tc>
                  <a:txBody>
                    <a:bodyPr/>
                    <a:lstStyle/>
                    <a:p>
                      <a:pPr defTabSz="914400">
                        <a:defRPr sz="1800"/>
                      </a:pPr>
                      <a:r>
                        <a:rPr lang="en-GB" sz="900" dirty="0">
                          <a:sym typeface="Helvetica Neue"/>
                        </a:rPr>
                        <a:t>The Ancient Greeks</a:t>
                      </a:r>
                      <a:endParaRPr sz="900" dirty="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486000">
                <a:tc>
                  <a:txBody>
                    <a:bodyPr/>
                    <a:lstStyle/>
                    <a:p>
                      <a:pPr defTabSz="914400">
                        <a:defRPr sz="900">
                          <a:sym typeface="Helvetica Neue"/>
                        </a:defRPr>
                      </a:pPr>
                      <a:r>
                        <a:rPr lang="en-GB" dirty="0"/>
                        <a:t>The Ancient Greeks – influence and impact</a:t>
                      </a:r>
                      <a:endParaRPr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486000">
                <a:tc>
                  <a:txBody>
                    <a:bodyPr/>
                    <a:lstStyle/>
                    <a:p>
                      <a:pPr defTabSz="914400">
                        <a:defRPr sz="900">
                          <a:sym typeface="Helvetica Neue"/>
                        </a:defRPr>
                      </a:pPr>
                      <a:r>
                        <a:rPr lang="en-GB" dirty="0"/>
                        <a:t>The Ancient Greeks – myths and legends</a:t>
                      </a:r>
                      <a:endParaRPr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dirty="0">
                          <a:ln>
                            <a:noFill/>
                          </a:ln>
                          <a:solidFill>
                            <a:srgbClr val="000000"/>
                          </a:solidFill>
                          <a:effectLst/>
                          <a:uLnTx/>
                          <a:uFillTx/>
                          <a:latin typeface="Helvetica Neue"/>
                          <a:sym typeface="Helvetica Neue"/>
                        </a:rPr>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dirty="0">
                          <a:ln>
                            <a:noFill/>
                          </a:ln>
                          <a:solidFill>
                            <a:srgbClr val="000000"/>
                          </a:solidFill>
                          <a:effectLst/>
                          <a:uLnTx/>
                          <a:uFillTx/>
                          <a:latin typeface="Helvetica Neue"/>
                          <a:sym typeface="Helvetica Neue"/>
                        </a:rPr>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dirty="0">
                          <a:ln>
                            <a:noFill/>
                          </a:ln>
                          <a:solidFill>
                            <a:srgbClr val="000000"/>
                          </a:solidFill>
                          <a:effectLst/>
                          <a:uLnTx/>
                          <a:uFillTx/>
                          <a:latin typeface="Helvetica Neue"/>
                          <a:sym typeface="Helvetica Neue"/>
                        </a:rPr>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2517423880"/>
                  </a:ext>
                </a:extLst>
              </a:tr>
              <a:tr h="486000">
                <a:tc>
                  <a:txBody>
                    <a:bodyPr/>
                    <a:lstStyle/>
                    <a:p>
                      <a:pPr defTabSz="914400">
                        <a:defRPr sz="900">
                          <a:sym typeface="Helvetica Neue"/>
                        </a:defRPr>
                      </a:pPr>
                      <a:r>
                        <a:rPr lang="en-GB" dirty="0"/>
                        <a:t>The Ancient Greeks – clues from the past</a:t>
                      </a:r>
                      <a:endParaRPr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dirty="0">
                          <a:ln>
                            <a:noFill/>
                          </a:ln>
                          <a:solidFill>
                            <a:srgbClr val="000000"/>
                          </a:solidFill>
                          <a:effectLst/>
                          <a:uLnTx/>
                          <a:uFillTx/>
                          <a:latin typeface="Helvetica Neue"/>
                          <a:sym typeface="Helvetica Neue"/>
                        </a:rPr>
                        <a:t>•</a:t>
                      </a: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486000">
                <a:tc>
                  <a:txBody>
                    <a:bodyPr/>
                    <a:lstStyle/>
                    <a:p>
                      <a:pPr defTabSz="914400">
                        <a:defRPr sz="900">
                          <a:sym typeface="Helvetica Neue"/>
                        </a:defRPr>
                      </a:pPr>
                      <a:r>
                        <a:rPr lang="en-GB" dirty="0"/>
                        <a:t>The Maya</a:t>
                      </a:r>
                      <a:endParaRPr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486000">
                <a:tc>
                  <a:txBody>
                    <a:bodyPr/>
                    <a:lstStyle/>
                    <a:p>
                      <a:pPr defTabSz="914400">
                        <a:defRPr sz="900">
                          <a:sym typeface="Helvetica Neue"/>
                        </a:defRPr>
                      </a:pPr>
                      <a:r>
                        <a:rPr lang="en-GB" dirty="0"/>
                        <a:t>The Maya – builders and growers</a:t>
                      </a:r>
                      <a:endParaRPr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486000">
                <a:tc>
                  <a:txBody>
                    <a:bodyPr/>
                    <a:lstStyle/>
                    <a:p>
                      <a:pPr defTabSz="914400">
                        <a:defRPr sz="900">
                          <a:sym typeface="Helvetica Neue"/>
                        </a:defRPr>
                      </a:pPr>
                      <a:r>
                        <a:rPr lang="en-GB" dirty="0"/>
                        <a:t>The Maya – clues from the past</a:t>
                      </a:r>
                      <a:endParaRPr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5"/>
                  </a:ext>
                </a:extLst>
              </a:tr>
              <a:tr h="486000">
                <a:tc>
                  <a:txBody>
                    <a:bodyPr/>
                    <a:lstStyle/>
                    <a:p>
                      <a:pPr defTabSz="914400">
                        <a:defRPr sz="900">
                          <a:sym typeface="Helvetica Neue"/>
                        </a:defRPr>
                      </a:pPr>
                      <a:r>
                        <a:rPr lang="en-GB" dirty="0"/>
                        <a:t>The Tudors</a:t>
                      </a:r>
                      <a:endParaRPr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dirty="0">
                          <a:ln>
                            <a:noFill/>
                          </a:ln>
                          <a:solidFill>
                            <a:srgbClr val="000000"/>
                          </a:solidFill>
                          <a:effectLst/>
                          <a:uLnTx/>
                          <a:uFillTx/>
                          <a:latin typeface="Helvetica Neue"/>
                          <a:sym typeface="Helvetica Neue"/>
                        </a:rPr>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dirty="0">
                          <a:ln>
                            <a:noFill/>
                          </a:ln>
                          <a:solidFill>
                            <a:srgbClr val="000000"/>
                          </a:solidFill>
                          <a:effectLst/>
                          <a:uLnTx/>
                          <a:uFillTx/>
                          <a:latin typeface="Helvetica Neue"/>
                          <a:sym typeface="Helvetica Neue"/>
                        </a:rPr>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6"/>
                  </a:ext>
                </a:extLst>
              </a:tr>
            </a:tbl>
          </a:graphicData>
        </a:graphic>
      </p:graphicFrame>
      <p:sp>
        <p:nvSpPr>
          <p:cNvPr id="149" name="Geography topics are organised and referenced around a geographical schema.  Each topic either introduces an aspect of the schema or references previous instances of it.  Below is an overview of the topics we teach and which aspects of the schema it stre"/>
          <p:cNvSpPr txBox="1"/>
          <p:nvPr/>
        </p:nvSpPr>
        <p:spPr>
          <a:xfrm>
            <a:off x="339896" y="676961"/>
            <a:ext cx="9539827" cy="44881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lang="en-GB" dirty="0"/>
              <a:t>History</a:t>
            </a:r>
            <a:r>
              <a:rPr dirty="0"/>
              <a:t> topics are </a:t>
            </a:r>
            <a:r>
              <a:rPr dirty="0" err="1"/>
              <a:t>organised</a:t>
            </a:r>
            <a:r>
              <a:rPr dirty="0"/>
              <a:t> and referenced around a </a:t>
            </a:r>
            <a:r>
              <a:rPr lang="en-GB" dirty="0"/>
              <a:t>historical</a:t>
            </a:r>
            <a:r>
              <a:rPr dirty="0"/>
              <a:t> schema.  Each topic either introduces an aspect of the schema or references previous instances of it.  Below is an overview of the topics we teach and which aspects of the schema it strengthens: </a:t>
            </a:r>
          </a:p>
        </p:txBody>
      </p:sp>
      <p:grpSp>
        <p:nvGrpSpPr>
          <p:cNvPr id="34" name="Group 33">
            <a:extLst>
              <a:ext uri="{FF2B5EF4-FFF2-40B4-BE49-F238E27FC236}">
                <a16:creationId xmlns:a16="http://schemas.microsoft.com/office/drawing/2014/main" id="{45496C42-16B6-4DFF-BAC3-DD676189B89A}"/>
              </a:ext>
            </a:extLst>
          </p:cNvPr>
          <p:cNvGrpSpPr/>
          <p:nvPr/>
        </p:nvGrpSpPr>
        <p:grpSpPr>
          <a:xfrm>
            <a:off x="2974995" y="1921663"/>
            <a:ext cx="712954" cy="648002"/>
            <a:chOff x="0" y="1"/>
            <a:chExt cx="1393991" cy="1331996"/>
          </a:xfrm>
        </p:grpSpPr>
        <p:sp>
          <p:nvSpPr>
            <p:cNvPr id="35" name="Shape 600">
              <a:extLst>
                <a:ext uri="{FF2B5EF4-FFF2-40B4-BE49-F238E27FC236}">
                  <a16:creationId xmlns:a16="http://schemas.microsoft.com/office/drawing/2014/main" id="{F3B7D80D-DAFF-4E4A-AA27-8D6D371003BB}"/>
                </a:ext>
              </a:extLst>
            </p:cNvPr>
            <p:cNvSpPr/>
            <p:nvPr/>
          </p:nvSpPr>
          <p:spPr>
            <a:xfrm>
              <a:off x="0" y="1"/>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dirty="0"/>
            </a:p>
          </p:txBody>
        </p:sp>
        <p:sp>
          <p:nvSpPr>
            <p:cNvPr id="36" name="Shape 602">
              <a:extLst>
                <a:ext uri="{FF2B5EF4-FFF2-40B4-BE49-F238E27FC236}">
                  <a16:creationId xmlns:a16="http://schemas.microsoft.com/office/drawing/2014/main" id="{BF7DCB0B-CDBF-4B20-86CD-8F2258847F52}"/>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37" name="Shape 603">
              <a:extLst>
                <a:ext uri="{FF2B5EF4-FFF2-40B4-BE49-F238E27FC236}">
                  <a16:creationId xmlns:a16="http://schemas.microsoft.com/office/drawing/2014/main" id="{4CDA2821-60B2-443B-B13B-ED04127ACC4E}"/>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38" name="Shape 604">
              <a:extLst>
                <a:ext uri="{FF2B5EF4-FFF2-40B4-BE49-F238E27FC236}">
                  <a16:creationId xmlns:a16="http://schemas.microsoft.com/office/drawing/2014/main" id="{9350F8AD-02EA-4E47-9E66-CDDF02BF95DF}"/>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39" name="Shape 605">
              <a:extLst>
                <a:ext uri="{FF2B5EF4-FFF2-40B4-BE49-F238E27FC236}">
                  <a16:creationId xmlns:a16="http://schemas.microsoft.com/office/drawing/2014/main" id="{D69A6B83-32BA-49DF-827F-19C2DAE08242}"/>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0" name="Shape 606">
              <a:extLst>
                <a:ext uri="{FF2B5EF4-FFF2-40B4-BE49-F238E27FC236}">
                  <a16:creationId xmlns:a16="http://schemas.microsoft.com/office/drawing/2014/main" id="{62771758-4C1F-420F-8130-E4030DDE35B8}"/>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1" name="Shape 607">
              <a:extLst>
                <a:ext uri="{FF2B5EF4-FFF2-40B4-BE49-F238E27FC236}">
                  <a16:creationId xmlns:a16="http://schemas.microsoft.com/office/drawing/2014/main" id="{49F2726E-E0A8-4CB2-8BED-C199CD22E8A5}"/>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54" name="Group 53">
            <a:extLst>
              <a:ext uri="{FF2B5EF4-FFF2-40B4-BE49-F238E27FC236}">
                <a16:creationId xmlns:a16="http://schemas.microsoft.com/office/drawing/2014/main" id="{6205F7E5-2442-4F5C-95FC-BF12F32A8DD6}"/>
              </a:ext>
            </a:extLst>
          </p:cNvPr>
          <p:cNvGrpSpPr/>
          <p:nvPr/>
        </p:nvGrpSpPr>
        <p:grpSpPr>
          <a:xfrm>
            <a:off x="3750335" y="1898554"/>
            <a:ext cx="716782" cy="646351"/>
            <a:chOff x="0" y="0"/>
            <a:chExt cx="1393992" cy="1331996"/>
          </a:xfrm>
        </p:grpSpPr>
        <p:sp>
          <p:nvSpPr>
            <p:cNvPr id="55" name="Shape 558">
              <a:extLst>
                <a:ext uri="{FF2B5EF4-FFF2-40B4-BE49-F238E27FC236}">
                  <a16:creationId xmlns:a16="http://schemas.microsoft.com/office/drawing/2014/main" id="{EA452A97-92D8-4A15-8449-69D209315D58}"/>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8"/>
                  </a:cubicBezTo>
                  <a:cubicBezTo>
                    <a:pt x="1393992" y="433971"/>
                    <a:pt x="1393992" y="836030"/>
                    <a:pt x="1146009" y="1084013"/>
                  </a:cubicBezTo>
                  <a:cubicBezTo>
                    <a:pt x="898026" y="1331996"/>
                    <a:pt x="495967" y="1331996"/>
                    <a:pt x="247983" y="1084013"/>
                  </a:cubicBezTo>
                  <a:cubicBezTo>
                    <a:pt x="0" y="836030"/>
                    <a:pt x="0" y="433971"/>
                    <a:pt x="247983" y="185988"/>
                  </a:cubicBezTo>
                  <a:cubicBezTo>
                    <a:pt x="371975"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56" name="Shape 559">
              <a:extLst>
                <a:ext uri="{FF2B5EF4-FFF2-40B4-BE49-F238E27FC236}">
                  <a16:creationId xmlns:a16="http://schemas.microsoft.com/office/drawing/2014/main" id="{2088DC2F-89C5-484A-9249-2852FF4E1C24}"/>
                </a:ext>
              </a:extLst>
            </p:cNvPr>
            <p:cNvSpPr/>
            <p:nvPr/>
          </p:nvSpPr>
          <p:spPr>
            <a:xfrm>
              <a:off x="666377" y="665538"/>
              <a:ext cx="324855" cy="322315"/>
            </a:xfrm>
            <a:custGeom>
              <a:avLst/>
              <a:gdLst/>
              <a:ahLst/>
              <a:cxnLst/>
              <a:rect l="0" t="0" r="0" b="0"/>
              <a:pathLst>
                <a:path w="324855" h="322315">
                  <a:moveTo>
                    <a:pt x="162427" y="0"/>
                  </a:moveTo>
                  <a:cubicBezTo>
                    <a:pt x="252110" y="0"/>
                    <a:pt x="324824" y="72161"/>
                    <a:pt x="324855" y="161143"/>
                  </a:cubicBezTo>
                  <a:lnTo>
                    <a:pt x="324855" y="161173"/>
                  </a:lnTo>
                  <a:cubicBezTo>
                    <a:pt x="324855" y="250182"/>
                    <a:pt x="252113" y="322315"/>
                    <a:pt x="162427" y="322315"/>
                  </a:cubicBezTo>
                  <a:lnTo>
                    <a:pt x="162396" y="322315"/>
                  </a:lnTo>
                  <a:cubicBezTo>
                    <a:pt x="72714" y="322315"/>
                    <a:pt x="0" y="250153"/>
                    <a:pt x="0" y="161173"/>
                  </a:cubicBezTo>
                  <a:cubicBezTo>
                    <a:pt x="61" y="157192"/>
                    <a:pt x="245" y="153209"/>
                    <a:pt x="612" y="149197"/>
                  </a:cubicBezTo>
                  <a:cubicBezTo>
                    <a:pt x="6800" y="220166"/>
                    <a:pt x="66647" y="274625"/>
                    <a:pt x="138411" y="274686"/>
                  </a:cubicBezTo>
                  <a:cubicBezTo>
                    <a:pt x="214828" y="274686"/>
                    <a:pt x="276790" y="213180"/>
                    <a:pt x="276790" y="137342"/>
                  </a:cubicBezTo>
                  <a:cubicBezTo>
                    <a:pt x="276728" y="65886"/>
                    <a:pt x="221442" y="6405"/>
                    <a:pt x="149648" y="586"/>
                  </a:cubicBezTo>
                  <a:cubicBezTo>
                    <a:pt x="153905" y="219"/>
                    <a:pt x="158162" y="65"/>
                    <a:pt x="162420" y="34"/>
                  </a:cubicBezTo>
                  <a:lnTo>
                    <a:pt x="162420" y="4"/>
                  </a:lnTo>
                  <a:lnTo>
                    <a:pt x="1624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57" name="Shape 560">
              <a:extLst>
                <a:ext uri="{FF2B5EF4-FFF2-40B4-BE49-F238E27FC236}">
                  <a16:creationId xmlns:a16="http://schemas.microsoft.com/office/drawing/2014/main" id="{F667225F-D4FD-40F3-91C7-6B6AED84ADF9}"/>
                </a:ext>
              </a:extLst>
            </p:cNvPr>
            <p:cNvSpPr/>
            <p:nvPr/>
          </p:nvSpPr>
          <p:spPr>
            <a:xfrm>
              <a:off x="358795" y="639353"/>
              <a:ext cx="237862" cy="341427"/>
            </a:xfrm>
            <a:custGeom>
              <a:avLst/>
              <a:gdLst/>
              <a:ahLst/>
              <a:cxnLst/>
              <a:rect l="0" t="0" r="0" b="0"/>
              <a:pathLst>
                <a:path w="237862" h="341427">
                  <a:moveTo>
                    <a:pt x="102544" y="0"/>
                  </a:moveTo>
                  <a:lnTo>
                    <a:pt x="131550" y="78196"/>
                  </a:lnTo>
                  <a:lnTo>
                    <a:pt x="221596" y="44811"/>
                  </a:lnTo>
                  <a:lnTo>
                    <a:pt x="237862" y="88673"/>
                  </a:lnTo>
                  <a:lnTo>
                    <a:pt x="147784" y="122058"/>
                  </a:lnTo>
                  <a:lnTo>
                    <a:pt x="222917" y="324734"/>
                  </a:lnTo>
                  <a:lnTo>
                    <a:pt x="177861" y="341427"/>
                  </a:lnTo>
                  <a:lnTo>
                    <a:pt x="102759" y="138751"/>
                  </a:lnTo>
                  <a:lnTo>
                    <a:pt x="16233" y="170819"/>
                  </a:lnTo>
                  <a:lnTo>
                    <a:pt x="0" y="126958"/>
                  </a:lnTo>
                  <a:lnTo>
                    <a:pt x="86495" y="94890"/>
                  </a:lnTo>
                  <a:lnTo>
                    <a:pt x="57520" y="16693"/>
                  </a:lnTo>
                  <a:lnTo>
                    <a:pt x="1025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58" name="Shape 561">
              <a:extLst>
                <a:ext uri="{FF2B5EF4-FFF2-40B4-BE49-F238E27FC236}">
                  <a16:creationId xmlns:a16="http://schemas.microsoft.com/office/drawing/2014/main" id="{2FAD1143-BA49-4DC9-81F3-727CF9CE9606}"/>
                </a:ext>
              </a:extLst>
            </p:cNvPr>
            <p:cNvSpPr/>
            <p:nvPr/>
          </p:nvSpPr>
          <p:spPr>
            <a:xfrm>
              <a:off x="936642" y="473585"/>
              <a:ext cx="41074" cy="41103"/>
            </a:xfrm>
            <a:custGeom>
              <a:avLst/>
              <a:gdLst/>
              <a:ahLst/>
              <a:cxnLst/>
              <a:rect l="0" t="0" r="0" b="0"/>
              <a:pathLst>
                <a:path w="41074" h="41103">
                  <a:moveTo>
                    <a:pt x="20552" y="0"/>
                  </a:moveTo>
                  <a:cubicBezTo>
                    <a:pt x="31884" y="0"/>
                    <a:pt x="41074" y="9188"/>
                    <a:pt x="41044" y="20551"/>
                  </a:cubicBezTo>
                  <a:cubicBezTo>
                    <a:pt x="41044" y="31915"/>
                    <a:pt x="31854" y="41103"/>
                    <a:pt x="20522" y="41103"/>
                  </a:cubicBezTo>
                  <a:cubicBezTo>
                    <a:pt x="9189" y="41103"/>
                    <a:pt x="0" y="31884"/>
                    <a:pt x="0" y="20551"/>
                  </a:cubicBezTo>
                  <a:cubicBezTo>
                    <a:pt x="0" y="9188"/>
                    <a:pt x="9189" y="0"/>
                    <a:pt x="2055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59" name="Shape 562">
              <a:extLst>
                <a:ext uri="{FF2B5EF4-FFF2-40B4-BE49-F238E27FC236}">
                  <a16:creationId xmlns:a16="http://schemas.microsoft.com/office/drawing/2014/main" id="{FCC6B1A0-94DE-4DFD-8C3A-05ADED935E8F}"/>
                </a:ext>
              </a:extLst>
            </p:cNvPr>
            <p:cNvSpPr/>
            <p:nvPr/>
          </p:nvSpPr>
          <p:spPr>
            <a:xfrm>
              <a:off x="744506" y="366934"/>
              <a:ext cx="78058" cy="256213"/>
            </a:xfrm>
            <a:custGeom>
              <a:avLst/>
              <a:gdLst/>
              <a:ahLst/>
              <a:cxnLst/>
              <a:rect l="0" t="0" r="0" b="0"/>
              <a:pathLst>
                <a:path w="78058" h="256213">
                  <a:moveTo>
                    <a:pt x="78058" y="0"/>
                  </a:moveTo>
                  <a:lnTo>
                    <a:pt x="78058" y="18340"/>
                  </a:lnTo>
                  <a:lnTo>
                    <a:pt x="67244" y="24048"/>
                  </a:lnTo>
                  <a:cubicBezTo>
                    <a:pt x="45263" y="40565"/>
                    <a:pt x="28501" y="64027"/>
                    <a:pt x="20431" y="91823"/>
                  </a:cubicBezTo>
                  <a:cubicBezTo>
                    <a:pt x="33724" y="72343"/>
                    <a:pt x="52684" y="59878"/>
                    <a:pt x="73940" y="59878"/>
                  </a:cubicBezTo>
                  <a:lnTo>
                    <a:pt x="78058" y="60643"/>
                  </a:lnTo>
                  <a:lnTo>
                    <a:pt x="78058" y="106655"/>
                  </a:lnTo>
                  <a:lnTo>
                    <a:pt x="78043" y="106649"/>
                  </a:lnTo>
                  <a:cubicBezTo>
                    <a:pt x="66709" y="106649"/>
                    <a:pt x="57521" y="115868"/>
                    <a:pt x="57521" y="127202"/>
                  </a:cubicBezTo>
                  <a:cubicBezTo>
                    <a:pt x="57521" y="138564"/>
                    <a:pt x="66709" y="147754"/>
                    <a:pt x="78043" y="147754"/>
                  </a:cubicBezTo>
                  <a:lnTo>
                    <a:pt x="78058" y="147748"/>
                  </a:lnTo>
                  <a:lnTo>
                    <a:pt x="78058" y="256213"/>
                  </a:lnTo>
                  <a:lnTo>
                    <a:pt x="64092" y="248635"/>
                  </a:lnTo>
                  <a:cubicBezTo>
                    <a:pt x="25424" y="222519"/>
                    <a:pt x="0" y="178292"/>
                    <a:pt x="0" y="128119"/>
                  </a:cubicBezTo>
                  <a:cubicBezTo>
                    <a:pt x="0" y="77945"/>
                    <a:pt x="25425" y="33705"/>
                    <a:pt x="64092" y="7581"/>
                  </a:cubicBezTo>
                  <a:lnTo>
                    <a:pt x="780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0" name="Shape 563">
              <a:extLst>
                <a:ext uri="{FF2B5EF4-FFF2-40B4-BE49-F238E27FC236}">
                  <a16:creationId xmlns:a16="http://schemas.microsoft.com/office/drawing/2014/main" id="{A0AF76BD-0516-4591-849B-042148C6BD06}"/>
                </a:ext>
              </a:extLst>
            </p:cNvPr>
            <p:cNvSpPr/>
            <p:nvPr/>
          </p:nvSpPr>
          <p:spPr>
            <a:xfrm>
              <a:off x="822563" y="349687"/>
              <a:ext cx="212642" cy="290699"/>
            </a:xfrm>
            <a:custGeom>
              <a:avLst/>
              <a:gdLst/>
              <a:ahLst/>
              <a:cxnLst/>
              <a:rect l="0" t="0" r="0" b="0"/>
              <a:pathLst>
                <a:path w="212642" h="290699">
                  <a:moveTo>
                    <a:pt x="67307" y="0"/>
                  </a:moveTo>
                  <a:cubicBezTo>
                    <a:pt x="147585" y="32"/>
                    <a:pt x="212642" y="65089"/>
                    <a:pt x="212642" y="145366"/>
                  </a:cubicBezTo>
                  <a:cubicBezTo>
                    <a:pt x="212642" y="225613"/>
                    <a:pt x="147553" y="290699"/>
                    <a:pt x="67307" y="290699"/>
                  </a:cubicBezTo>
                  <a:cubicBezTo>
                    <a:pt x="47237" y="290699"/>
                    <a:pt x="28117" y="286633"/>
                    <a:pt x="10726" y="279280"/>
                  </a:cubicBezTo>
                  <a:lnTo>
                    <a:pt x="0" y="273459"/>
                  </a:lnTo>
                  <a:lnTo>
                    <a:pt x="0" y="164995"/>
                  </a:lnTo>
                  <a:lnTo>
                    <a:pt x="14522" y="158974"/>
                  </a:lnTo>
                  <a:cubicBezTo>
                    <a:pt x="18239" y="155253"/>
                    <a:pt x="20536" y="150115"/>
                    <a:pt x="20536" y="144449"/>
                  </a:cubicBezTo>
                  <a:cubicBezTo>
                    <a:pt x="20536" y="138767"/>
                    <a:pt x="18239" y="133628"/>
                    <a:pt x="14522" y="129911"/>
                  </a:cubicBezTo>
                  <a:lnTo>
                    <a:pt x="0" y="123902"/>
                  </a:lnTo>
                  <a:lnTo>
                    <a:pt x="0" y="77889"/>
                  </a:lnTo>
                  <a:lnTo>
                    <a:pt x="27722" y="83041"/>
                  </a:lnTo>
                  <a:cubicBezTo>
                    <a:pt x="54742" y="94719"/>
                    <a:pt x="67508" y="123222"/>
                    <a:pt x="67921" y="164388"/>
                  </a:cubicBezTo>
                  <a:cubicBezTo>
                    <a:pt x="77387" y="192536"/>
                    <a:pt x="93069" y="214282"/>
                    <a:pt x="134295" y="215202"/>
                  </a:cubicBezTo>
                  <a:lnTo>
                    <a:pt x="134303" y="215202"/>
                  </a:lnTo>
                  <a:cubicBezTo>
                    <a:pt x="155008" y="215171"/>
                    <a:pt x="178714" y="207146"/>
                    <a:pt x="195285" y="168707"/>
                  </a:cubicBezTo>
                  <a:cubicBezTo>
                    <a:pt x="196725" y="160988"/>
                    <a:pt x="197459" y="153208"/>
                    <a:pt x="197491" y="145367"/>
                  </a:cubicBezTo>
                  <a:cubicBezTo>
                    <a:pt x="197491" y="73477"/>
                    <a:pt x="139200" y="15189"/>
                    <a:pt x="67313" y="15189"/>
                  </a:cubicBezTo>
                  <a:cubicBezTo>
                    <a:pt x="52840" y="15197"/>
                    <a:pt x="38803" y="17594"/>
                    <a:pt x="25637" y="22054"/>
                  </a:cubicBezTo>
                  <a:lnTo>
                    <a:pt x="0" y="35587"/>
                  </a:lnTo>
                  <a:lnTo>
                    <a:pt x="0" y="17247"/>
                  </a:lnTo>
                  <a:lnTo>
                    <a:pt x="10727" y="11424"/>
                  </a:lnTo>
                  <a:cubicBezTo>
                    <a:pt x="28118" y="4068"/>
                    <a:pt x="47237" y="0"/>
                    <a:pt x="67307"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1" name="Shape 564">
              <a:extLst>
                <a:ext uri="{FF2B5EF4-FFF2-40B4-BE49-F238E27FC236}">
                  <a16:creationId xmlns:a16="http://schemas.microsoft.com/office/drawing/2014/main" id="{966360A2-EECF-4F88-83FD-02717AEC7984}"/>
                </a:ext>
              </a:extLst>
            </p:cNvPr>
            <p:cNvSpPr/>
            <p:nvPr/>
          </p:nvSpPr>
          <p:spPr>
            <a:xfrm>
              <a:off x="374256" y="375697"/>
              <a:ext cx="69743" cy="193054"/>
            </a:xfrm>
            <a:custGeom>
              <a:avLst/>
              <a:gdLst/>
              <a:ahLst/>
              <a:cxnLst/>
              <a:rect l="0" t="0" r="0" b="0"/>
              <a:pathLst>
                <a:path w="69743" h="193054">
                  <a:moveTo>
                    <a:pt x="0" y="0"/>
                  </a:moveTo>
                  <a:lnTo>
                    <a:pt x="69743" y="0"/>
                  </a:lnTo>
                  <a:lnTo>
                    <a:pt x="69743" y="22110"/>
                  </a:lnTo>
                  <a:lnTo>
                    <a:pt x="38320" y="22110"/>
                  </a:lnTo>
                  <a:lnTo>
                    <a:pt x="69743" y="76513"/>
                  </a:lnTo>
                  <a:lnTo>
                    <a:pt x="69743" y="120800"/>
                  </a:lnTo>
                  <a:lnTo>
                    <a:pt x="40829" y="170909"/>
                  </a:lnTo>
                  <a:lnTo>
                    <a:pt x="69743" y="170894"/>
                  </a:lnTo>
                  <a:lnTo>
                    <a:pt x="69743" y="193054"/>
                  </a:lnTo>
                  <a:lnTo>
                    <a:pt x="2512" y="193054"/>
                  </a:lnTo>
                  <a:lnTo>
                    <a:pt x="57002" y="9871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2" name="Shape 565">
              <a:extLst>
                <a:ext uri="{FF2B5EF4-FFF2-40B4-BE49-F238E27FC236}">
                  <a16:creationId xmlns:a16="http://schemas.microsoft.com/office/drawing/2014/main" id="{0E40A4AB-6ED0-40F7-88AE-689AA08D04CE}"/>
                </a:ext>
              </a:extLst>
            </p:cNvPr>
            <p:cNvSpPr/>
            <p:nvPr/>
          </p:nvSpPr>
          <p:spPr>
            <a:xfrm>
              <a:off x="443999" y="286467"/>
              <a:ext cx="95735" cy="375829"/>
            </a:xfrm>
            <a:custGeom>
              <a:avLst/>
              <a:gdLst/>
              <a:ahLst/>
              <a:cxnLst/>
              <a:rect l="0" t="0" r="0" b="0"/>
              <a:pathLst>
                <a:path w="95735" h="375829">
                  <a:moveTo>
                    <a:pt x="95735" y="0"/>
                  </a:moveTo>
                  <a:lnTo>
                    <a:pt x="95735" y="44263"/>
                  </a:lnTo>
                  <a:lnTo>
                    <a:pt x="69803" y="89226"/>
                  </a:lnTo>
                  <a:lnTo>
                    <a:pt x="95735" y="89226"/>
                  </a:lnTo>
                  <a:lnTo>
                    <a:pt x="95735" y="111340"/>
                  </a:lnTo>
                  <a:lnTo>
                    <a:pt x="57000" y="111340"/>
                  </a:lnTo>
                  <a:lnTo>
                    <a:pt x="34671" y="150025"/>
                  </a:lnTo>
                  <a:lnTo>
                    <a:pt x="12802" y="187913"/>
                  </a:lnTo>
                  <a:lnTo>
                    <a:pt x="32159" y="221421"/>
                  </a:lnTo>
                  <a:lnTo>
                    <a:pt x="54488" y="260105"/>
                  </a:lnTo>
                  <a:lnTo>
                    <a:pt x="95735" y="260105"/>
                  </a:lnTo>
                  <a:lnTo>
                    <a:pt x="95735" y="282284"/>
                  </a:lnTo>
                  <a:lnTo>
                    <a:pt x="67266" y="282284"/>
                  </a:lnTo>
                  <a:lnTo>
                    <a:pt x="95720" y="331567"/>
                  </a:lnTo>
                  <a:lnTo>
                    <a:pt x="95735" y="331540"/>
                  </a:lnTo>
                  <a:lnTo>
                    <a:pt x="95735" y="375747"/>
                  </a:lnTo>
                  <a:lnTo>
                    <a:pt x="95688" y="375829"/>
                  </a:lnTo>
                  <a:lnTo>
                    <a:pt x="41689" y="282284"/>
                  </a:lnTo>
                  <a:lnTo>
                    <a:pt x="0" y="282284"/>
                  </a:lnTo>
                  <a:lnTo>
                    <a:pt x="0" y="260124"/>
                  </a:lnTo>
                  <a:lnTo>
                    <a:pt x="28914" y="260109"/>
                  </a:lnTo>
                  <a:lnTo>
                    <a:pt x="12957" y="232482"/>
                  </a:lnTo>
                  <a:lnTo>
                    <a:pt x="0" y="210030"/>
                  </a:lnTo>
                  <a:lnTo>
                    <a:pt x="0" y="165743"/>
                  </a:lnTo>
                  <a:lnTo>
                    <a:pt x="32" y="165798"/>
                  </a:lnTo>
                  <a:lnTo>
                    <a:pt x="15530" y="138967"/>
                  </a:lnTo>
                  <a:lnTo>
                    <a:pt x="31488" y="111340"/>
                  </a:lnTo>
                  <a:lnTo>
                    <a:pt x="0" y="111340"/>
                  </a:lnTo>
                  <a:lnTo>
                    <a:pt x="0" y="89230"/>
                  </a:lnTo>
                  <a:lnTo>
                    <a:pt x="44226" y="89230"/>
                  </a:lnTo>
                  <a:lnTo>
                    <a:pt x="9573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3" name="Shape 566">
              <a:extLst>
                <a:ext uri="{FF2B5EF4-FFF2-40B4-BE49-F238E27FC236}">
                  <a16:creationId xmlns:a16="http://schemas.microsoft.com/office/drawing/2014/main" id="{F08E9447-BF27-4B29-ADA8-18CA77D95185}"/>
                </a:ext>
              </a:extLst>
            </p:cNvPr>
            <p:cNvSpPr/>
            <p:nvPr/>
          </p:nvSpPr>
          <p:spPr>
            <a:xfrm>
              <a:off x="539735" y="282152"/>
              <a:ext cx="98181" cy="380062"/>
            </a:xfrm>
            <a:custGeom>
              <a:avLst/>
              <a:gdLst/>
              <a:ahLst/>
              <a:cxnLst/>
              <a:rect l="0" t="0" r="0" b="0"/>
              <a:pathLst>
                <a:path w="98181" h="380062">
                  <a:moveTo>
                    <a:pt x="2491" y="0"/>
                  </a:moveTo>
                  <a:lnTo>
                    <a:pt x="56490" y="93545"/>
                  </a:lnTo>
                  <a:lnTo>
                    <a:pt x="98181" y="93545"/>
                  </a:lnTo>
                  <a:lnTo>
                    <a:pt x="98181" y="115684"/>
                  </a:lnTo>
                  <a:lnTo>
                    <a:pt x="69298" y="115684"/>
                  </a:lnTo>
                  <a:lnTo>
                    <a:pt x="85255" y="143312"/>
                  </a:lnTo>
                  <a:lnTo>
                    <a:pt x="98181" y="165710"/>
                  </a:lnTo>
                  <a:lnTo>
                    <a:pt x="98181" y="209997"/>
                  </a:lnTo>
                  <a:lnTo>
                    <a:pt x="82683" y="236827"/>
                  </a:lnTo>
                  <a:lnTo>
                    <a:pt x="66725" y="264454"/>
                  </a:lnTo>
                  <a:lnTo>
                    <a:pt x="98181" y="264454"/>
                  </a:lnTo>
                  <a:lnTo>
                    <a:pt x="98181" y="286598"/>
                  </a:lnTo>
                  <a:lnTo>
                    <a:pt x="53952" y="286598"/>
                  </a:lnTo>
                  <a:lnTo>
                    <a:pt x="0" y="380062"/>
                  </a:lnTo>
                  <a:lnTo>
                    <a:pt x="0" y="335855"/>
                  </a:lnTo>
                  <a:lnTo>
                    <a:pt x="28470" y="286598"/>
                  </a:lnTo>
                  <a:lnTo>
                    <a:pt x="0" y="286598"/>
                  </a:lnTo>
                  <a:lnTo>
                    <a:pt x="0" y="264419"/>
                  </a:lnTo>
                  <a:lnTo>
                    <a:pt x="41241" y="264419"/>
                  </a:lnTo>
                  <a:lnTo>
                    <a:pt x="63570" y="225735"/>
                  </a:lnTo>
                  <a:lnTo>
                    <a:pt x="85439" y="187847"/>
                  </a:lnTo>
                  <a:lnTo>
                    <a:pt x="66082" y="154339"/>
                  </a:lnTo>
                  <a:lnTo>
                    <a:pt x="43753" y="115654"/>
                  </a:lnTo>
                  <a:lnTo>
                    <a:pt x="0" y="115654"/>
                  </a:lnTo>
                  <a:lnTo>
                    <a:pt x="0" y="93541"/>
                  </a:lnTo>
                  <a:lnTo>
                    <a:pt x="30946" y="93541"/>
                  </a:lnTo>
                  <a:lnTo>
                    <a:pt x="2492" y="44257"/>
                  </a:lnTo>
                  <a:lnTo>
                    <a:pt x="0" y="48577"/>
                  </a:lnTo>
                  <a:lnTo>
                    <a:pt x="0" y="4314"/>
                  </a:lnTo>
                  <a:lnTo>
                    <a:pt x="24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4" name="Shape 567">
              <a:extLst>
                <a:ext uri="{FF2B5EF4-FFF2-40B4-BE49-F238E27FC236}">
                  <a16:creationId xmlns:a16="http://schemas.microsoft.com/office/drawing/2014/main" id="{27A9E467-7120-4FCD-AF50-E5279D41D383}"/>
                </a:ext>
              </a:extLst>
            </p:cNvPr>
            <p:cNvSpPr/>
            <p:nvPr/>
          </p:nvSpPr>
          <p:spPr>
            <a:xfrm>
              <a:off x="637916" y="375697"/>
              <a:ext cx="69741" cy="193054"/>
            </a:xfrm>
            <a:custGeom>
              <a:avLst/>
              <a:gdLst/>
              <a:ahLst/>
              <a:cxnLst/>
              <a:rect l="0" t="0" r="0" b="0"/>
              <a:pathLst>
                <a:path w="69741" h="193054">
                  <a:moveTo>
                    <a:pt x="0" y="0"/>
                  </a:moveTo>
                  <a:lnTo>
                    <a:pt x="67261" y="0"/>
                  </a:lnTo>
                  <a:lnTo>
                    <a:pt x="12802" y="94335"/>
                  </a:lnTo>
                  <a:lnTo>
                    <a:pt x="69741" y="193054"/>
                  </a:lnTo>
                  <a:lnTo>
                    <a:pt x="0" y="193054"/>
                  </a:lnTo>
                  <a:lnTo>
                    <a:pt x="0" y="170909"/>
                  </a:lnTo>
                  <a:lnTo>
                    <a:pt x="31456" y="170909"/>
                  </a:lnTo>
                  <a:lnTo>
                    <a:pt x="0" y="116451"/>
                  </a:lnTo>
                  <a:lnTo>
                    <a:pt x="0" y="116452"/>
                  </a:lnTo>
                  <a:lnTo>
                    <a:pt x="0" y="72165"/>
                  </a:lnTo>
                  <a:lnTo>
                    <a:pt x="31" y="72218"/>
                  </a:lnTo>
                  <a:lnTo>
                    <a:pt x="28926" y="22140"/>
                  </a:lnTo>
                  <a:lnTo>
                    <a:pt x="0" y="2214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5" name="Shape 568">
              <a:extLst>
                <a:ext uri="{FF2B5EF4-FFF2-40B4-BE49-F238E27FC236}">
                  <a16:creationId xmlns:a16="http://schemas.microsoft.com/office/drawing/2014/main" id="{31B434C9-29D9-4FC9-A05A-9BB090BED40B}"/>
                </a:ext>
              </a:extLst>
            </p:cNvPr>
            <p:cNvSpPr/>
            <p:nvPr/>
          </p:nvSpPr>
          <p:spPr>
            <a:xfrm>
              <a:off x="722880" y="713076"/>
              <a:ext cx="127142" cy="130573"/>
            </a:xfrm>
            <a:custGeom>
              <a:avLst/>
              <a:gdLst/>
              <a:ahLst/>
              <a:cxnLst/>
              <a:rect l="0" t="0" r="0" b="0"/>
              <a:pathLst>
                <a:path w="127142" h="130573">
                  <a:moveTo>
                    <a:pt x="84568" y="0"/>
                  </a:moveTo>
                  <a:lnTo>
                    <a:pt x="80494" y="50079"/>
                  </a:lnTo>
                  <a:lnTo>
                    <a:pt x="127142" y="68793"/>
                  </a:lnTo>
                  <a:lnTo>
                    <a:pt x="78257" y="80433"/>
                  </a:lnTo>
                  <a:lnTo>
                    <a:pt x="74888" y="130573"/>
                  </a:lnTo>
                  <a:lnTo>
                    <a:pt x="48731" y="87661"/>
                  </a:lnTo>
                  <a:lnTo>
                    <a:pt x="0" y="99944"/>
                  </a:lnTo>
                  <a:lnTo>
                    <a:pt x="32713" y="61810"/>
                  </a:lnTo>
                  <a:lnTo>
                    <a:pt x="5973" y="19236"/>
                  </a:lnTo>
                  <a:lnTo>
                    <a:pt x="52346" y="38594"/>
                  </a:lnTo>
                  <a:lnTo>
                    <a:pt x="8456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66" name="Group 65">
            <a:extLst>
              <a:ext uri="{FF2B5EF4-FFF2-40B4-BE49-F238E27FC236}">
                <a16:creationId xmlns:a16="http://schemas.microsoft.com/office/drawing/2014/main" id="{D3C47086-018D-4E4D-AA58-BA510BBD64D9}"/>
              </a:ext>
            </a:extLst>
          </p:cNvPr>
          <p:cNvGrpSpPr/>
          <p:nvPr/>
        </p:nvGrpSpPr>
        <p:grpSpPr>
          <a:xfrm>
            <a:off x="4429457" y="1853303"/>
            <a:ext cx="709706" cy="664192"/>
            <a:chOff x="0" y="0"/>
            <a:chExt cx="1393992" cy="1331996"/>
          </a:xfrm>
        </p:grpSpPr>
        <p:sp>
          <p:nvSpPr>
            <p:cNvPr id="67" name="Shape 571">
              <a:extLst>
                <a:ext uri="{FF2B5EF4-FFF2-40B4-BE49-F238E27FC236}">
                  <a16:creationId xmlns:a16="http://schemas.microsoft.com/office/drawing/2014/main" id="{2769430E-BA16-4883-BF0F-A4D01E1EBDB2}"/>
                </a:ext>
              </a:extLst>
            </p:cNvPr>
            <p:cNvSpPr/>
            <p:nvPr/>
          </p:nvSpPr>
          <p:spPr>
            <a:xfrm>
              <a:off x="0" y="0"/>
              <a:ext cx="1393992" cy="1331996"/>
            </a:xfrm>
            <a:custGeom>
              <a:avLst/>
              <a:gdLst/>
              <a:ahLst/>
              <a:cxnLst/>
              <a:rect l="0" t="0" r="0" b="0"/>
              <a:pathLst>
                <a:path w="1393992" h="1331996">
                  <a:moveTo>
                    <a:pt x="696996" y="0"/>
                  </a:moveTo>
                  <a:cubicBezTo>
                    <a:pt x="859506" y="0"/>
                    <a:pt x="1022017" y="61996"/>
                    <a:pt x="1146008" y="185988"/>
                  </a:cubicBezTo>
                  <a:cubicBezTo>
                    <a:pt x="1393992" y="433971"/>
                    <a:pt x="1393992" y="836030"/>
                    <a:pt x="1146008" y="1084013"/>
                  </a:cubicBezTo>
                  <a:cubicBezTo>
                    <a:pt x="898026" y="1331996"/>
                    <a:pt x="495967" y="1331996"/>
                    <a:pt x="247984" y="1084013"/>
                  </a:cubicBezTo>
                  <a:cubicBezTo>
                    <a:pt x="0" y="836030"/>
                    <a:pt x="0" y="433971"/>
                    <a:pt x="247984" y="185988"/>
                  </a:cubicBezTo>
                  <a:cubicBezTo>
                    <a:pt x="371975" y="61996"/>
                    <a:pt x="534486"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68" name="Shape 572">
              <a:extLst>
                <a:ext uri="{FF2B5EF4-FFF2-40B4-BE49-F238E27FC236}">
                  <a16:creationId xmlns:a16="http://schemas.microsoft.com/office/drawing/2014/main" id="{E0C80E8D-68F3-42D0-A122-7531170CD706}"/>
                </a:ext>
              </a:extLst>
            </p:cNvPr>
            <p:cNvSpPr/>
            <p:nvPr/>
          </p:nvSpPr>
          <p:spPr>
            <a:xfrm>
              <a:off x="907323" y="595393"/>
              <a:ext cx="70477" cy="71313"/>
            </a:xfrm>
            <a:custGeom>
              <a:avLst/>
              <a:gdLst/>
              <a:ahLst/>
              <a:cxnLst/>
              <a:rect l="0" t="0" r="0" b="0"/>
              <a:pathLst>
                <a:path w="70477" h="71313">
                  <a:moveTo>
                    <a:pt x="28292" y="0"/>
                  </a:moveTo>
                  <a:lnTo>
                    <a:pt x="70477" y="42688"/>
                  </a:lnTo>
                  <a:lnTo>
                    <a:pt x="47477" y="71313"/>
                  </a:lnTo>
                  <a:lnTo>
                    <a:pt x="0" y="23335"/>
                  </a:lnTo>
                  <a:lnTo>
                    <a:pt x="2829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9" name="Shape 573">
              <a:extLst>
                <a:ext uri="{FF2B5EF4-FFF2-40B4-BE49-F238E27FC236}">
                  <a16:creationId xmlns:a16="http://schemas.microsoft.com/office/drawing/2014/main" id="{79510324-D01F-4BEA-8731-461CC54CA557}"/>
                </a:ext>
              </a:extLst>
            </p:cNvPr>
            <p:cNvSpPr/>
            <p:nvPr/>
          </p:nvSpPr>
          <p:spPr>
            <a:xfrm>
              <a:off x="945928" y="454475"/>
              <a:ext cx="179623" cy="172828"/>
            </a:xfrm>
            <a:custGeom>
              <a:avLst/>
              <a:gdLst/>
              <a:ahLst/>
              <a:cxnLst/>
              <a:rect l="0" t="0" r="0" b="0"/>
              <a:pathLst>
                <a:path w="179623" h="172828">
                  <a:moveTo>
                    <a:pt x="176411" y="0"/>
                  </a:moveTo>
                  <a:lnTo>
                    <a:pt x="179623" y="1358"/>
                  </a:lnTo>
                  <a:lnTo>
                    <a:pt x="179623" y="1581"/>
                  </a:lnTo>
                  <a:lnTo>
                    <a:pt x="170200" y="57771"/>
                  </a:lnTo>
                  <a:cubicBezTo>
                    <a:pt x="164993" y="76152"/>
                    <a:pt x="157711" y="93930"/>
                    <a:pt x="148287" y="110552"/>
                  </a:cubicBezTo>
                  <a:cubicBezTo>
                    <a:pt x="132517" y="138507"/>
                    <a:pt x="104761" y="162144"/>
                    <a:pt x="70812" y="160773"/>
                  </a:cubicBezTo>
                  <a:cubicBezTo>
                    <a:pt x="64483" y="160438"/>
                    <a:pt x="58289" y="159233"/>
                    <a:pt x="52631" y="157358"/>
                  </a:cubicBezTo>
                  <a:lnTo>
                    <a:pt x="40446" y="172828"/>
                  </a:lnTo>
                  <a:lnTo>
                    <a:pt x="0" y="132551"/>
                  </a:lnTo>
                  <a:lnTo>
                    <a:pt x="15267" y="120029"/>
                  </a:lnTo>
                  <a:cubicBezTo>
                    <a:pt x="13560" y="114872"/>
                    <a:pt x="12355" y="109215"/>
                    <a:pt x="12019" y="103389"/>
                  </a:cubicBezTo>
                  <a:cubicBezTo>
                    <a:pt x="10145" y="69774"/>
                    <a:pt x="29497" y="37399"/>
                    <a:pt x="59496" y="22466"/>
                  </a:cubicBezTo>
                  <a:cubicBezTo>
                    <a:pt x="78345" y="13024"/>
                    <a:pt x="97898" y="12857"/>
                    <a:pt x="118456" y="13895"/>
                  </a:cubicBezTo>
                  <a:cubicBezTo>
                    <a:pt x="138342" y="14932"/>
                    <a:pt x="161478" y="14932"/>
                    <a:pt x="17641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0" name="Shape 574">
              <a:extLst>
                <a:ext uri="{FF2B5EF4-FFF2-40B4-BE49-F238E27FC236}">
                  <a16:creationId xmlns:a16="http://schemas.microsoft.com/office/drawing/2014/main" id="{153CA394-013F-40C3-8577-54BBA114069B}"/>
                </a:ext>
              </a:extLst>
            </p:cNvPr>
            <p:cNvSpPr/>
            <p:nvPr/>
          </p:nvSpPr>
          <p:spPr>
            <a:xfrm>
              <a:off x="745146" y="703426"/>
              <a:ext cx="195681" cy="206713"/>
            </a:xfrm>
            <a:custGeom>
              <a:avLst/>
              <a:gdLst/>
              <a:ahLst/>
              <a:cxnLst/>
              <a:rect l="0" t="0" r="0" b="0"/>
              <a:pathLst>
                <a:path w="195681" h="206713">
                  <a:moveTo>
                    <a:pt x="195681" y="0"/>
                  </a:moveTo>
                  <a:lnTo>
                    <a:pt x="195681" y="35592"/>
                  </a:lnTo>
                  <a:lnTo>
                    <a:pt x="192679" y="35257"/>
                  </a:lnTo>
                  <a:cubicBezTo>
                    <a:pt x="173327" y="36998"/>
                    <a:pt x="159098" y="53973"/>
                    <a:pt x="160806" y="73157"/>
                  </a:cubicBezTo>
                  <a:cubicBezTo>
                    <a:pt x="162111" y="87546"/>
                    <a:pt x="171986" y="99147"/>
                    <a:pt x="184936" y="103327"/>
                  </a:cubicBezTo>
                  <a:lnTo>
                    <a:pt x="195681" y="104525"/>
                  </a:lnTo>
                  <a:lnTo>
                    <a:pt x="195681" y="161563"/>
                  </a:lnTo>
                  <a:lnTo>
                    <a:pt x="173803" y="176057"/>
                  </a:lnTo>
                  <a:cubicBezTo>
                    <a:pt x="144760" y="191475"/>
                    <a:pt x="112237" y="201448"/>
                    <a:pt x="77475" y="204503"/>
                  </a:cubicBezTo>
                  <a:cubicBezTo>
                    <a:pt x="50757" y="206713"/>
                    <a:pt x="24675" y="204838"/>
                    <a:pt x="0" y="199181"/>
                  </a:cubicBezTo>
                  <a:cubicBezTo>
                    <a:pt x="14229" y="184616"/>
                    <a:pt x="29664" y="171224"/>
                    <a:pt x="45099" y="157865"/>
                  </a:cubicBezTo>
                  <a:cubicBezTo>
                    <a:pt x="52331" y="165901"/>
                    <a:pt x="62944" y="170721"/>
                    <a:pt x="74428" y="169684"/>
                  </a:cubicBezTo>
                  <a:cubicBezTo>
                    <a:pt x="93613" y="167943"/>
                    <a:pt x="107842" y="150968"/>
                    <a:pt x="106134" y="131783"/>
                  </a:cubicBezTo>
                  <a:cubicBezTo>
                    <a:pt x="105432" y="123379"/>
                    <a:pt x="101849" y="116014"/>
                    <a:pt x="96358" y="110356"/>
                  </a:cubicBezTo>
                  <a:cubicBezTo>
                    <a:pt x="101681" y="105066"/>
                    <a:pt x="106972" y="99742"/>
                    <a:pt x="112295" y="94251"/>
                  </a:cubicBezTo>
                  <a:lnTo>
                    <a:pt x="19568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1" name="Shape 575">
              <a:extLst>
                <a:ext uri="{FF2B5EF4-FFF2-40B4-BE49-F238E27FC236}">
                  <a16:creationId xmlns:a16="http://schemas.microsoft.com/office/drawing/2014/main" id="{4C03186D-E264-49DD-9A00-97DAEAB75AF1}"/>
                </a:ext>
              </a:extLst>
            </p:cNvPr>
            <p:cNvSpPr/>
            <p:nvPr/>
          </p:nvSpPr>
          <p:spPr>
            <a:xfrm>
              <a:off x="940826" y="625555"/>
              <a:ext cx="119555" cy="239434"/>
            </a:xfrm>
            <a:custGeom>
              <a:avLst/>
              <a:gdLst/>
              <a:ahLst/>
              <a:cxnLst/>
              <a:rect l="0" t="0" r="0" b="0"/>
              <a:pathLst>
                <a:path w="119555" h="239434">
                  <a:moveTo>
                    <a:pt x="111170" y="0"/>
                  </a:moveTo>
                  <a:cubicBezTo>
                    <a:pt x="111539" y="2578"/>
                    <a:pt x="111874" y="5324"/>
                    <a:pt x="112042" y="7902"/>
                  </a:cubicBezTo>
                  <a:lnTo>
                    <a:pt x="112039" y="7903"/>
                  </a:lnTo>
                  <a:cubicBezTo>
                    <a:pt x="119555" y="94990"/>
                    <a:pt x="82053" y="175660"/>
                    <a:pt x="18921" y="226900"/>
                  </a:cubicBezTo>
                  <a:lnTo>
                    <a:pt x="0" y="239434"/>
                  </a:lnTo>
                  <a:lnTo>
                    <a:pt x="0" y="182396"/>
                  </a:lnTo>
                  <a:lnTo>
                    <a:pt x="3026" y="182734"/>
                  </a:lnTo>
                  <a:cubicBezTo>
                    <a:pt x="22211" y="181027"/>
                    <a:pt x="36440" y="164052"/>
                    <a:pt x="34899" y="145002"/>
                  </a:cubicBezTo>
                  <a:cubicBezTo>
                    <a:pt x="33594" y="130487"/>
                    <a:pt x="23719" y="118855"/>
                    <a:pt x="10769" y="114666"/>
                  </a:cubicBezTo>
                  <a:lnTo>
                    <a:pt x="0" y="113463"/>
                  </a:lnTo>
                  <a:lnTo>
                    <a:pt x="0" y="77871"/>
                  </a:lnTo>
                  <a:lnTo>
                    <a:pt x="28373" y="45801"/>
                  </a:lnTo>
                  <a:cubicBezTo>
                    <a:pt x="33529" y="48046"/>
                    <a:pt x="39355" y="49216"/>
                    <a:pt x="45515" y="48715"/>
                  </a:cubicBezTo>
                  <a:cubicBezTo>
                    <a:pt x="64700" y="46973"/>
                    <a:pt x="78929" y="29999"/>
                    <a:pt x="77221" y="10814"/>
                  </a:cubicBezTo>
                  <a:cubicBezTo>
                    <a:pt x="77221" y="10479"/>
                    <a:pt x="77053" y="9944"/>
                    <a:pt x="77053" y="9609"/>
                  </a:cubicBezTo>
                  <a:cubicBezTo>
                    <a:pt x="89241" y="8737"/>
                    <a:pt x="100725" y="5324"/>
                    <a:pt x="11117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2" name="Shape 576">
              <a:extLst>
                <a:ext uri="{FF2B5EF4-FFF2-40B4-BE49-F238E27FC236}">
                  <a16:creationId xmlns:a16="http://schemas.microsoft.com/office/drawing/2014/main" id="{9FF27B7D-30C3-4E73-819E-308B8897123F}"/>
                </a:ext>
              </a:extLst>
            </p:cNvPr>
            <p:cNvSpPr/>
            <p:nvPr/>
          </p:nvSpPr>
          <p:spPr>
            <a:xfrm>
              <a:off x="268443" y="468661"/>
              <a:ext cx="163635" cy="384202"/>
            </a:xfrm>
            <a:custGeom>
              <a:avLst/>
              <a:gdLst/>
              <a:ahLst/>
              <a:cxnLst/>
              <a:rect l="0" t="0" r="0" b="0"/>
              <a:pathLst>
                <a:path w="163635" h="384202">
                  <a:moveTo>
                    <a:pt x="163635" y="0"/>
                  </a:moveTo>
                  <a:lnTo>
                    <a:pt x="163635" y="132419"/>
                  </a:lnTo>
                  <a:lnTo>
                    <a:pt x="159107" y="131686"/>
                  </a:lnTo>
                  <a:cubicBezTo>
                    <a:pt x="132188" y="134600"/>
                    <a:pt x="111798" y="151741"/>
                    <a:pt x="113842" y="169921"/>
                  </a:cubicBezTo>
                  <a:lnTo>
                    <a:pt x="113840" y="169921"/>
                  </a:lnTo>
                  <a:cubicBezTo>
                    <a:pt x="114777" y="179011"/>
                    <a:pt x="120821" y="183858"/>
                    <a:pt x="130015" y="186064"/>
                  </a:cubicBezTo>
                  <a:lnTo>
                    <a:pt x="163635" y="186348"/>
                  </a:lnTo>
                  <a:lnTo>
                    <a:pt x="163635" y="384202"/>
                  </a:lnTo>
                  <a:lnTo>
                    <a:pt x="132295" y="352968"/>
                  </a:lnTo>
                  <a:cubicBezTo>
                    <a:pt x="90181" y="305780"/>
                    <a:pt x="53709" y="243503"/>
                    <a:pt x="26715" y="171824"/>
                  </a:cubicBezTo>
                  <a:cubicBezTo>
                    <a:pt x="18914" y="151269"/>
                    <a:pt x="13130" y="130446"/>
                    <a:pt x="8740" y="109747"/>
                  </a:cubicBezTo>
                  <a:lnTo>
                    <a:pt x="0" y="53987"/>
                  </a:lnTo>
                  <a:lnTo>
                    <a:pt x="0" y="45690"/>
                  </a:lnTo>
                  <a:lnTo>
                    <a:pt x="4450" y="31778"/>
                  </a:lnTo>
                  <a:cubicBezTo>
                    <a:pt x="6860" y="29033"/>
                    <a:pt x="9941" y="26991"/>
                    <a:pt x="13189" y="25786"/>
                  </a:cubicBezTo>
                  <a:cubicBezTo>
                    <a:pt x="15599" y="24915"/>
                    <a:pt x="17977" y="24413"/>
                    <a:pt x="20387" y="24413"/>
                  </a:cubicBezTo>
                  <a:cubicBezTo>
                    <a:pt x="60519" y="23509"/>
                    <a:pt x="97161" y="20101"/>
                    <a:pt x="147494" y="5444"/>
                  </a:cubicBezTo>
                  <a:lnTo>
                    <a:pt x="16363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3" name="Shape 577">
              <a:extLst>
                <a:ext uri="{FF2B5EF4-FFF2-40B4-BE49-F238E27FC236}">
                  <a16:creationId xmlns:a16="http://schemas.microsoft.com/office/drawing/2014/main" id="{DCD5C920-215D-40B8-B916-E50CD8D894B9}"/>
                </a:ext>
              </a:extLst>
            </p:cNvPr>
            <p:cNvSpPr/>
            <p:nvPr/>
          </p:nvSpPr>
          <p:spPr>
            <a:xfrm>
              <a:off x="432077" y="401457"/>
              <a:ext cx="149518" cy="514262"/>
            </a:xfrm>
            <a:custGeom>
              <a:avLst/>
              <a:gdLst/>
              <a:ahLst/>
              <a:cxnLst/>
              <a:rect l="0" t="0" r="0" b="0"/>
              <a:pathLst>
                <a:path w="149518" h="514262">
                  <a:moveTo>
                    <a:pt x="149518" y="0"/>
                  </a:moveTo>
                  <a:lnTo>
                    <a:pt x="149518" y="163932"/>
                  </a:lnTo>
                  <a:lnTo>
                    <a:pt x="148853" y="166230"/>
                  </a:lnTo>
                  <a:cubicBezTo>
                    <a:pt x="148049" y="172989"/>
                    <a:pt x="148269" y="179744"/>
                    <a:pt x="149332" y="185753"/>
                  </a:cubicBezTo>
                  <a:lnTo>
                    <a:pt x="149518" y="186258"/>
                  </a:lnTo>
                  <a:lnTo>
                    <a:pt x="149518" y="362363"/>
                  </a:lnTo>
                  <a:lnTo>
                    <a:pt x="126568" y="367389"/>
                  </a:lnTo>
                  <a:cubicBezTo>
                    <a:pt x="98328" y="369706"/>
                    <a:pt x="70618" y="361796"/>
                    <a:pt x="51986" y="355243"/>
                  </a:cubicBezTo>
                  <a:cubicBezTo>
                    <a:pt x="50111" y="354740"/>
                    <a:pt x="48035" y="355075"/>
                    <a:pt x="46496" y="356280"/>
                  </a:cubicBezTo>
                  <a:cubicBezTo>
                    <a:pt x="44955" y="357654"/>
                    <a:pt x="44286" y="359561"/>
                    <a:pt x="44453" y="361603"/>
                  </a:cubicBezTo>
                  <a:cubicBezTo>
                    <a:pt x="45491" y="368801"/>
                    <a:pt x="47032" y="376000"/>
                    <a:pt x="49776" y="383198"/>
                  </a:cubicBezTo>
                  <a:cubicBezTo>
                    <a:pt x="65346" y="424355"/>
                    <a:pt x="102214" y="446584"/>
                    <a:pt x="142811" y="446454"/>
                  </a:cubicBezTo>
                  <a:lnTo>
                    <a:pt x="149518" y="445198"/>
                  </a:lnTo>
                  <a:lnTo>
                    <a:pt x="149518" y="514262"/>
                  </a:lnTo>
                  <a:lnTo>
                    <a:pt x="108098" y="510790"/>
                  </a:lnTo>
                  <a:cubicBezTo>
                    <a:pt x="70924" y="502294"/>
                    <a:pt x="34767" y="482114"/>
                    <a:pt x="1244" y="452647"/>
                  </a:cubicBezTo>
                  <a:lnTo>
                    <a:pt x="0" y="451406"/>
                  </a:lnTo>
                  <a:lnTo>
                    <a:pt x="0" y="253553"/>
                  </a:lnTo>
                  <a:lnTo>
                    <a:pt x="1465" y="253565"/>
                  </a:lnTo>
                  <a:cubicBezTo>
                    <a:pt x="28383" y="250485"/>
                    <a:pt x="51853" y="261634"/>
                    <a:pt x="49810" y="243454"/>
                  </a:cubicBezTo>
                  <a:cubicBezTo>
                    <a:pt x="48280" y="229819"/>
                    <a:pt x="33716" y="209931"/>
                    <a:pt x="15103" y="202068"/>
                  </a:cubicBezTo>
                  <a:lnTo>
                    <a:pt x="0" y="199624"/>
                  </a:lnTo>
                  <a:lnTo>
                    <a:pt x="0" y="67205"/>
                  </a:lnTo>
                  <a:lnTo>
                    <a:pt x="39394" y="53918"/>
                  </a:lnTo>
                  <a:cubicBezTo>
                    <a:pt x="80275" y="38501"/>
                    <a:pt x="110483" y="24063"/>
                    <a:pt x="135593" y="9194"/>
                  </a:cubicBezTo>
                  <a:lnTo>
                    <a:pt x="14951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4" name="Shape 578">
              <a:extLst>
                <a:ext uri="{FF2B5EF4-FFF2-40B4-BE49-F238E27FC236}">
                  <a16:creationId xmlns:a16="http://schemas.microsoft.com/office/drawing/2014/main" id="{F1A5115F-15B3-4B1B-A221-E97E482CB49A}"/>
                </a:ext>
              </a:extLst>
            </p:cNvPr>
            <p:cNvSpPr/>
            <p:nvPr/>
          </p:nvSpPr>
          <p:spPr>
            <a:xfrm>
              <a:off x="581596" y="358015"/>
              <a:ext cx="215845" cy="558425"/>
            </a:xfrm>
            <a:custGeom>
              <a:avLst/>
              <a:gdLst/>
              <a:ahLst/>
              <a:cxnLst/>
              <a:rect l="0" t="0" r="0" b="0"/>
              <a:pathLst>
                <a:path w="215845" h="558425">
                  <a:moveTo>
                    <a:pt x="68463" y="503"/>
                  </a:moveTo>
                  <a:cubicBezTo>
                    <a:pt x="74456" y="1340"/>
                    <a:pt x="79947" y="4620"/>
                    <a:pt x="83362" y="9576"/>
                  </a:cubicBezTo>
                  <a:lnTo>
                    <a:pt x="83360" y="9576"/>
                  </a:lnTo>
                  <a:cubicBezTo>
                    <a:pt x="106328" y="42652"/>
                    <a:pt x="128425" y="79347"/>
                    <a:pt x="143826" y="120495"/>
                  </a:cubicBezTo>
                  <a:cubicBezTo>
                    <a:pt x="215845" y="311630"/>
                    <a:pt x="193046" y="497116"/>
                    <a:pt x="58986" y="547506"/>
                  </a:cubicBezTo>
                  <a:cubicBezTo>
                    <a:pt x="42228" y="553805"/>
                    <a:pt x="25388" y="557374"/>
                    <a:pt x="8606" y="558425"/>
                  </a:cubicBezTo>
                  <a:lnTo>
                    <a:pt x="0" y="557704"/>
                  </a:lnTo>
                  <a:lnTo>
                    <a:pt x="0" y="488640"/>
                  </a:lnTo>
                  <a:lnTo>
                    <a:pt x="34481" y="482185"/>
                  </a:lnTo>
                  <a:lnTo>
                    <a:pt x="34479" y="482185"/>
                  </a:lnTo>
                  <a:cubicBezTo>
                    <a:pt x="89353" y="461597"/>
                    <a:pt x="119352" y="406753"/>
                    <a:pt x="98360" y="351878"/>
                  </a:cubicBezTo>
                  <a:cubicBezTo>
                    <a:pt x="95614" y="344679"/>
                    <a:pt x="92199" y="338150"/>
                    <a:pt x="88082" y="332157"/>
                  </a:cubicBezTo>
                  <a:cubicBezTo>
                    <a:pt x="87077" y="330450"/>
                    <a:pt x="85168" y="329580"/>
                    <a:pt x="83126" y="329580"/>
                  </a:cubicBezTo>
                  <a:cubicBezTo>
                    <a:pt x="81084" y="329580"/>
                    <a:pt x="79376" y="330785"/>
                    <a:pt x="78338" y="332492"/>
                  </a:cubicBezTo>
                  <a:cubicBezTo>
                    <a:pt x="65482" y="355493"/>
                    <a:pt x="42008" y="390783"/>
                    <a:pt x="5149" y="404676"/>
                  </a:cubicBezTo>
                  <a:lnTo>
                    <a:pt x="0" y="405804"/>
                  </a:lnTo>
                  <a:lnTo>
                    <a:pt x="0" y="229700"/>
                  </a:lnTo>
                  <a:lnTo>
                    <a:pt x="5353" y="244241"/>
                  </a:lnTo>
                  <a:cubicBezTo>
                    <a:pt x="15632" y="259475"/>
                    <a:pt x="26245" y="235836"/>
                    <a:pt x="48711" y="220570"/>
                  </a:cubicBezTo>
                  <a:cubicBezTo>
                    <a:pt x="71177" y="205336"/>
                    <a:pt x="87448" y="190068"/>
                    <a:pt x="77203" y="174836"/>
                  </a:cubicBezTo>
                  <a:cubicBezTo>
                    <a:pt x="72047" y="167202"/>
                    <a:pt x="62831" y="163427"/>
                    <a:pt x="52096" y="163469"/>
                  </a:cubicBezTo>
                  <a:cubicBezTo>
                    <a:pt x="41361" y="163510"/>
                    <a:pt x="29108" y="167369"/>
                    <a:pt x="17875" y="175002"/>
                  </a:cubicBezTo>
                  <a:cubicBezTo>
                    <a:pt x="12258" y="178810"/>
                    <a:pt x="8025" y="184098"/>
                    <a:pt x="4995" y="190124"/>
                  </a:cubicBezTo>
                  <a:lnTo>
                    <a:pt x="0" y="207374"/>
                  </a:lnTo>
                  <a:lnTo>
                    <a:pt x="0" y="43442"/>
                  </a:lnTo>
                  <a:lnTo>
                    <a:pt x="20614" y="29832"/>
                  </a:lnTo>
                  <a:cubicBezTo>
                    <a:pt x="31318" y="22005"/>
                    <a:pt x="41444" y="13895"/>
                    <a:pt x="51689" y="5324"/>
                  </a:cubicBezTo>
                  <a:cubicBezTo>
                    <a:pt x="53563" y="3750"/>
                    <a:pt x="55773" y="2578"/>
                    <a:pt x="58017" y="1708"/>
                  </a:cubicBezTo>
                  <a:cubicBezTo>
                    <a:pt x="61264" y="503"/>
                    <a:pt x="64847" y="0"/>
                    <a:pt x="68463" y="50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5" name="Shape 579">
              <a:extLst>
                <a:ext uri="{FF2B5EF4-FFF2-40B4-BE49-F238E27FC236}">
                  <a16:creationId xmlns:a16="http://schemas.microsoft.com/office/drawing/2014/main" id="{04DF5F72-252D-4646-ADA8-055DDA31C4B1}"/>
                </a:ext>
              </a:extLst>
            </p:cNvPr>
            <p:cNvSpPr/>
            <p:nvPr/>
          </p:nvSpPr>
          <p:spPr>
            <a:xfrm>
              <a:off x="677112" y="626935"/>
              <a:ext cx="269117" cy="298113"/>
            </a:xfrm>
            <a:custGeom>
              <a:avLst/>
              <a:gdLst/>
              <a:ahLst/>
              <a:cxnLst/>
              <a:rect l="0" t="0" r="0" b="0"/>
              <a:pathLst>
                <a:path w="269117" h="298113">
                  <a:moveTo>
                    <a:pt x="221305" y="0"/>
                  </a:moveTo>
                  <a:lnTo>
                    <a:pt x="269117" y="48518"/>
                  </a:lnTo>
                  <a:cubicBezTo>
                    <a:pt x="213576" y="106972"/>
                    <a:pt x="41650" y="298113"/>
                    <a:pt x="19184" y="291250"/>
                  </a:cubicBezTo>
                  <a:cubicBezTo>
                    <a:pt x="13693" y="289509"/>
                    <a:pt x="5826" y="283014"/>
                    <a:pt x="1707" y="279063"/>
                  </a:cubicBezTo>
                  <a:cubicBezTo>
                    <a:pt x="1205" y="278394"/>
                    <a:pt x="502" y="277858"/>
                    <a:pt x="0" y="277189"/>
                  </a:cubicBezTo>
                  <a:cubicBezTo>
                    <a:pt x="63410" y="248398"/>
                    <a:pt x="99401" y="187193"/>
                    <a:pt x="110215" y="109384"/>
                  </a:cubicBezTo>
                  <a:cubicBezTo>
                    <a:pt x="153942" y="65153"/>
                    <a:pt x="198002" y="22465"/>
                    <a:pt x="22130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6" name="Shape 580">
              <a:extLst>
                <a:ext uri="{FF2B5EF4-FFF2-40B4-BE49-F238E27FC236}">
                  <a16:creationId xmlns:a16="http://schemas.microsoft.com/office/drawing/2014/main" id="{4C3D5BC1-073B-4D47-B7DA-E575D791726B}"/>
                </a:ext>
              </a:extLst>
            </p:cNvPr>
            <p:cNvSpPr/>
            <p:nvPr/>
          </p:nvSpPr>
          <p:spPr>
            <a:xfrm>
              <a:off x="723213" y="404528"/>
              <a:ext cx="89830" cy="302823"/>
            </a:xfrm>
            <a:custGeom>
              <a:avLst/>
              <a:gdLst/>
              <a:ahLst/>
              <a:cxnLst/>
              <a:rect l="0" t="0" r="0" b="0"/>
              <a:pathLst>
                <a:path w="89830" h="302823">
                  <a:moveTo>
                    <a:pt x="89830" y="0"/>
                  </a:moveTo>
                  <a:lnTo>
                    <a:pt x="89830" y="28167"/>
                  </a:lnTo>
                  <a:lnTo>
                    <a:pt x="80296" y="28841"/>
                  </a:lnTo>
                  <a:cubicBezTo>
                    <a:pt x="66870" y="32583"/>
                    <a:pt x="56273" y="44046"/>
                    <a:pt x="54339" y="58710"/>
                  </a:cubicBezTo>
                  <a:cubicBezTo>
                    <a:pt x="51796" y="78263"/>
                    <a:pt x="65656" y="96243"/>
                    <a:pt x="85210" y="98821"/>
                  </a:cubicBezTo>
                  <a:lnTo>
                    <a:pt x="89830" y="98529"/>
                  </a:lnTo>
                  <a:lnTo>
                    <a:pt x="89830" y="281487"/>
                  </a:lnTo>
                  <a:lnTo>
                    <a:pt x="66862" y="302823"/>
                  </a:lnTo>
                  <a:cubicBezTo>
                    <a:pt x="70778" y="234752"/>
                    <a:pt x="57253" y="156578"/>
                    <a:pt x="27422" y="77396"/>
                  </a:cubicBezTo>
                  <a:cubicBezTo>
                    <a:pt x="19721" y="56838"/>
                    <a:pt x="10279" y="37454"/>
                    <a:pt x="0" y="18939"/>
                  </a:cubicBezTo>
                  <a:cubicBezTo>
                    <a:pt x="12690" y="11037"/>
                    <a:pt x="31038" y="4709"/>
                    <a:pt x="57085" y="759"/>
                  </a:cubicBezTo>
                  <a:lnTo>
                    <a:pt x="57089" y="760"/>
                  </a:lnTo>
                  <a:lnTo>
                    <a:pt x="8983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7" name="Shape 581">
              <a:extLst>
                <a:ext uri="{FF2B5EF4-FFF2-40B4-BE49-F238E27FC236}">
                  <a16:creationId xmlns:a16="http://schemas.microsoft.com/office/drawing/2014/main" id="{9021C965-FC14-416B-AF2E-7E1487A8737E}"/>
                </a:ext>
              </a:extLst>
            </p:cNvPr>
            <p:cNvSpPr/>
            <p:nvPr/>
          </p:nvSpPr>
          <p:spPr>
            <a:xfrm>
              <a:off x="813043" y="403982"/>
              <a:ext cx="166939" cy="282032"/>
            </a:xfrm>
            <a:custGeom>
              <a:avLst/>
              <a:gdLst/>
              <a:ahLst/>
              <a:cxnLst/>
              <a:rect l="0" t="0" r="0" b="0"/>
              <a:pathLst>
                <a:path w="166939" h="282032">
                  <a:moveTo>
                    <a:pt x="23493" y="0"/>
                  </a:moveTo>
                  <a:cubicBezTo>
                    <a:pt x="78361" y="5727"/>
                    <a:pt x="128394" y="31722"/>
                    <a:pt x="166939" y="70544"/>
                  </a:cubicBezTo>
                  <a:cubicBezTo>
                    <a:pt x="155957" y="78612"/>
                    <a:pt x="146884" y="88723"/>
                    <a:pt x="139686" y="100039"/>
                  </a:cubicBezTo>
                  <a:cubicBezTo>
                    <a:pt x="134027" y="86313"/>
                    <a:pt x="119965" y="77239"/>
                    <a:pt x="104363" y="78612"/>
                  </a:cubicBezTo>
                  <a:cubicBezTo>
                    <a:pt x="85011" y="80353"/>
                    <a:pt x="70782" y="97328"/>
                    <a:pt x="72489" y="116512"/>
                  </a:cubicBezTo>
                  <a:cubicBezTo>
                    <a:pt x="74230" y="135697"/>
                    <a:pt x="91205" y="149926"/>
                    <a:pt x="110389" y="148219"/>
                  </a:cubicBezTo>
                  <a:cubicBezTo>
                    <a:pt x="115345" y="147716"/>
                    <a:pt x="119798" y="146344"/>
                    <a:pt x="123916" y="144101"/>
                  </a:cubicBezTo>
                  <a:cubicBezTo>
                    <a:pt x="123079" y="150128"/>
                    <a:pt x="122912" y="156120"/>
                    <a:pt x="123246" y="162113"/>
                  </a:cubicBezTo>
                  <a:cubicBezTo>
                    <a:pt x="123413" y="165395"/>
                    <a:pt x="123782" y="168476"/>
                    <a:pt x="124285" y="171556"/>
                  </a:cubicBezTo>
                  <a:cubicBezTo>
                    <a:pt x="92742" y="193652"/>
                    <a:pt x="64954" y="220403"/>
                    <a:pt x="37364" y="247322"/>
                  </a:cubicBezTo>
                  <a:lnTo>
                    <a:pt x="0" y="282032"/>
                  </a:lnTo>
                  <a:lnTo>
                    <a:pt x="0" y="99075"/>
                  </a:lnTo>
                  <a:lnTo>
                    <a:pt x="9533" y="98474"/>
                  </a:lnTo>
                  <a:cubicBezTo>
                    <a:pt x="22959" y="94800"/>
                    <a:pt x="33556" y="83287"/>
                    <a:pt x="35490" y="68496"/>
                  </a:cubicBezTo>
                  <a:cubicBezTo>
                    <a:pt x="38034" y="48943"/>
                    <a:pt x="24172" y="30964"/>
                    <a:pt x="4620" y="28386"/>
                  </a:cubicBezTo>
                  <a:lnTo>
                    <a:pt x="0" y="28712"/>
                  </a:lnTo>
                  <a:lnTo>
                    <a:pt x="0" y="546"/>
                  </a:lnTo>
                  <a:lnTo>
                    <a:pt x="234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90" name="Group 89">
            <a:extLst>
              <a:ext uri="{FF2B5EF4-FFF2-40B4-BE49-F238E27FC236}">
                <a16:creationId xmlns:a16="http://schemas.microsoft.com/office/drawing/2014/main" id="{9AE004CE-120D-41FD-BD99-CB739645FE86}"/>
              </a:ext>
            </a:extLst>
          </p:cNvPr>
          <p:cNvGrpSpPr/>
          <p:nvPr/>
        </p:nvGrpSpPr>
        <p:grpSpPr>
          <a:xfrm>
            <a:off x="5216218" y="1826232"/>
            <a:ext cx="713444" cy="689883"/>
            <a:chOff x="0" y="0"/>
            <a:chExt cx="1393991" cy="1331996"/>
          </a:xfrm>
        </p:grpSpPr>
        <p:sp>
          <p:nvSpPr>
            <p:cNvPr id="91" name="Shape 583">
              <a:extLst>
                <a:ext uri="{FF2B5EF4-FFF2-40B4-BE49-F238E27FC236}">
                  <a16:creationId xmlns:a16="http://schemas.microsoft.com/office/drawing/2014/main" id="{4BF9D24F-D545-4724-8AAA-4E06BD4C9720}"/>
                </a:ext>
              </a:extLst>
            </p:cNvPr>
            <p:cNvSpPr/>
            <p:nvPr/>
          </p:nvSpPr>
          <p:spPr>
            <a:xfrm>
              <a:off x="0" y="0"/>
              <a:ext cx="1393991" cy="1331996"/>
            </a:xfrm>
            <a:custGeom>
              <a:avLst/>
              <a:gdLst/>
              <a:ahLst/>
              <a:cxnLst/>
              <a:rect l="0" t="0" r="0" b="0"/>
              <a:pathLst>
                <a:path w="1393991" h="1331996">
                  <a:moveTo>
                    <a:pt x="696995" y="0"/>
                  </a:moveTo>
                  <a:cubicBezTo>
                    <a:pt x="859506" y="0"/>
                    <a:pt x="1022016" y="61996"/>
                    <a:pt x="1146009" y="185988"/>
                  </a:cubicBezTo>
                  <a:cubicBezTo>
                    <a:pt x="1393991" y="433971"/>
                    <a:pt x="1393991" y="836030"/>
                    <a:pt x="1146009" y="1084013"/>
                  </a:cubicBezTo>
                  <a:cubicBezTo>
                    <a:pt x="898025" y="1331996"/>
                    <a:pt x="495965" y="1331996"/>
                    <a:pt x="247983" y="1084013"/>
                  </a:cubicBezTo>
                  <a:cubicBezTo>
                    <a:pt x="0" y="836030"/>
                    <a:pt x="0" y="433971"/>
                    <a:pt x="247983" y="185988"/>
                  </a:cubicBezTo>
                  <a:cubicBezTo>
                    <a:pt x="371974" y="61996"/>
                    <a:pt x="534485" y="0"/>
                    <a:pt x="696995"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92" name="Shape 584">
              <a:extLst>
                <a:ext uri="{FF2B5EF4-FFF2-40B4-BE49-F238E27FC236}">
                  <a16:creationId xmlns:a16="http://schemas.microsoft.com/office/drawing/2014/main" id="{D155F968-6B23-41E9-BFE3-B1F5D79A9412}"/>
                </a:ext>
              </a:extLst>
            </p:cNvPr>
            <p:cNvSpPr/>
            <p:nvPr/>
          </p:nvSpPr>
          <p:spPr>
            <a:xfrm>
              <a:off x="786836" y="620421"/>
              <a:ext cx="18160" cy="27668"/>
            </a:xfrm>
            <a:custGeom>
              <a:avLst/>
              <a:gdLst/>
              <a:ahLst/>
              <a:cxnLst/>
              <a:rect l="0" t="0" r="0" b="0"/>
              <a:pathLst>
                <a:path w="18160" h="27668">
                  <a:moveTo>
                    <a:pt x="18160" y="27668"/>
                  </a:moveTo>
                  <a:cubicBezTo>
                    <a:pt x="12496" y="16478"/>
                    <a:pt x="6523" y="7517"/>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3" name="Shape 585">
              <a:extLst>
                <a:ext uri="{FF2B5EF4-FFF2-40B4-BE49-F238E27FC236}">
                  <a16:creationId xmlns:a16="http://schemas.microsoft.com/office/drawing/2014/main" id="{9E6735E8-74CB-46AA-BC97-5314CD668590}"/>
                </a:ext>
              </a:extLst>
            </p:cNvPr>
            <p:cNvSpPr/>
            <p:nvPr/>
          </p:nvSpPr>
          <p:spPr>
            <a:xfrm>
              <a:off x="596207" y="281939"/>
              <a:ext cx="495395" cy="488431"/>
            </a:xfrm>
            <a:custGeom>
              <a:avLst/>
              <a:gdLst/>
              <a:ahLst/>
              <a:cxnLst/>
              <a:rect l="0" t="0" r="0" b="0"/>
              <a:pathLst>
                <a:path w="495395" h="488431">
                  <a:moveTo>
                    <a:pt x="245208" y="0"/>
                  </a:moveTo>
                  <a:cubicBezTo>
                    <a:pt x="317711" y="0"/>
                    <a:pt x="386021" y="31685"/>
                    <a:pt x="432642" y="86920"/>
                  </a:cubicBezTo>
                  <a:cubicBezTo>
                    <a:pt x="475038" y="137005"/>
                    <a:pt x="495395" y="200586"/>
                    <a:pt x="490006" y="265943"/>
                  </a:cubicBezTo>
                  <a:lnTo>
                    <a:pt x="490007" y="265944"/>
                  </a:lnTo>
                  <a:cubicBezTo>
                    <a:pt x="484618" y="331306"/>
                    <a:pt x="454030" y="390657"/>
                    <a:pt x="404014" y="432990"/>
                  </a:cubicBezTo>
                  <a:cubicBezTo>
                    <a:pt x="369205" y="462478"/>
                    <a:pt x="326981" y="481598"/>
                    <a:pt x="282350" y="488431"/>
                  </a:cubicBezTo>
                  <a:lnTo>
                    <a:pt x="282419" y="488328"/>
                  </a:lnTo>
                  <a:lnTo>
                    <a:pt x="282522" y="487778"/>
                  </a:lnTo>
                  <a:cubicBezTo>
                    <a:pt x="283792" y="481531"/>
                    <a:pt x="285886" y="471198"/>
                    <a:pt x="286402" y="459628"/>
                  </a:cubicBezTo>
                  <a:cubicBezTo>
                    <a:pt x="322927" y="452625"/>
                    <a:pt x="357426" y="436216"/>
                    <a:pt x="386130" y="411878"/>
                  </a:cubicBezTo>
                  <a:cubicBezTo>
                    <a:pt x="410194" y="391555"/>
                    <a:pt x="429040" y="366633"/>
                    <a:pt x="442153" y="338963"/>
                  </a:cubicBezTo>
                  <a:cubicBezTo>
                    <a:pt x="433846" y="337727"/>
                    <a:pt x="427736" y="334397"/>
                    <a:pt x="423582" y="330793"/>
                  </a:cubicBezTo>
                  <a:cubicBezTo>
                    <a:pt x="402847" y="312839"/>
                    <a:pt x="407688" y="276828"/>
                    <a:pt x="409782" y="266186"/>
                  </a:cubicBezTo>
                  <a:cubicBezTo>
                    <a:pt x="411704" y="256230"/>
                    <a:pt x="409370" y="251700"/>
                    <a:pt x="403534" y="240749"/>
                  </a:cubicBezTo>
                  <a:cubicBezTo>
                    <a:pt x="399964" y="233814"/>
                    <a:pt x="395363" y="224992"/>
                    <a:pt x="391209" y="212771"/>
                  </a:cubicBezTo>
                  <a:cubicBezTo>
                    <a:pt x="378955" y="176004"/>
                    <a:pt x="397218" y="153897"/>
                    <a:pt x="418192" y="145452"/>
                  </a:cubicBezTo>
                  <a:cubicBezTo>
                    <a:pt x="422758" y="143632"/>
                    <a:pt x="429040" y="141298"/>
                    <a:pt x="435906" y="140062"/>
                  </a:cubicBezTo>
                  <a:cubicBezTo>
                    <a:pt x="429040" y="127738"/>
                    <a:pt x="420870" y="115962"/>
                    <a:pt x="411566" y="104909"/>
                  </a:cubicBezTo>
                  <a:cubicBezTo>
                    <a:pt x="409782" y="102815"/>
                    <a:pt x="407825" y="101064"/>
                    <a:pt x="406178" y="99074"/>
                  </a:cubicBezTo>
                  <a:cubicBezTo>
                    <a:pt x="401062" y="112221"/>
                    <a:pt x="390696" y="125782"/>
                    <a:pt x="371642" y="135736"/>
                  </a:cubicBezTo>
                  <a:cubicBezTo>
                    <a:pt x="328011" y="158153"/>
                    <a:pt x="328320" y="180981"/>
                    <a:pt x="328766" y="209886"/>
                  </a:cubicBezTo>
                  <a:lnTo>
                    <a:pt x="328766" y="217370"/>
                  </a:lnTo>
                  <a:cubicBezTo>
                    <a:pt x="328766" y="228802"/>
                    <a:pt x="328766" y="244696"/>
                    <a:pt x="326947" y="261174"/>
                  </a:cubicBezTo>
                  <a:cubicBezTo>
                    <a:pt x="316098" y="247064"/>
                    <a:pt x="300548" y="236972"/>
                    <a:pt x="282834" y="232715"/>
                  </a:cubicBezTo>
                  <a:cubicBezTo>
                    <a:pt x="276690" y="231273"/>
                    <a:pt x="270477" y="230553"/>
                    <a:pt x="264332" y="230553"/>
                  </a:cubicBezTo>
                  <a:cubicBezTo>
                    <a:pt x="249741" y="230553"/>
                    <a:pt x="235358" y="234672"/>
                    <a:pt x="222896" y="242430"/>
                  </a:cubicBezTo>
                  <a:cubicBezTo>
                    <a:pt x="218880" y="244834"/>
                    <a:pt x="215070" y="247717"/>
                    <a:pt x="211637" y="250773"/>
                  </a:cubicBezTo>
                  <a:cubicBezTo>
                    <a:pt x="204943" y="256711"/>
                    <a:pt x="199382" y="263646"/>
                    <a:pt x="195194" y="271301"/>
                  </a:cubicBezTo>
                  <a:cubicBezTo>
                    <a:pt x="192413" y="258153"/>
                    <a:pt x="191932" y="243494"/>
                    <a:pt x="193890" y="227840"/>
                  </a:cubicBezTo>
                  <a:cubicBezTo>
                    <a:pt x="195845" y="212908"/>
                    <a:pt x="187950" y="192998"/>
                    <a:pt x="173806" y="177377"/>
                  </a:cubicBezTo>
                  <a:cubicBezTo>
                    <a:pt x="165396" y="168109"/>
                    <a:pt x="157363" y="165637"/>
                    <a:pt x="145073" y="161896"/>
                  </a:cubicBezTo>
                  <a:cubicBezTo>
                    <a:pt x="136113" y="159114"/>
                    <a:pt x="125850" y="155956"/>
                    <a:pt x="113834" y="149709"/>
                  </a:cubicBezTo>
                  <a:cubicBezTo>
                    <a:pt x="93511" y="139205"/>
                    <a:pt x="90422" y="113630"/>
                    <a:pt x="92276" y="90973"/>
                  </a:cubicBezTo>
                  <a:cubicBezTo>
                    <a:pt x="50738" y="131995"/>
                    <a:pt x="28905" y="186544"/>
                    <a:pt x="27944" y="241707"/>
                  </a:cubicBezTo>
                  <a:cubicBezTo>
                    <a:pt x="29729" y="244041"/>
                    <a:pt x="31411" y="246204"/>
                    <a:pt x="33094" y="248229"/>
                  </a:cubicBezTo>
                  <a:cubicBezTo>
                    <a:pt x="28802" y="246993"/>
                    <a:pt x="24580" y="246100"/>
                    <a:pt x="20530" y="245552"/>
                  </a:cubicBezTo>
                  <a:cubicBezTo>
                    <a:pt x="15964" y="244968"/>
                    <a:pt x="11570" y="244659"/>
                    <a:pt x="7382" y="244659"/>
                  </a:cubicBezTo>
                  <a:lnTo>
                    <a:pt x="6248" y="244659"/>
                  </a:lnTo>
                  <a:cubicBezTo>
                    <a:pt x="4154" y="244659"/>
                    <a:pt x="2094" y="244762"/>
                    <a:pt x="0" y="244934"/>
                  </a:cubicBezTo>
                  <a:cubicBezTo>
                    <a:pt x="241" y="175521"/>
                    <a:pt x="29764" y="106520"/>
                    <a:pt x="86749" y="58256"/>
                  </a:cubicBezTo>
                  <a:cubicBezTo>
                    <a:pt x="130999" y="20770"/>
                    <a:pt x="187295" y="0"/>
                    <a:pt x="24520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4" name="Shape 586">
              <a:extLst>
                <a:ext uri="{FF2B5EF4-FFF2-40B4-BE49-F238E27FC236}">
                  <a16:creationId xmlns:a16="http://schemas.microsoft.com/office/drawing/2014/main" id="{C6337DEE-F0C7-4EB4-BE89-2068287C5FC7}"/>
                </a:ext>
              </a:extLst>
            </p:cNvPr>
            <p:cNvSpPr/>
            <p:nvPr/>
          </p:nvSpPr>
          <p:spPr>
            <a:xfrm>
              <a:off x="666343" y="565256"/>
              <a:ext cx="142429" cy="193818"/>
            </a:xfrm>
            <a:custGeom>
              <a:avLst/>
              <a:gdLst/>
              <a:ahLst/>
              <a:cxnLst/>
              <a:rect l="0" t="0" r="0" b="0"/>
              <a:pathLst>
                <a:path w="142429" h="193818">
                  <a:moveTo>
                    <a:pt x="10951" y="0"/>
                  </a:moveTo>
                  <a:cubicBezTo>
                    <a:pt x="13800" y="893"/>
                    <a:pt x="16856" y="1716"/>
                    <a:pt x="20013" y="2608"/>
                  </a:cubicBezTo>
                  <a:cubicBezTo>
                    <a:pt x="28870" y="5080"/>
                    <a:pt x="38963" y="7998"/>
                    <a:pt x="50978" y="12874"/>
                  </a:cubicBezTo>
                  <a:cubicBezTo>
                    <a:pt x="81805" y="25541"/>
                    <a:pt x="103191" y="35188"/>
                    <a:pt x="120459" y="55132"/>
                  </a:cubicBezTo>
                  <a:cubicBezTo>
                    <a:pt x="126981" y="62650"/>
                    <a:pt x="132989" y="71610"/>
                    <a:pt x="138619" y="82800"/>
                  </a:cubicBezTo>
                  <a:cubicBezTo>
                    <a:pt x="139922" y="85375"/>
                    <a:pt x="141158" y="87984"/>
                    <a:pt x="142429" y="90696"/>
                  </a:cubicBezTo>
                  <a:lnTo>
                    <a:pt x="142429" y="90696"/>
                  </a:lnTo>
                  <a:lnTo>
                    <a:pt x="137965" y="109301"/>
                  </a:lnTo>
                  <a:lnTo>
                    <a:pt x="136524" y="115275"/>
                  </a:lnTo>
                  <a:cubicBezTo>
                    <a:pt x="135597" y="115687"/>
                    <a:pt x="134704" y="116064"/>
                    <a:pt x="133779" y="116477"/>
                  </a:cubicBezTo>
                  <a:cubicBezTo>
                    <a:pt x="131890" y="117265"/>
                    <a:pt x="130035" y="118192"/>
                    <a:pt x="128183" y="119325"/>
                  </a:cubicBezTo>
                  <a:cubicBezTo>
                    <a:pt x="113249" y="128079"/>
                    <a:pt x="103569" y="143322"/>
                    <a:pt x="98762" y="165945"/>
                  </a:cubicBezTo>
                  <a:cubicBezTo>
                    <a:pt x="97972" y="169514"/>
                    <a:pt x="96702" y="176140"/>
                    <a:pt x="94917" y="185305"/>
                  </a:cubicBezTo>
                  <a:lnTo>
                    <a:pt x="94436" y="187743"/>
                  </a:lnTo>
                  <a:cubicBezTo>
                    <a:pt x="94024" y="189666"/>
                    <a:pt x="93614" y="191760"/>
                    <a:pt x="93270" y="193818"/>
                  </a:cubicBezTo>
                  <a:cubicBezTo>
                    <a:pt x="58288" y="181496"/>
                    <a:pt x="26329" y="161242"/>
                    <a:pt x="0" y="134328"/>
                  </a:cubicBezTo>
                  <a:cubicBezTo>
                    <a:pt x="103" y="134122"/>
                    <a:pt x="172" y="133881"/>
                    <a:pt x="344" y="133641"/>
                  </a:cubicBezTo>
                  <a:cubicBezTo>
                    <a:pt x="1889" y="130655"/>
                    <a:pt x="3365" y="127908"/>
                    <a:pt x="4945" y="125094"/>
                  </a:cubicBezTo>
                  <a:lnTo>
                    <a:pt x="5253" y="124441"/>
                  </a:lnTo>
                  <a:cubicBezTo>
                    <a:pt x="13354" y="109474"/>
                    <a:pt x="22590" y="92447"/>
                    <a:pt x="25781" y="70579"/>
                  </a:cubicBezTo>
                  <a:cubicBezTo>
                    <a:pt x="26503" y="64949"/>
                    <a:pt x="26880" y="59389"/>
                    <a:pt x="26812" y="53896"/>
                  </a:cubicBezTo>
                  <a:cubicBezTo>
                    <a:pt x="26503" y="33539"/>
                    <a:pt x="20873" y="15036"/>
                    <a:pt x="1095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5" name="Shape 587">
              <a:extLst>
                <a:ext uri="{FF2B5EF4-FFF2-40B4-BE49-F238E27FC236}">
                  <a16:creationId xmlns:a16="http://schemas.microsoft.com/office/drawing/2014/main" id="{C9A90CBA-CEC6-4A1E-A79E-9D7E265A2DAB}"/>
                </a:ext>
              </a:extLst>
            </p:cNvPr>
            <p:cNvSpPr/>
            <p:nvPr/>
          </p:nvSpPr>
          <p:spPr>
            <a:xfrm>
              <a:off x="421546" y="865977"/>
              <a:ext cx="46481" cy="106761"/>
            </a:xfrm>
            <a:custGeom>
              <a:avLst/>
              <a:gdLst/>
              <a:ahLst/>
              <a:cxnLst/>
              <a:rect l="0" t="0" r="0" b="0"/>
              <a:pathLst>
                <a:path w="46481" h="106761">
                  <a:moveTo>
                    <a:pt x="34637" y="481"/>
                  </a:moveTo>
                  <a:cubicBezTo>
                    <a:pt x="41434" y="1064"/>
                    <a:pt x="46481" y="7071"/>
                    <a:pt x="45896" y="13800"/>
                  </a:cubicBezTo>
                  <a:lnTo>
                    <a:pt x="24785" y="106761"/>
                  </a:lnTo>
                  <a:lnTo>
                    <a:pt x="0" y="106731"/>
                  </a:lnTo>
                  <a:lnTo>
                    <a:pt x="21318" y="11775"/>
                  </a:lnTo>
                  <a:cubicBezTo>
                    <a:pt x="21867" y="4944"/>
                    <a:pt x="27805" y="0"/>
                    <a:pt x="34637" y="481"/>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6" name="Shape 588">
              <a:extLst>
                <a:ext uri="{FF2B5EF4-FFF2-40B4-BE49-F238E27FC236}">
                  <a16:creationId xmlns:a16="http://schemas.microsoft.com/office/drawing/2014/main" id="{6CD7D728-462B-45E1-8DD8-A070C71F46BB}"/>
                </a:ext>
              </a:extLst>
            </p:cNvPr>
            <p:cNvSpPr/>
            <p:nvPr/>
          </p:nvSpPr>
          <p:spPr>
            <a:xfrm>
              <a:off x="352414" y="526220"/>
              <a:ext cx="508243" cy="456966"/>
            </a:xfrm>
            <a:custGeom>
              <a:avLst/>
              <a:gdLst/>
              <a:ahLst/>
              <a:cxnLst/>
              <a:rect l="0" t="0" r="0" b="0"/>
              <a:pathLst>
                <a:path w="508243" h="456966">
                  <a:moveTo>
                    <a:pt x="508127" y="0"/>
                  </a:moveTo>
                  <a:lnTo>
                    <a:pt x="508243" y="14"/>
                  </a:lnTo>
                  <a:lnTo>
                    <a:pt x="508243" y="24501"/>
                  </a:lnTo>
                  <a:lnTo>
                    <a:pt x="487359" y="30381"/>
                  </a:lnTo>
                  <a:cubicBezTo>
                    <a:pt x="478226" y="35976"/>
                    <a:pt x="471842" y="44833"/>
                    <a:pt x="469336" y="55201"/>
                  </a:cubicBezTo>
                  <a:cubicBezTo>
                    <a:pt x="467482" y="62993"/>
                    <a:pt x="468099" y="70820"/>
                    <a:pt x="470606" y="77857"/>
                  </a:cubicBezTo>
                  <a:cubicBezTo>
                    <a:pt x="471670" y="80706"/>
                    <a:pt x="473009" y="83521"/>
                    <a:pt x="474656" y="86061"/>
                  </a:cubicBezTo>
                  <a:cubicBezTo>
                    <a:pt x="480115" y="94507"/>
                    <a:pt x="488628" y="100927"/>
                    <a:pt x="498996" y="103398"/>
                  </a:cubicBezTo>
                  <a:lnTo>
                    <a:pt x="508243" y="104385"/>
                  </a:lnTo>
                  <a:lnTo>
                    <a:pt x="508243" y="153492"/>
                  </a:lnTo>
                  <a:lnTo>
                    <a:pt x="504043" y="171010"/>
                  </a:lnTo>
                  <a:lnTo>
                    <a:pt x="503494" y="173585"/>
                  </a:lnTo>
                  <a:lnTo>
                    <a:pt x="508243" y="180858"/>
                  </a:lnTo>
                  <a:lnTo>
                    <a:pt x="508243" y="256790"/>
                  </a:lnTo>
                  <a:lnTo>
                    <a:pt x="506892" y="263733"/>
                  </a:lnTo>
                  <a:cubicBezTo>
                    <a:pt x="499649" y="300634"/>
                    <a:pt x="487290" y="364175"/>
                    <a:pt x="478502" y="399774"/>
                  </a:cubicBezTo>
                  <a:cubicBezTo>
                    <a:pt x="478502" y="399809"/>
                    <a:pt x="478433" y="399877"/>
                    <a:pt x="478433" y="399946"/>
                  </a:cubicBezTo>
                  <a:cubicBezTo>
                    <a:pt x="478365" y="400323"/>
                    <a:pt x="478331" y="400667"/>
                    <a:pt x="478262" y="401079"/>
                  </a:cubicBezTo>
                  <a:cubicBezTo>
                    <a:pt x="472083" y="428885"/>
                    <a:pt x="452825" y="456966"/>
                    <a:pt x="423645" y="456966"/>
                  </a:cubicBezTo>
                  <a:cubicBezTo>
                    <a:pt x="369923" y="456966"/>
                    <a:pt x="341774" y="425521"/>
                    <a:pt x="312800" y="382266"/>
                  </a:cubicBezTo>
                  <a:lnTo>
                    <a:pt x="297559" y="446393"/>
                  </a:lnTo>
                  <a:lnTo>
                    <a:pt x="272704" y="446393"/>
                  </a:lnTo>
                  <a:lnTo>
                    <a:pt x="295773" y="349204"/>
                  </a:lnTo>
                  <a:cubicBezTo>
                    <a:pt x="296906" y="344501"/>
                    <a:pt x="300786" y="340966"/>
                    <a:pt x="305557" y="340107"/>
                  </a:cubicBezTo>
                  <a:cubicBezTo>
                    <a:pt x="310294" y="339317"/>
                    <a:pt x="315134" y="341377"/>
                    <a:pt x="317778" y="345497"/>
                  </a:cubicBezTo>
                  <a:cubicBezTo>
                    <a:pt x="354580" y="402860"/>
                    <a:pt x="375967" y="432794"/>
                    <a:pt x="423683" y="432794"/>
                  </a:cubicBezTo>
                  <a:cubicBezTo>
                    <a:pt x="437965" y="432794"/>
                    <a:pt x="448057" y="416763"/>
                    <a:pt x="452726" y="402758"/>
                  </a:cubicBezTo>
                  <a:lnTo>
                    <a:pt x="452657" y="402758"/>
                  </a:lnTo>
                  <a:cubicBezTo>
                    <a:pt x="461101" y="371242"/>
                    <a:pt x="475142" y="299221"/>
                    <a:pt x="482970" y="259159"/>
                  </a:cubicBezTo>
                  <a:cubicBezTo>
                    <a:pt x="483965" y="254043"/>
                    <a:pt x="484858" y="249477"/>
                    <a:pt x="485612" y="245599"/>
                  </a:cubicBezTo>
                  <a:cubicBezTo>
                    <a:pt x="486539" y="240860"/>
                    <a:pt x="487295" y="237222"/>
                    <a:pt x="487810" y="234854"/>
                  </a:cubicBezTo>
                  <a:cubicBezTo>
                    <a:pt x="489148" y="228296"/>
                    <a:pt x="490041" y="222701"/>
                    <a:pt x="490659" y="217963"/>
                  </a:cubicBezTo>
                  <a:cubicBezTo>
                    <a:pt x="490762" y="217071"/>
                    <a:pt x="490762" y="216246"/>
                    <a:pt x="490900" y="215388"/>
                  </a:cubicBezTo>
                  <a:cubicBezTo>
                    <a:pt x="491277" y="210445"/>
                    <a:pt x="491311" y="206565"/>
                    <a:pt x="491105" y="203477"/>
                  </a:cubicBezTo>
                  <a:cubicBezTo>
                    <a:pt x="490659" y="196678"/>
                    <a:pt x="488908" y="193451"/>
                    <a:pt x="487398" y="192113"/>
                  </a:cubicBezTo>
                  <a:cubicBezTo>
                    <a:pt x="487364" y="192010"/>
                    <a:pt x="487364" y="192010"/>
                    <a:pt x="487295" y="191941"/>
                  </a:cubicBezTo>
                  <a:cubicBezTo>
                    <a:pt x="486642" y="191461"/>
                    <a:pt x="486094" y="191152"/>
                    <a:pt x="485647" y="191048"/>
                  </a:cubicBezTo>
                  <a:cubicBezTo>
                    <a:pt x="485612" y="191048"/>
                    <a:pt x="485544" y="190980"/>
                    <a:pt x="485544" y="190980"/>
                  </a:cubicBezTo>
                  <a:cubicBezTo>
                    <a:pt x="480327" y="189333"/>
                    <a:pt x="475693" y="188611"/>
                    <a:pt x="471778" y="188611"/>
                  </a:cubicBezTo>
                  <a:cubicBezTo>
                    <a:pt x="467864" y="188611"/>
                    <a:pt x="464672" y="189367"/>
                    <a:pt x="462131" y="190877"/>
                  </a:cubicBezTo>
                  <a:cubicBezTo>
                    <a:pt x="461101" y="191358"/>
                    <a:pt x="460210" y="191975"/>
                    <a:pt x="459420" y="193006"/>
                  </a:cubicBezTo>
                  <a:cubicBezTo>
                    <a:pt x="455747" y="196507"/>
                    <a:pt x="453000" y="202687"/>
                    <a:pt x="451146" y="211749"/>
                  </a:cubicBezTo>
                  <a:cubicBezTo>
                    <a:pt x="450940" y="212470"/>
                    <a:pt x="450735" y="213294"/>
                    <a:pt x="450631" y="214324"/>
                  </a:cubicBezTo>
                  <a:cubicBezTo>
                    <a:pt x="449945" y="217242"/>
                    <a:pt x="449190" y="221292"/>
                    <a:pt x="448263" y="226133"/>
                  </a:cubicBezTo>
                  <a:cubicBezTo>
                    <a:pt x="447370" y="230631"/>
                    <a:pt x="446306" y="235916"/>
                    <a:pt x="445242" y="241718"/>
                  </a:cubicBezTo>
                  <a:cubicBezTo>
                    <a:pt x="436625" y="285998"/>
                    <a:pt x="422619" y="359942"/>
                    <a:pt x="422414" y="360904"/>
                  </a:cubicBezTo>
                  <a:cubicBezTo>
                    <a:pt x="421485" y="365915"/>
                    <a:pt x="417640" y="369760"/>
                    <a:pt x="412801" y="370756"/>
                  </a:cubicBezTo>
                  <a:cubicBezTo>
                    <a:pt x="412045" y="370825"/>
                    <a:pt x="411394" y="370927"/>
                    <a:pt x="410707" y="370927"/>
                  </a:cubicBezTo>
                  <a:cubicBezTo>
                    <a:pt x="406484" y="370927"/>
                    <a:pt x="402434" y="368730"/>
                    <a:pt x="400134" y="365195"/>
                  </a:cubicBezTo>
                  <a:cubicBezTo>
                    <a:pt x="398727" y="362998"/>
                    <a:pt x="365119" y="309509"/>
                    <a:pt x="347714" y="269070"/>
                  </a:cubicBezTo>
                  <a:cubicBezTo>
                    <a:pt x="339819" y="250532"/>
                    <a:pt x="315891" y="241709"/>
                    <a:pt x="294814" y="233986"/>
                  </a:cubicBezTo>
                  <a:cubicBezTo>
                    <a:pt x="290488" y="232337"/>
                    <a:pt x="286265" y="230793"/>
                    <a:pt x="282386" y="229145"/>
                  </a:cubicBezTo>
                  <a:cubicBezTo>
                    <a:pt x="274286" y="225953"/>
                    <a:pt x="268381" y="220049"/>
                    <a:pt x="265634" y="212393"/>
                  </a:cubicBezTo>
                  <a:cubicBezTo>
                    <a:pt x="261514" y="201271"/>
                    <a:pt x="264982" y="188878"/>
                    <a:pt x="267832" y="181634"/>
                  </a:cubicBezTo>
                  <a:cubicBezTo>
                    <a:pt x="267935" y="181291"/>
                    <a:pt x="268071" y="181017"/>
                    <a:pt x="268140" y="180674"/>
                  </a:cubicBezTo>
                  <a:cubicBezTo>
                    <a:pt x="269170" y="177412"/>
                    <a:pt x="270269" y="174323"/>
                    <a:pt x="271470" y="171336"/>
                  </a:cubicBezTo>
                  <a:cubicBezTo>
                    <a:pt x="274765" y="162960"/>
                    <a:pt x="278678" y="155339"/>
                    <a:pt x="282490" y="148233"/>
                  </a:cubicBezTo>
                  <a:cubicBezTo>
                    <a:pt x="283246" y="146722"/>
                    <a:pt x="284103" y="145280"/>
                    <a:pt x="284893" y="143804"/>
                  </a:cubicBezTo>
                  <a:cubicBezTo>
                    <a:pt x="285614" y="142432"/>
                    <a:pt x="286334" y="141092"/>
                    <a:pt x="287089" y="139685"/>
                  </a:cubicBezTo>
                  <a:cubicBezTo>
                    <a:pt x="293441" y="127979"/>
                    <a:pt x="299242" y="116445"/>
                    <a:pt x="301096" y="102884"/>
                  </a:cubicBezTo>
                  <a:cubicBezTo>
                    <a:pt x="302161" y="95607"/>
                    <a:pt x="302023" y="88020"/>
                    <a:pt x="300684" y="80708"/>
                  </a:cubicBezTo>
                  <a:cubicBezTo>
                    <a:pt x="297149" y="60523"/>
                    <a:pt x="284173" y="42397"/>
                    <a:pt x="258769" y="38931"/>
                  </a:cubicBezTo>
                  <a:cubicBezTo>
                    <a:pt x="256091" y="38519"/>
                    <a:pt x="253552" y="38415"/>
                    <a:pt x="251079" y="38415"/>
                  </a:cubicBezTo>
                  <a:cubicBezTo>
                    <a:pt x="249569" y="38415"/>
                    <a:pt x="248127" y="38484"/>
                    <a:pt x="246686" y="38588"/>
                  </a:cubicBezTo>
                  <a:cubicBezTo>
                    <a:pt x="229212" y="40130"/>
                    <a:pt x="216408" y="50807"/>
                    <a:pt x="208684" y="64641"/>
                  </a:cubicBezTo>
                  <a:cubicBezTo>
                    <a:pt x="204529" y="72091"/>
                    <a:pt x="201784" y="80537"/>
                    <a:pt x="200582" y="88844"/>
                  </a:cubicBezTo>
                  <a:cubicBezTo>
                    <a:pt x="198489" y="104087"/>
                    <a:pt x="201784" y="117955"/>
                    <a:pt x="205251" y="132819"/>
                  </a:cubicBezTo>
                  <a:cubicBezTo>
                    <a:pt x="207894" y="144972"/>
                    <a:pt x="210881" y="158530"/>
                    <a:pt x="211155" y="173704"/>
                  </a:cubicBezTo>
                  <a:cubicBezTo>
                    <a:pt x="211498" y="174837"/>
                    <a:pt x="211705" y="175901"/>
                    <a:pt x="211705" y="177137"/>
                  </a:cubicBezTo>
                  <a:cubicBezTo>
                    <a:pt x="211945" y="205595"/>
                    <a:pt x="201716" y="222759"/>
                    <a:pt x="184379" y="222931"/>
                  </a:cubicBezTo>
                  <a:cubicBezTo>
                    <a:pt x="141743" y="223376"/>
                    <a:pt x="111258" y="232440"/>
                    <a:pt x="98660" y="248369"/>
                  </a:cubicBezTo>
                  <a:cubicBezTo>
                    <a:pt x="79264" y="272809"/>
                    <a:pt x="39994" y="396325"/>
                    <a:pt x="25368" y="446444"/>
                  </a:cubicBezTo>
                  <a:lnTo>
                    <a:pt x="0" y="446444"/>
                  </a:lnTo>
                  <a:cubicBezTo>
                    <a:pt x="309" y="445483"/>
                    <a:pt x="583" y="444523"/>
                    <a:pt x="893" y="443459"/>
                  </a:cubicBezTo>
                  <a:cubicBezTo>
                    <a:pt x="17851" y="385306"/>
                    <a:pt x="56642" y="262029"/>
                    <a:pt x="79539" y="233228"/>
                  </a:cubicBezTo>
                  <a:cubicBezTo>
                    <a:pt x="101505" y="205455"/>
                    <a:pt x="147987" y="199037"/>
                    <a:pt x="183345" y="198521"/>
                  </a:cubicBezTo>
                  <a:cubicBezTo>
                    <a:pt x="185165" y="196393"/>
                    <a:pt x="186675" y="189527"/>
                    <a:pt x="187190" y="182661"/>
                  </a:cubicBezTo>
                  <a:lnTo>
                    <a:pt x="187017" y="182661"/>
                  </a:lnTo>
                  <a:cubicBezTo>
                    <a:pt x="188186" y="166802"/>
                    <a:pt x="184924" y="152966"/>
                    <a:pt x="181663" y="138412"/>
                  </a:cubicBezTo>
                  <a:cubicBezTo>
                    <a:pt x="177955" y="122037"/>
                    <a:pt x="174110" y="105113"/>
                    <a:pt x="176822" y="85546"/>
                  </a:cubicBezTo>
                  <a:cubicBezTo>
                    <a:pt x="179569" y="65429"/>
                    <a:pt x="188803" y="45999"/>
                    <a:pt x="203359" y="32577"/>
                  </a:cubicBezTo>
                  <a:cubicBezTo>
                    <a:pt x="214103" y="22553"/>
                    <a:pt x="227868" y="15858"/>
                    <a:pt x="244073" y="14348"/>
                  </a:cubicBezTo>
                  <a:cubicBezTo>
                    <a:pt x="246098" y="14245"/>
                    <a:pt x="248054" y="14074"/>
                    <a:pt x="250148" y="14074"/>
                  </a:cubicBezTo>
                  <a:lnTo>
                    <a:pt x="251109" y="14074"/>
                  </a:lnTo>
                  <a:cubicBezTo>
                    <a:pt x="254645" y="14074"/>
                    <a:pt x="258421" y="14280"/>
                    <a:pt x="262301" y="14794"/>
                  </a:cubicBezTo>
                  <a:cubicBezTo>
                    <a:pt x="266282" y="15344"/>
                    <a:pt x="270265" y="16305"/>
                    <a:pt x="273938" y="17369"/>
                  </a:cubicBezTo>
                  <a:cubicBezTo>
                    <a:pt x="308713" y="27565"/>
                    <a:pt x="325396" y="59456"/>
                    <a:pt x="325843" y="91897"/>
                  </a:cubicBezTo>
                  <a:cubicBezTo>
                    <a:pt x="325911" y="96738"/>
                    <a:pt x="325637" y="101510"/>
                    <a:pt x="324950" y="106247"/>
                  </a:cubicBezTo>
                  <a:cubicBezTo>
                    <a:pt x="322101" y="125848"/>
                    <a:pt x="313758" y="141124"/>
                    <a:pt x="305829" y="155749"/>
                  </a:cubicBezTo>
                  <a:cubicBezTo>
                    <a:pt x="304936" y="157396"/>
                    <a:pt x="304043" y="158940"/>
                    <a:pt x="303186" y="160589"/>
                  </a:cubicBezTo>
                  <a:cubicBezTo>
                    <a:pt x="302533" y="161859"/>
                    <a:pt x="301880" y="163232"/>
                    <a:pt x="301126" y="164570"/>
                  </a:cubicBezTo>
                  <a:cubicBezTo>
                    <a:pt x="298310" y="169926"/>
                    <a:pt x="295667" y="175384"/>
                    <a:pt x="293470" y="181117"/>
                  </a:cubicBezTo>
                  <a:cubicBezTo>
                    <a:pt x="293401" y="183143"/>
                    <a:pt x="293025" y="185065"/>
                    <a:pt x="291960" y="187021"/>
                  </a:cubicBezTo>
                  <a:cubicBezTo>
                    <a:pt x="291822" y="187331"/>
                    <a:pt x="291719" y="187606"/>
                    <a:pt x="291547" y="187880"/>
                  </a:cubicBezTo>
                  <a:cubicBezTo>
                    <a:pt x="289351" y="192686"/>
                    <a:pt x="287085" y="200375"/>
                    <a:pt x="288492" y="204152"/>
                  </a:cubicBezTo>
                  <a:cubicBezTo>
                    <a:pt x="288699" y="204770"/>
                    <a:pt x="289042" y="205731"/>
                    <a:pt x="291410" y="206692"/>
                  </a:cubicBezTo>
                  <a:cubicBezTo>
                    <a:pt x="295084" y="208168"/>
                    <a:pt x="299031" y="209611"/>
                    <a:pt x="303185" y="211087"/>
                  </a:cubicBezTo>
                  <a:cubicBezTo>
                    <a:pt x="327592" y="220149"/>
                    <a:pt x="358077" y="231409"/>
                    <a:pt x="370126" y="259627"/>
                  </a:cubicBezTo>
                  <a:cubicBezTo>
                    <a:pt x="379222" y="280773"/>
                    <a:pt x="393332" y="306314"/>
                    <a:pt x="404420" y="325195"/>
                  </a:cubicBezTo>
                  <a:cubicBezTo>
                    <a:pt x="409398" y="299175"/>
                    <a:pt x="416367" y="262444"/>
                    <a:pt x="421413" y="236285"/>
                  </a:cubicBezTo>
                  <a:cubicBezTo>
                    <a:pt x="421963" y="233573"/>
                    <a:pt x="422442" y="230929"/>
                    <a:pt x="422957" y="228458"/>
                  </a:cubicBezTo>
                  <a:cubicBezTo>
                    <a:pt x="424845" y="218468"/>
                    <a:pt x="426357" y="210745"/>
                    <a:pt x="427214" y="206934"/>
                  </a:cubicBezTo>
                  <a:cubicBezTo>
                    <a:pt x="431060" y="188774"/>
                    <a:pt x="438371" y="176656"/>
                    <a:pt x="449665" y="170030"/>
                  </a:cubicBezTo>
                  <a:cubicBezTo>
                    <a:pt x="451038" y="169241"/>
                    <a:pt x="452378" y="168554"/>
                    <a:pt x="453785" y="167937"/>
                  </a:cubicBezTo>
                  <a:cubicBezTo>
                    <a:pt x="456635" y="166563"/>
                    <a:pt x="459689" y="165637"/>
                    <a:pt x="462882" y="165087"/>
                  </a:cubicBezTo>
                  <a:lnTo>
                    <a:pt x="464873" y="156814"/>
                  </a:lnTo>
                  <a:lnTo>
                    <a:pt x="466383" y="150737"/>
                  </a:lnTo>
                  <a:lnTo>
                    <a:pt x="473970" y="118949"/>
                  </a:lnTo>
                  <a:cubicBezTo>
                    <a:pt x="458933" y="109439"/>
                    <a:pt x="448498" y="94094"/>
                    <a:pt x="445065" y="76827"/>
                  </a:cubicBezTo>
                  <a:cubicBezTo>
                    <a:pt x="444551" y="74287"/>
                    <a:pt x="444207" y="71747"/>
                    <a:pt x="444104" y="69173"/>
                  </a:cubicBezTo>
                  <a:cubicBezTo>
                    <a:pt x="443589" y="62753"/>
                    <a:pt x="444035" y="56128"/>
                    <a:pt x="445615" y="49536"/>
                  </a:cubicBezTo>
                  <a:cubicBezTo>
                    <a:pt x="445752" y="48952"/>
                    <a:pt x="445924" y="48335"/>
                    <a:pt x="446129" y="47785"/>
                  </a:cubicBezTo>
                  <a:cubicBezTo>
                    <a:pt x="449356" y="35496"/>
                    <a:pt x="456016" y="24751"/>
                    <a:pt x="465319" y="16478"/>
                  </a:cubicBezTo>
                  <a:cubicBezTo>
                    <a:pt x="468135" y="14005"/>
                    <a:pt x="471225" y="11705"/>
                    <a:pt x="474555" y="9681"/>
                  </a:cubicBezTo>
                  <a:cubicBezTo>
                    <a:pt x="484853" y="3261"/>
                    <a:pt x="496353" y="0"/>
                    <a:pt x="508127"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7" name="Shape 589">
              <a:extLst>
                <a:ext uri="{FF2B5EF4-FFF2-40B4-BE49-F238E27FC236}">
                  <a16:creationId xmlns:a16="http://schemas.microsoft.com/office/drawing/2014/main" id="{29D18589-3E94-44F3-A06A-9810AF62B4E0}"/>
                </a:ext>
              </a:extLst>
            </p:cNvPr>
            <p:cNvSpPr/>
            <p:nvPr/>
          </p:nvSpPr>
          <p:spPr>
            <a:xfrm>
              <a:off x="860657" y="707078"/>
              <a:ext cx="7369" cy="75932"/>
            </a:xfrm>
            <a:custGeom>
              <a:avLst/>
              <a:gdLst/>
              <a:ahLst/>
              <a:cxnLst/>
              <a:rect l="0" t="0" r="0" b="0"/>
              <a:pathLst>
                <a:path w="7369" h="75932">
                  <a:moveTo>
                    <a:pt x="0" y="0"/>
                  </a:moveTo>
                  <a:lnTo>
                    <a:pt x="4279" y="6553"/>
                  </a:lnTo>
                  <a:cubicBezTo>
                    <a:pt x="6149" y="11908"/>
                    <a:pt x="7007" y="17838"/>
                    <a:pt x="7231" y="23829"/>
                  </a:cubicBezTo>
                  <a:lnTo>
                    <a:pt x="7231" y="24240"/>
                  </a:lnTo>
                  <a:cubicBezTo>
                    <a:pt x="7369" y="28051"/>
                    <a:pt x="7231" y="31930"/>
                    <a:pt x="6956" y="35604"/>
                  </a:cubicBezTo>
                  <a:cubicBezTo>
                    <a:pt x="6236" y="45217"/>
                    <a:pt x="4416" y="53867"/>
                    <a:pt x="3421" y="58982"/>
                  </a:cubicBezTo>
                  <a:cubicBezTo>
                    <a:pt x="3077" y="60218"/>
                    <a:pt x="2769" y="61865"/>
                    <a:pt x="2356" y="63822"/>
                  </a:cubicBezTo>
                  <a:lnTo>
                    <a:pt x="0" y="7593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8" name="Shape 590">
              <a:extLst>
                <a:ext uri="{FF2B5EF4-FFF2-40B4-BE49-F238E27FC236}">
                  <a16:creationId xmlns:a16="http://schemas.microsoft.com/office/drawing/2014/main" id="{51D3E9F7-8CC0-4C35-A6C2-9362748FFE63}"/>
                </a:ext>
              </a:extLst>
            </p:cNvPr>
            <p:cNvSpPr/>
            <p:nvPr/>
          </p:nvSpPr>
          <p:spPr>
            <a:xfrm>
              <a:off x="860657" y="526234"/>
              <a:ext cx="64594" cy="153478"/>
            </a:xfrm>
            <a:custGeom>
              <a:avLst/>
              <a:gdLst/>
              <a:ahLst/>
              <a:cxnLst/>
              <a:rect l="0" t="0" r="0" b="0"/>
              <a:pathLst>
                <a:path w="64594" h="153478">
                  <a:moveTo>
                    <a:pt x="0" y="0"/>
                  </a:moveTo>
                  <a:lnTo>
                    <a:pt x="14953" y="1770"/>
                  </a:lnTo>
                  <a:cubicBezTo>
                    <a:pt x="30436" y="5479"/>
                    <a:pt x="43755" y="14540"/>
                    <a:pt x="52750" y="27517"/>
                  </a:cubicBezTo>
                  <a:cubicBezTo>
                    <a:pt x="53471" y="28581"/>
                    <a:pt x="54191" y="29612"/>
                    <a:pt x="54810" y="30779"/>
                  </a:cubicBezTo>
                  <a:cubicBezTo>
                    <a:pt x="56286" y="33113"/>
                    <a:pt x="57555" y="35550"/>
                    <a:pt x="58758" y="38023"/>
                  </a:cubicBezTo>
                  <a:lnTo>
                    <a:pt x="58758" y="38041"/>
                  </a:lnTo>
                  <a:cubicBezTo>
                    <a:pt x="62741" y="46795"/>
                    <a:pt x="64594" y="56270"/>
                    <a:pt x="64388" y="65813"/>
                  </a:cubicBezTo>
                  <a:cubicBezTo>
                    <a:pt x="64285" y="70310"/>
                    <a:pt x="63702" y="74841"/>
                    <a:pt x="62638" y="79235"/>
                  </a:cubicBezTo>
                  <a:cubicBezTo>
                    <a:pt x="58724" y="96056"/>
                    <a:pt x="48460" y="110166"/>
                    <a:pt x="33665" y="119229"/>
                  </a:cubicBezTo>
                  <a:cubicBezTo>
                    <a:pt x="29854" y="121460"/>
                    <a:pt x="25940" y="123382"/>
                    <a:pt x="21890" y="124790"/>
                  </a:cubicBezTo>
                  <a:cubicBezTo>
                    <a:pt x="16775" y="126643"/>
                    <a:pt x="11488" y="127879"/>
                    <a:pt x="6031" y="128326"/>
                  </a:cubicBezTo>
                  <a:lnTo>
                    <a:pt x="0" y="153478"/>
                  </a:lnTo>
                  <a:lnTo>
                    <a:pt x="0" y="104371"/>
                  </a:lnTo>
                  <a:lnTo>
                    <a:pt x="89" y="104380"/>
                  </a:lnTo>
                  <a:cubicBezTo>
                    <a:pt x="1222" y="104380"/>
                    <a:pt x="2424" y="104312"/>
                    <a:pt x="3522" y="104207"/>
                  </a:cubicBezTo>
                  <a:cubicBezTo>
                    <a:pt x="9668" y="103727"/>
                    <a:pt x="15572" y="101736"/>
                    <a:pt x="20893" y="98406"/>
                  </a:cubicBezTo>
                  <a:cubicBezTo>
                    <a:pt x="27964" y="94081"/>
                    <a:pt x="33389" y="87833"/>
                    <a:pt x="36581" y="80349"/>
                  </a:cubicBezTo>
                  <a:cubicBezTo>
                    <a:pt x="37612" y="78221"/>
                    <a:pt x="38333" y="75955"/>
                    <a:pt x="38881" y="73655"/>
                  </a:cubicBezTo>
                  <a:lnTo>
                    <a:pt x="38881" y="73656"/>
                  </a:lnTo>
                  <a:cubicBezTo>
                    <a:pt x="41353" y="63391"/>
                    <a:pt x="39636" y="52647"/>
                    <a:pt x="34075" y="43515"/>
                  </a:cubicBezTo>
                  <a:cubicBezTo>
                    <a:pt x="28549" y="34348"/>
                    <a:pt x="19692" y="27930"/>
                    <a:pt x="9323" y="25458"/>
                  </a:cubicBezTo>
                  <a:cubicBezTo>
                    <a:pt x="6269" y="24806"/>
                    <a:pt x="3145" y="24463"/>
                    <a:pt x="89" y="24463"/>
                  </a:cubicBezTo>
                  <a:lnTo>
                    <a:pt x="0" y="2448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02" name="Group 101">
            <a:extLst>
              <a:ext uri="{FF2B5EF4-FFF2-40B4-BE49-F238E27FC236}">
                <a16:creationId xmlns:a16="http://schemas.microsoft.com/office/drawing/2014/main" id="{82B3DFF5-EC59-405D-B7F1-13A2FFEE5B11}"/>
              </a:ext>
            </a:extLst>
          </p:cNvPr>
          <p:cNvGrpSpPr/>
          <p:nvPr/>
        </p:nvGrpSpPr>
        <p:grpSpPr>
          <a:xfrm>
            <a:off x="5923103" y="1803520"/>
            <a:ext cx="731788" cy="689883"/>
            <a:chOff x="0" y="0"/>
            <a:chExt cx="1393992" cy="1331996"/>
          </a:xfrm>
        </p:grpSpPr>
        <p:sp>
          <p:nvSpPr>
            <p:cNvPr id="103" name="Shape 919">
              <a:extLst>
                <a:ext uri="{FF2B5EF4-FFF2-40B4-BE49-F238E27FC236}">
                  <a16:creationId xmlns:a16="http://schemas.microsoft.com/office/drawing/2014/main" id="{107E29AE-E3E6-4594-BBBC-85CB34891573}"/>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1"/>
                    <a:pt x="1393992" y="836030"/>
                    <a:pt x="1146009" y="1084013"/>
                  </a:cubicBezTo>
                  <a:cubicBezTo>
                    <a:pt x="898026" y="1331996"/>
                    <a:pt x="495966" y="1331996"/>
                    <a:pt x="247983" y="1084013"/>
                  </a:cubicBezTo>
                  <a:cubicBezTo>
                    <a:pt x="0" y="836030"/>
                    <a:pt x="0" y="433971"/>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04" name="Shape 921">
              <a:extLst>
                <a:ext uri="{FF2B5EF4-FFF2-40B4-BE49-F238E27FC236}">
                  <a16:creationId xmlns:a16="http://schemas.microsoft.com/office/drawing/2014/main" id="{8706230B-6238-4031-B053-CC609C6A22AE}"/>
                </a:ext>
              </a:extLst>
            </p:cNvPr>
            <p:cNvSpPr/>
            <p:nvPr/>
          </p:nvSpPr>
          <p:spPr>
            <a:xfrm>
              <a:off x="389638" y="919255"/>
              <a:ext cx="67015" cy="67011"/>
            </a:xfrm>
            <a:custGeom>
              <a:avLst/>
              <a:gdLst/>
              <a:ahLst/>
              <a:cxnLst/>
              <a:rect l="0" t="0" r="0" b="0"/>
              <a:pathLst>
                <a:path w="67015" h="67011">
                  <a:moveTo>
                    <a:pt x="32355" y="0"/>
                  </a:moveTo>
                  <a:cubicBezTo>
                    <a:pt x="50852" y="0"/>
                    <a:pt x="67015" y="16163"/>
                    <a:pt x="67015" y="34660"/>
                  </a:cubicBezTo>
                  <a:cubicBezTo>
                    <a:pt x="67015" y="48532"/>
                    <a:pt x="57923" y="59795"/>
                    <a:pt x="45574" y="64560"/>
                  </a:cubicBezTo>
                  <a:lnTo>
                    <a:pt x="32370" y="67011"/>
                  </a:lnTo>
                  <a:lnTo>
                    <a:pt x="32341" y="67011"/>
                  </a:lnTo>
                  <a:lnTo>
                    <a:pt x="19497" y="64560"/>
                  </a:lnTo>
                  <a:cubicBezTo>
                    <a:pt x="7796" y="59795"/>
                    <a:pt x="0" y="48532"/>
                    <a:pt x="0" y="34660"/>
                  </a:cubicBezTo>
                  <a:cubicBezTo>
                    <a:pt x="0" y="16163"/>
                    <a:pt x="13859" y="0"/>
                    <a:pt x="3235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5" name="Shape 922">
              <a:extLst>
                <a:ext uri="{FF2B5EF4-FFF2-40B4-BE49-F238E27FC236}">
                  <a16:creationId xmlns:a16="http://schemas.microsoft.com/office/drawing/2014/main" id="{30CB01A7-51A6-4899-A4D1-4B24B2FC59E5}"/>
                </a:ext>
              </a:extLst>
            </p:cNvPr>
            <p:cNvSpPr/>
            <p:nvPr/>
          </p:nvSpPr>
          <p:spPr>
            <a:xfrm>
              <a:off x="403524" y="794445"/>
              <a:ext cx="258177" cy="106313"/>
            </a:xfrm>
            <a:custGeom>
              <a:avLst/>
              <a:gdLst/>
              <a:ahLst/>
              <a:cxnLst/>
              <a:rect l="0" t="0" r="0" b="0"/>
              <a:pathLst>
                <a:path w="258177" h="106313">
                  <a:moveTo>
                    <a:pt x="18496" y="0"/>
                  </a:moveTo>
                  <a:lnTo>
                    <a:pt x="258177" y="0"/>
                  </a:lnTo>
                  <a:lnTo>
                    <a:pt x="258177" y="36993"/>
                  </a:lnTo>
                  <a:lnTo>
                    <a:pt x="39298" y="36993"/>
                  </a:lnTo>
                  <a:lnTo>
                    <a:pt x="39298" y="106313"/>
                  </a:lnTo>
                  <a:lnTo>
                    <a:pt x="32355" y="104008"/>
                  </a:lnTo>
                  <a:cubicBezTo>
                    <a:pt x="23108" y="99397"/>
                    <a:pt x="13860" y="99397"/>
                    <a:pt x="6943" y="104008"/>
                  </a:cubicBezTo>
                  <a:lnTo>
                    <a:pt x="0" y="106313"/>
                  </a:lnTo>
                  <a:lnTo>
                    <a:pt x="0" y="18497"/>
                  </a:lnTo>
                  <a:cubicBezTo>
                    <a:pt x="0" y="9248"/>
                    <a:pt x="9248" y="0"/>
                    <a:pt x="184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6" name="Shape 923">
              <a:extLst>
                <a:ext uri="{FF2B5EF4-FFF2-40B4-BE49-F238E27FC236}">
                  <a16:creationId xmlns:a16="http://schemas.microsoft.com/office/drawing/2014/main" id="{B503438B-31ED-41F3-9BD7-D22C059889DA}"/>
                </a:ext>
              </a:extLst>
            </p:cNvPr>
            <p:cNvSpPr/>
            <p:nvPr/>
          </p:nvSpPr>
          <p:spPr>
            <a:xfrm>
              <a:off x="507502" y="287337"/>
              <a:ext cx="154198" cy="369572"/>
            </a:xfrm>
            <a:custGeom>
              <a:avLst/>
              <a:gdLst/>
              <a:ahLst/>
              <a:cxnLst/>
              <a:rect l="0" t="0" r="0" b="0"/>
              <a:pathLst>
                <a:path w="154198" h="369572">
                  <a:moveTo>
                    <a:pt x="154198" y="0"/>
                  </a:moveTo>
                  <a:lnTo>
                    <a:pt x="154198" y="187988"/>
                  </a:lnTo>
                  <a:lnTo>
                    <a:pt x="110951" y="213605"/>
                  </a:lnTo>
                  <a:cubicBezTo>
                    <a:pt x="92455" y="225186"/>
                    <a:pt x="108646" y="250598"/>
                    <a:pt x="124809" y="241349"/>
                  </a:cubicBezTo>
                  <a:lnTo>
                    <a:pt x="154198" y="223719"/>
                  </a:lnTo>
                  <a:lnTo>
                    <a:pt x="154198" y="369572"/>
                  </a:lnTo>
                  <a:lnTo>
                    <a:pt x="151497" y="369303"/>
                  </a:lnTo>
                  <a:cubicBezTo>
                    <a:pt x="65470" y="351955"/>
                    <a:pt x="0" y="276876"/>
                    <a:pt x="0" y="185892"/>
                  </a:cubicBezTo>
                  <a:cubicBezTo>
                    <a:pt x="0" y="94908"/>
                    <a:pt x="65470" y="18065"/>
                    <a:pt x="151497" y="276"/>
                  </a:cubicBezTo>
                  <a:lnTo>
                    <a:pt x="15419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7" name="Shape 924">
              <a:extLst>
                <a:ext uri="{FF2B5EF4-FFF2-40B4-BE49-F238E27FC236}">
                  <a16:creationId xmlns:a16="http://schemas.microsoft.com/office/drawing/2014/main" id="{90129967-E09C-4EB3-B10C-7E8295EB1ED1}"/>
                </a:ext>
              </a:extLst>
            </p:cNvPr>
            <p:cNvSpPr/>
            <p:nvPr/>
          </p:nvSpPr>
          <p:spPr>
            <a:xfrm>
              <a:off x="937339" y="919252"/>
              <a:ext cx="67015" cy="67014"/>
            </a:xfrm>
            <a:custGeom>
              <a:avLst/>
              <a:gdLst/>
              <a:ahLst/>
              <a:cxnLst/>
              <a:rect l="0" t="0" r="0" b="0"/>
              <a:pathLst>
                <a:path w="67015" h="67014">
                  <a:moveTo>
                    <a:pt x="34661" y="0"/>
                  </a:moveTo>
                  <a:cubicBezTo>
                    <a:pt x="53156" y="0"/>
                    <a:pt x="67015" y="16165"/>
                    <a:pt x="67015" y="34661"/>
                  </a:cubicBezTo>
                  <a:cubicBezTo>
                    <a:pt x="67015" y="48533"/>
                    <a:pt x="59219" y="59796"/>
                    <a:pt x="47519" y="64561"/>
                  </a:cubicBezTo>
                  <a:lnTo>
                    <a:pt x="34667" y="67014"/>
                  </a:lnTo>
                  <a:lnTo>
                    <a:pt x="34655" y="67014"/>
                  </a:lnTo>
                  <a:lnTo>
                    <a:pt x="21442" y="64561"/>
                  </a:lnTo>
                  <a:cubicBezTo>
                    <a:pt x="9092" y="59796"/>
                    <a:pt x="0" y="48533"/>
                    <a:pt x="0" y="34661"/>
                  </a:cubicBezTo>
                  <a:cubicBezTo>
                    <a:pt x="0" y="16165"/>
                    <a:pt x="16165" y="0"/>
                    <a:pt x="3466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8" name="Shape 925">
              <a:extLst>
                <a:ext uri="{FF2B5EF4-FFF2-40B4-BE49-F238E27FC236}">
                  <a16:creationId xmlns:a16="http://schemas.microsoft.com/office/drawing/2014/main" id="{283FE2CC-9147-4058-9C16-C822922A751D}"/>
                </a:ext>
              </a:extLst>
            </p:cNvPr>
            <p:cNvSpPr/>
            <p:nvPr/>
          </p:nvSpPr>
          <p:spPr>
            <a:xfrm>
              <a:off x="664643" y="919252"/>
              <a:ext cx="67015" cy="67014"/>
            </a:xfrm>
            <a:custGeom>
              <a:avLst/>
              <a:gdLst/>
              <a:ahLst/>
              <a:cxnLst/>
              <a:rect l="0" t="0" r="0" b="0"/>
              <a:pathLst>
                <a:path w="67015" h="67014">
                  <a:moveTo>
                    <a:pt x="32356" y="0"/>
                  </a:moveTo>
                  <a:cubicBezTo>
                    <a:pt x="50852" y="0"/>
                    <a:pt x="67015" y="16165"/>
                    <a:pt x="67015" y="34661"/>
                  </a:cubicBezTo>
                  <a:cubicBezTo>
                    <a:pt x="67015" y="48533"/>
                    <a:pt x="57924" y="59796"/>
                    <a:pt x="45574" y="64561"/>
                  </a:cubicBezTo>
                  <a:lnTo>
                    <a:pt x="32362" y="67014"/>
                  </a:lnTo>
                  <a:lnTo>
                    <a:pt x="32350" y="67014"/>
                  </a:lnTo>
                  <a:lnTo>
                    <a:pt x="19497" y="64561"/>
                  </a:lnTo>
                  <a:cubicBezTo>
                    <a:pt x="7796" y="59796"/>
                    <a:pt x="0" y="48533"/>
                    <a:pt x="0" y="34661"/>
                  </a:cubicBezTo>
                  <a:cubicBezTo>
                    <a:pt x="0" y="16165"/>
                    <a:pt x="13860" y="0"/>
                    <a:pt x="3235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9" name="Shape 926">
              <a:extLst>
                <a:ext uri="{FF2B5EF4-FFF2-40B4-BE49-F238E27FC236}">
                  <a16:creationId xmlns:a16="http://schemas.microsoft.com/office/drawing/2014/main" id="{F3FA9572-1520-42B8-9D93-0B0A98C7C931}"/>
                </a:ext>
              </a:extLst>
            </p:cNvPr>
            <p:cNvSpPr/>
            <p:nvPr/>
          </p:nvSpPr>
          <p:spPr>
            <a:xfrm>
              <a:off x="661701" y="696816"/>
              <a:ext cx="328797" cy="203943"/>
            </a:xfrm>
            <a:custGeom>
              <a:avLst/>
              <a:gdLst/>
              <a:ahLst/>
              <a:cxnLst/>
              <a:rect l="0" t="0" r="0" b="0"/>
              <a:pathLst>
                <a:path w="328797" h="203943">
                  <a:moveTo>
                    <a:pt x="35310" y="0"/>
                  </a:moveTo>
                  <a:cubicBezTo>
                    <a:pt x="44551" y="0"/>
                    <a:pt x="53792" y="6353"/>
                    <a:pt x="53792" y="19059"/>
                  </a:cubicBezTo>
                  <a:lnTo>
                    <a:pt x="53795" y="97630"/>
                  </a:lnTo>
                  <a:lnTo>
                    <a:pt x="317244" y="97630"/>
                  </a:lnTo>
                  <a:cubicBezTo>
                    <a:pt x="324187" y="102240"/>
                    <a:pt x="328797" y="109183"/>
                    <a:pt x="328797" y="116126"/>
                  </a:cubicBezTo>
                  <a:lnTo>
                    <a:pt x="328797" y="203943"/>
                  </a:lnTo>
                  <a:lnTo>
                    <a:pt x="321854" y="201638"/>
                  </a:lnTo>
                  <a:cubicBezTo>
                    <a:pt x="314911" y="197026"/>
                    <a:pt x="305689" y="197026"/>
                    <a:pt x="296441" y="201638"/>
                  </a:cubicBezTo>
                  <a:lnTo>
                    <a:pt x="289498" y="203943"/>
                  </a:lnTo>
                  <a:lnTo>
                    <a:pt x="289498" y="134622"/>
                  </a:lnTo>
                  <a:lnTo>
                    <a:pt x="53792" y="134622"/>
                  </a:lnTo>
                  <a:lnTo>
                    <a:pt x="53792" y="203943"/>
                  </a:lnTo>
                  <a:lnTo>
                    <a:pt x="49182" y="201638"/>
                  </a:lnTo>
                  <a:cubicBezTo>
                    <a:pt x="39934" y="199331"/>
                    <a:pt x="30686" y="197026"/>
                    <a:pt x="23771" y="201638"/>
                  </a:cubicBezTo>
                  <a:lnTo>
                    <a:pt x="16828" y="203943"/>
                  </a:lnTo>
                  <a:lnTo>
                    <a:pt x="16828" y="134622"/>
                  </a:lnTo>
                  <a:lnTo>
                    <a:pt x="0" y="134622"/>
                  </a:lnTo>
                  <a:lnTo>
                    <a:pt x="0" y="97630"/>
                  </a:lnTo>
                  <a:lnTo>
                    <a:pt x="16828" y="97630"/>
                  </a:lnTo>
                  <a:lnTo>
                    <a:pt x="16828" y="19059"/>
                  </a:lnTo>
                  <a:cubicBezTo>
                    <a:pt x="16828" y="6353"/>
                    <a:pt x="26069" y="0"/>
                    <a:pt x="3531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0" name="Shape 927">
              <a:extLst>
                <a:ext uri="{FF2B5EF4-FFF2-40B4-BE49-F238E27FC236}">
                  <a16:creationId xmlns:a16="http://schemas.microsoft.com/office/drawing/2014/main" id="{30FCE436-D47D-4638-8ED5-54FD0C57D5FF}"/>
                </a:ext>
              </a:extLst>
            </p:cNvPr>
            <p:cNvSpPr/>
            <p:nvPr/>
          </p:nvSpPr>
          <p:spPr>
            <a:xfrm>
              <a:off x="661701" y="283736"/>
              <a:ext cx="224789" cy="376683"/>
            </a:xfrm>
            <a:custGeom>
              <a:avLst/>
              <a:gdLst/>
              <a:ahLst/>
              <a:cxnLst/>
              <a:rect l="0" t="0" r="0" b="0"/>
              <a:pathLst>
                <a:path w="224789" h="376683">
                  <a:moveTo>
                    <a:pt x="35291" y="0"/>
                  </a:moveTo>
                  <a:lnTo>
                    <a:pt x="35298" y="0"/>
                  </a:lnTo>
                  <a:lnTo>
                    <a:pt x="73291" y="3877"/>
                  </a:lnTo>
                  <a:cubicBezTo>
                    <a:pt x="159319" y="21666"/>
                    <a:pt x="224789" y="98509"/>
                    <a:pt x="224789" y="189493"/>
                  </a:cubicBezTo>
                  <a:cubicBezTo>
                    <a:pt x="224789" y="293475"/>
                    <a:pt x="139277" y="376683"/>
                    <a:pt x="35295" y="376683"/>
                  </a:cubicBezTo>
                  <a:lnTo>
                    <a:pt x="0" y="373173"/>
                  </a:lnTo>
                  <a:lnTo>
                    <a:pt x="0" y="227320"/>
                  </a:lnTo>
                  <a:lnTo>
                    <a:pt x="51486" y="196433"/>
                  </a:lnTo>
                  <a:lnTo>
                    <a:pt x="51486" y="39297"/>
                  </a:lnTo>
                  <a:cubicBezTo>
                    <a:pt x="51486" y="28897"/>
                    <a:pt x="43397" y="23697"/>
                    <a:pt x="35309" y="23697"/>
                  </a:cubicBezTo>
                  <a:cubicBezTo>
                    <a:pt x="27220" y="23697"/>
                    <a:pt x="19131" y="28897"/>
                    <a:pt x="19131" y="39297"/>
                  </a:cubicBezTo>
                  <a:lnTo>
                    <a:pt x="19157" y="39272"/>
                  </a:lnTo>
                  <a:lnTo>
                    <a:pt x="19157" y="180242"/>
                  </a:lnTo>
                  <a:lnTo>
                    <a:pt x="0" y="191589"/>
                  </a:lnTo>
                  <a:lnTo>
                    <a:pt x="0" y="3601"/>
                  </a:lnTo>
                  <a:lnTo>
                    <a:pt x="352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114" name="Techniques">
            <a:extLst>
              <a:ext uri="{FF2B5EF4-FFF2-40B4-BE49-F238E27FC236}">
                <a16:creationId xmlns:a16="http://schemas.microsoft.com/office/drawing/2014/main" id="{45EAB36E-74EC-4330-A727-2EB396D666DE}"/>
              </a:ext>
            </a:extLst>
          </p:cNvPr>
          <p:cNvSpPr txBox="1"/>
          <p:nvPr/>
        </p:nvSpPr>
        <p:spPr>
          <a:xfrm>
            <a:off x="8252082" y="2610728"/>
            <a:ext cx="509086"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Conflict</a:t>
            </a:r>
            <a:endParaRPr dirty="0"/>
          </a:p>
        </p:txBody>
      </p:sp>
      <p:sp>
        <p:nvSpPr>
          <p:cNvPr id="115" name="Techniques">
            <a:extLst>
              <a:ext uri="{FF2B5EF4-FFF2-40B4-BE49-F238E27FC236}">
                <a16:creationId xmlns:a16="http://schemas.microsoft.com/office/drawing/2014/main" id="{C489D14E-ECAD-458A-A092-0A5FC8F03BC2}"/>
              </a:ext>
            </a:extLst>
          </p:cNvPr>
          <p:cNvSpPr txBox="1"/>
          <p:nvPr/>
        </p:nvSpPr>
        <p:spPr>
          <a:xfrm>
            <a:off x="8963180" y="2598466"/>
            <a:ext cx="489850"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Society</a:t>
            </a:r>
            <a:endParaRPr dirty="0"/>
          </a:p>
        </p:txBody>
      </p:sp>
      <p:sp>
        <p:nvSpPr>
          <p:cNvPr id="116" name="Techniques">
            <a:extLst>
              <a:ext uri="{FF2B5EF4-FFF2-40B4-BE49-F238E27FC236}">
                <a16:creationId xmlns:a16="http://schemas.microsoft.com/office/drawing/2014/main" id="{B88E6C99-02E8-4FFC-AF06-7909470A4237}"/>
              </a:ext>
            </a:extLst>
          </p:cNvPr>
          <p:cNvSpPr txBox="1"/>
          <p:nvPr/>
        </p:nvSpPr>
        <p:spPr>
          <a:xfrm>
            <a:off x="9589914" y="2578946"/>
            <a:ext cx="579618"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Artefacts</a:t>
            </a:r>
            <a:endParaRPr dirty="0"/>
          </a:p>
        </p:txBody>
      </p:sp>
      <p:grpSp>
        <p:nvGrpSpPr>
          <p:cNvPr id="152" name="Group 151">
            <a:extLst>
              <a:ext uri="{FF2B5EF4-FFF2-40B4-BE49-F238E27FC236}">
                <a16:creationId xmlns:a16="http://schemas.microsoft.com/office/drawing/2014/main" id="{7FF1F02A-3426-4288-BE5F-9C98FB5B75F2}"/>
              </a:ext>
            </a:extLst>
          </p:cNvPr>
          <p:cNvGrpSpPr/>
          <p:nvPr/>
        </p:nvGrpSpPr>
        <p:grpSpPr>
          <a:xfrm>
            <a:off x="7400121" y="1871698"/>
            <a:ext cx="731789" cy="664192"/>
            <a:chOff x="0" y="0"/>
            <a:chExt cx="1393992" cy="1331996"/>
          </a:xfrm>
        </p:grpSpPr>
        <p:sp>
          <p:nvSpPr>
            <p:cNvPr id="153" name="Shape 1039">
              <a:extLst>
                <a:ext uri="{FF2B5EF4-FFF2-40B4-BE49-F238E27FC236}">
                  <a16:creationId xmlns:a16="http://schemas.microsoft.com/office/drawing/2014/main" id="{C998DDD4-9DDF-4F1C-BB5B-50100AE88231}"/>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54" name="Shape 1042">
              <a:extLst>
                <a:ext uri="{FF2B5EF4-FFF2-40B4-BE49-F238E27FC236}">
                  <a16:creationId xmlns:a16="http://schemas.microsoft.com/office/drawing/2014/main" id="{B97ADE4D-4731-4B35-9DB2-43EA4BA442F7}"/>
                </a:ext>
              </a:extLst>
            </p:cNvPr>
            <p:cNvSpPr/>
            <p:nvPr/>
          </p:nvSpPr>
          <p:spPr>
            <a:xfrm>
              <a:off x="880467" y="404662"/>
              <a:ext cx="149067" cy="275206"/>
            </a:xfrm>
            <a:custGeom>
              <a:avLst/>
              <a:gdLst/>
              <a:ahLst/>
              <a:cxnLst/>
              <a:rect l="0" t="0" r="0" b="0"/>
              <a:pathLst>
                <a:path w="149067" h="275206">
                  <a:moveTo>
                    <a:pt x="0" y="0"/>
                  </a:moveTo>
                  <a:lnTo>
                    <a:pt x="22934" y="0"/>
                  </a:lnTo>
                  <a:lnTo>
                    <a:pt x="22934" y="24338"/>
                  </a:lnTo>
                  <a:cubicBezTo>
                    <a:pt x="36608" y="27521"/>
                    <a:pt x="48591" y="36236"/>
                    <a:pt x="55644" y="48763"/>
                  </a:cubicBezTo>
                  <a:lnTo>
                    <a:pt x="145258" y="208096"/>
                  </a:lnTo>
                  <a:lnTo>
                    <a:pt x="145255" y="208096"/>
                  </a:lnTo>
                  <a:cubicBezTo>
                    <a:pt x="147749" y="212540"/>
                    <a:pt x="149067" y="217556"/>
                    <a:pt x="149067" y="222630"/>
                  </a:cubicBezTo>
                  <a:cubicBezTo>
                    <a:pt x="149067" y="238971"/>
                    <a:pt x="135766" y="252273"/>
                    <a:pt x="119426" y="252273"/>
                  </a:cubicBezTo>
                  <a:lnTo>
                    <a:pt x="22934" y="252273"/>
                  </a:lnTo>
                  <a:lnTo>
                    <a:pt x="22934" y="275206"/>
                  </a:lnTo>
                  <a:lnTo>
                    <a:pt x="0" y="27520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5" name="Shape 28658">
              <a:extLst>
                <a:ext uri="{FF2B5EF4-FFF2-40B4-BE49-F238E27FC236}">
                  <a16:creationId xmlns:a16="http://schemas.microsoft.com/office/drawing/2014/main" id="{A33FC9CB-1288-4F6E-AA1A-4C760DC1E898}"/>
                </a:ext>
              </a:extLst>
            </p:cNvPr>
            <p:cNvSpPr/>
            <p:nvPr/>
          </p:nvSpPr>
          <p:spPr>
            <a:xfrm>
              <a:off x="903401"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6" name="Shape 28659">
              <a:extLst>
                <a:ext uri="{FF2B5EF4-FFF2-40B4-BE49-F238E27FC236}">
                  <a16:creationId xmlns:a16="http://schemas.microsoft.com/office/drawing/2014/main" id="{95E49A1A-CF5C-4113-BDCF-275322619521}"/>
                </a:ext>
              </a:extLst>
            </p:cNvPr>
            <p:cNvSpPr/>
            <p:nvPr/>
          </p:nvSpPr>
          <p:spPr>
            <a:xfrm>
              <a:off x="857533"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7" name="Shape 1045">
              <a:extLst>
                <a:ext uri="{FF2B5EF4-FFF2-40B4-BE49-F238E27FC236}">
                  <a16:creationId xmlns:a16="http://schemas.microsoft.com/office/drawing/2014/main" id="{7A40364C-F8CD-4266-A9FC-B80E8130880F}"/>
                </a:ext>
              </a:extLst>
            </p:cNvPr>
            <p:cNvSpPr/>
            <p:nvPr/>
          </p:nvSpPr>
          <p:spPr>
            <a:xfrm>
              <a:off x="880467" y="805988"/>
              <a:ext cx="22934" cy="26761"/>
            </a:xfrm>
            <a:custGeom>
              <a:avLst/>
              <a:gdLst/>
              <a:ahLst/>
              <a:cxnLst/>
              <a:rect l="0" t="0" r="0" b="0"/>
              <a:pathLst>
                <a:path w="22934" h="26761">
                  <a:moveTo>
                    <a:pt x="11467" y="0"/>
                  </a:moveTo>
                  <a:cubicBezTo>
                    <a:pt x="17200" y="0"/>
                    <a:pt x="22934" y="3827"/>
                    <a:pt x="22934" y="11480"/>
                  </a:cubicBezTo>
                  <a:cubicBezTo>
                    <a:pt x="22934" y="26761"/>
                    <a:pt x="0" y="26761"/>
                    <a:pt x="0" y="11480"/>
                  </a:cubicBezTo>
                  <a:cubicBezTo>
                    <a:pt x="0" y="3827"/>
                    <a:pt x="5733" y="0"/>
                    <a:pt x="11467"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8" name="Shape 1046">
              <a:extLst>
                <a:ext uri="{FF2B5EF4-FFF2-40B4-BE49-F238E27FC236}">
                  <a16:creationId xmlns:a16="http://schemas.microsoft.com/office/drawing/2014/main" id="{59656784-AF83-4931-A8A1-7F1A1F5576D4}"/>
                </a:ext>
              </a:extLst>
            </p:cNvPr>
            <p:cNvSpPr/>
            <p:nvPr/>
          </p:nvSpPr>
          <p:spPr>
            <a:xfrm>
              <a:off x="524990" y="909195"/>
              <a:ext cx="6578" cy="5541"/>
            </a:xfrm>
            <a:custGeom>
              <a:avLst/>
              <a:gdLst/>
              <a:ahLst/>
              <a:cxnLst/>
              <a:rect l="0" t="0" r="0" b="0"/>
              <a:pathLst>
                <a:path w="6578" h="5541">
                  <a:moveTo>
                    <a:pt x="0" y="0"/>
                  </a:moveTo>
                  <a:lnTo>
                    <a:pt x="6578" y="0"/>
                  </a:lnTo>
                  <a:lnTo>
                    <a:pt x="6578" y="554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9" name="Shape 1047">
              <a:extLst>
                <a:ext uri="{FF2B5EF4-FFF2-40B4-BE49-F238E27FC236}">
                  <a16:creationId xmlns:a16="http://schemas.microsoft.com/office/drawing/2014/main" id="{1AF3BAE8-54C9-4C3E-8F3C-99DAE72EEA07}"/>
                </a:ext>
              </a:extLst>
            </p:cNvPr>
            <p:cNvSpPr/>
            <p:nvPr/>
          </p:nvSpPr>
          <p:spPr>
            <a:xfrm>
              <a:off x="364452" y="525163"/>
              <a:ext cx="167116" cy="361099"/>
            </a:xfrm>
            <a:custGeom>
              <a:avLst/>
              <a:gdLst/>
              <a:ahLst/>
              <a:cxnLst/>
              <a:rect l="0" t="0" r="0" b="0"/>
              <a:pathLst>
                <a:path w="167116" h="361099">
                  <a:moveTo>
                    <a:pt x="167116" y="0"/>
                  </a:moveTo>
                  <a:lnTo>
                    <a:pt x="167116" y="140405"/>
                  </a:lnTo>
                  <a:lnTo>
                    <a:pt x="160535" y="136353"/>
                  </a:lnTo>
                  <a:lnTo>
                    <a:pt x="160535" y="246436"/>
                  </a:lnTo>
                  <a:lnTo>
                    <a:pt x="167116" y="246436"/>
                  </a:lnTo>
                  <a:lnTo>
                    <a:pt x="167116" y="315218"/>
                  </a:lnTo>
                  <a:lnTo>
                    <a:pt x="141388" y="315211"/>
                  </a:lnTo>
                  <a:lnTo>
                    <a:pt x="132559" y="268197"/>
                  </a:lnTo>
                  <a:lnTo>
                    <a:pt x="81961" y="242913"/>
                  </a:lnTo>
                  <a:cubicBezTo>
                    <a:pt x="85429" y="262693"/>
                    <a:pt x="94144" y="281326"/>
                    <a:pt x="107360" y="296749"/>
                  </a:cubicBezTo>
                  <a:lnTo>
                    <a:pt x="142879" y="338174"/>
                  </a:lnTo>
                  <a:lnTo>
                    <a:pt x="167116" y="338174"/>
                  </a:lnTo>
                  <a:lnTo>
                    <a:pt x="167116" y="361099"/>
                  </a:lnTo>
                  <a:lnTo>
                    <a:pt x="132328" y="361099"/>
                  </a:lnTo>
                  <a:lnTo>
                    <a:pt x="89958" y="311648"/>
                  </a:lnTo>
                  <a:cubicBezTo>
                    <a:pt x="70522" y="288946"/>
                    <a:pt x="59284" y="260452"/>
                    <a:pt x="57679" y="230751"/>
                  </a:cubicBezTo>
                  <a:lnTo>
                    <a:pt x="55271" y="229547"/>
                  </a:lnTo>
                  <a:cubicBezTo>
                    <a:pt x="47359" y="225591"/>
                    <a:pt x="38500" y="223498"/>
                    <a:pt x="29642" y="223498"/>
                  </a:cubicBezTo>
                  <a:lnTo>
                    <a:pt x="0" y="223498"/>
                  </a:lnTo>
                  <a:lnTo>
                    <a:pt x="0" y="200565"/>
                  </a:lnTo>
                  <a:lnTo>
                    <a:pt x="29671" y="200565"/>
                  </a:lnTo>
                  <a:cubicBezTo>
                    <a:pt x="42055" y="200565"/>
                    <a:pt x="54497" y="203517"/>
                    <a:pt x="65563" y="209049"/>
                  </a:cubicBezTo>
                  <a:lnTo>
                    <a:pt x="137632" y="245086"/>
                  </a:lnTo>
                  <a:lnTo>
                    <a:pt x="137632" y="125058"/>
                  </a:lnTo>
                  <a:cubicBezTo>
                    <a:pt x="116820" y="116343"/>
                    <a:pt x="94660" y="110982"/>
                    <a:pt x="72069" y="109377"/>
                  </a:cubicBezTo>
                  <a:cubicBezTo>
                    <a:pt x="84453" y="68485"/>
                    <a:pt x="110527" y="33849"/>
                    <a:pt x="145623" y="10777"/>
                  </a:cubicBezTo>
                  <a:lnTo>
                    <a:pt x="16711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0" name="Shape 1048">
              <a:extLst>
                <a:ext uri="{FF2B5EF4-FFF2-40B4-BE49-F238E27FC236}">
                  <a16:creationId xmlns:a16="http://schemas.microsoft.com/office/drawing/2014/main" id="{6490ABC1-A412-45C5-BC00-29FF5B5831F1}"/>
                </a:ext>
              </a:extLst>
            </p:cNvPr>
            <p:cNvSpPr/>
            <p:nvPr/>
          </p:nvSpPr>
          <p:spPr>
            <a:xfrm>
              <a:off x="531568" y="508607"/>
              <a:ext cx="52989" cy="160391"/>
            </a:xfrm>
            <a:custGeom>
              <a:avLst/>
              <a:gdLst/>
              <a:ahLst/>
              <a:cxnLst/>
              <a:rect l="0" t="0" r="0" b="0"/>
              <a:pathLst>
                <a:path w="52989" h="160391">
                  <a:moveTo>
                    <a:pt x="52989" y="0"/>
                  </a:moveTo>
                  <a:cubicBezTo>
                    <a:pt x="25125" y="49221"/>
                    <a:pt x="8957" y="104002"/>
                    <a:pt x="5573" y="160391"/>
                  </a:cubicBezTo>
                  <a:lnTo>
                    <a:pt x="0" y="156960"/>
                  </a:lnTo>
                  <a:lnTo>
                    <a:pt x="0" y="16556"/>
                  </a:lnTo>
                  <a:lnTo>
                    <a:pt x="16438" y="8313"/>
                  </a:lnTo>
                  <a:cubicBezTo>
                    <a:pt x="28306" y="4013"/>
                    <a:pt x="40519" y="1233"/>
                    <a:pt x="5298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1" name="Shape 1049">
              <a:extLst>
                <a:ext uri="{FF2B5EF4-FFF2-40B4-BE49-F238E27FC236}">
                  <a16:creationId xmlns:a16="http://schemas.microsoft.com/office/drawing/2014/main" id="{49F68D34-4BC8-4F52-AA51-9C37E1324B51}"/>
                </a:ext>
              </a:extLst>
            </p:cNvPr>
            <p:cNvSpPr/>
            <p:nvPr/>
          </p:nvSpPr>
          <p:spPr>
            <a:xfrm>
              <a:off x="531568" y="271434"/>
              <a:ext cx="188358" cy="660696"/>
            </a:xfrm>
            <a:custGeom>
              <a:avLst/>
              <a:gdLst/>
              <a:ahLst/>
              <a:cxnLst/>
              <a:rect l="0" t="0" r="0" b="0"/>
              <a:pathLst>
                <a:path w="188358" h="660696">
                  <a:moveTo>
                    <a:pt x="153956" y="0"/>
                  </a:moveTo>
                  <a:lnTo>
                    <a:pt x="188358" y="17204"/>
                  </a:lnTo>
                  <a:lnTo>
                    <a:pt x="188358" y="124932"/>
                  </a:lnTo>
                  <a:lnTo>
                    <a:pt x="176891" y="129518"/>
                  </a:lnTo>
                  <a:lnTo>
                    <a:pt x="176891" y="156150"/>
                  </a:lnTo>
                  <a:lnTo>
                    <a:pt x="188358" y="156150"/>
                  </a:lnTo>
                  <a:lnTo>
                    <a:pt x="188358" y="293753"/>
                  </a:lnTo>
                  <a:lnTo>
                    <a:pt x="176891" y="293753"/>
                  </a:lnTo>
                  <a:lnTo>
                    <a:pt x="176891" y="374026"/>
                  </a:lnTo>
                  <a:lnTo>
                    <a:pt x="188358" y="374026"/>
                  </a:lnTo>
                  <a:lnTo>
                    <a:pt x="188358" y="442828"/>
                  </a:lnTo>
                  <a:lnTo>
                    <a:pt x="176891" y="442828"/>
                  </a:lnTo>
                  <a:lnTo>
                    <a:pt x="176891" y="523100"/>
                  </a:lnTo>
                  <a:lnTo>
                    <a:pt x="188358" y="523100"/>
                  </a:lnTo>
                  <a:lnTo>
                    <a:pt x="188358" y="568969"/>
                  </a:lnTo>
                  <a:lnTo>
                    <a:pt x="176891" y="568969"/>
                  </a:lnTo>
                  <a:lnTo>
                    <a:pt x="176891" y="591902"/>
                  </a:lnTo>
                  <a:lnTo>
                    <a:pt x="188358" y="591902"/>
                  </a:lnTo>
                  <a:lnTo>
                    <a:pt x="188358" y="660696"/>
                  </a:lnTo>
                  <a:lnTo>
                    <a:pt x="39061" y="660696"/>
                  </a:lnTo>
                  <a:cubicBezTo>
                    <a:pt x="29816" y="660696"/>
                    <a:pt x="21044" y="658460"/>
                    <a:pt x="13264" y="654475"/>
                  </a:cubicBezTo>
                  <a:lnTo>
                    <a:pt x="0" y="643302"/>
                  </a:lnTo>
                  <a:lnTo>
                    <a:pt x="0" y="637761"/>
                  </a:lnTo>
                  <a:lnTo>
                    <a:pt x="108092" y="637761"/>
                  </a:lnTo>
                  <a:lnTo>
                    <a:pt x="108092" y="614827"/>
                  </a:lnTo>
                  <a:lnTo>
                    <a:pt x="0" y="614827"/>
                  </a:lnTo>
                  <a:lnTo>
                    <a:pt x="0" y="591902"/>
                  </a:lnTo>
                  <a:lnTo>
                    <a:pt x="85155" y="591902"/>
                  </a:lnTo>
                  <a:lnTo>
                    <a:pt x="85154" y="568969"/>
                  </a:lnTo>
                  <a:lnTo>
                    <a:pt x="0" y="568947"/>
                  </a:lnTo>
                  <a:lnTo>
                    <a:pt x="0" y="500164"/>
                  </a:lnTo>
                  <a:lnTo>
                    <a:pt x="68929" y="500164"/>
                  </a:lnTo>
                  <a:lnTo>
                    <a:pt x="91862" y="523098"/>
                  </a:lnTo>
                  <a:lnTo>
                    <a:pt x="153955" y="523098"/>
                  </a:lnTo>
                  <a:lnTo>
                    <a:pt x="153955" y="442826"/>
                  </a:lnTo>
                  <a:lnTo>
                    <a:pt x="101351" y="442826"/>
                  </a:lnTo>
                  <a:lnTo>
                    <a:pt x="97996" y="439472"/>
                  </a:lnTo>
                  <a:cubicBezTo>
                    <a:pt x="89826" y="431301"/>
                    <a:pt x="85153" y="419977"/>
                    <a:pt x="85153" y="408424"/>
                  </a:cubicBezTo>
                  <a:cubicBezTo>
                    <a:pt x="85153" y="396871"/>
                    <a:pt x="89826" y="385548"/>
                    <a:pt x="97996" y="377378"/>
                  </a:cubicBezTo>
                  <a:lnTo>
                    <a:pt x="101380" y="374024"/>
                  </a:lnTo>
                  <a:lnTo>
                    <a:pt x="153955" y="374024"/>
                  </a:lnTo>
                  <a:lnTo>
                    <a:pt x="153955" y="293751"/>
                  </a:lnTo>
                  <a:lnTo>
                    <a:pt x="56488" y="293751"/>
                  </a:lnTo>
                  <a:lnTo>
                    <a:pt x="53334" y="289537"/>
                  </a:lnTo>
                  <a:cubicBezTo>
                    <a:pt x="60904" y="270789"/>
                    <a:pt x="69933" y="252556"/>
                    <a:pt x="80770" y="235241"/>
                  </a:cubicBezTo>
                  <a:lnTo>
                    <a:pt x="94387" y="213483"/>
                  </a:lnTo>
                  <a:lnTo>
                    <a:pt x="67783" y="213483"/>
                  </a:lnTo>
                  <a:cubicBezTo>
                    <a:pt x="54338" y="213483"/>
                    <a:pt x="41065" y="215175"/>
                    <a:pt x="28079" y="218242"/>
                  </a:cubicBezTo>
                  <a:cubicBezTo>
                    <a:pt x="29369" y="194820"/>
                    <a:pt x="38915" y="172947"/>
                    <a:pt x="55514" y="156148"/>
                  </a:cubicBezTo>
                  <a:lnTo>
                    <a:pt x="153956" y="156148"/>
                  </a:lnTo>
                  <a:lnTo>
                    <a:pt x="1539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2" name="Shape 1050">
              <a:extLst>
                <a:ext uri="{FF2B5EF4-FFF2-40B4-BE49-F238E27FC236}">
                  <a16:creationId xmlns:a16="http://schemas.microsoft.com/office/drawing/2014/main" id="{18424ADC-88EE-4A67-9D04-1652168D7A0E}"/>
                </a:ext>
              </a:extLst>
            </p:cNvPr>
            <p:cNvSpPr/>
            <p:nvPr/>
          </p:nvSpPr>
          <p:spPr>
            <a:xfrm>
              <a:off x="719926" y="794535"/>
              <a:ext cx="68801" cy="137595"/>
            </a:xfrm>
            <a:custGeom>
              <a:avLst/>
              <a:gdLst/>
              <a:ahLst/>
              <a:cxnLst/>
              <a:rect l="0" t="0" r="0" b="0"/>
              <a:pathLst>
                <a:path w="68801" h="137595">
                  <a:moveTo>
                    <a:pt x="0" y="0"/>
                  </a:moveTo>
                  <a:lnTo>
                    <a:pt x="68801" y="0"/>
                  </a:lnTo>
                  <a:lnTo>
                    <a:pt x="68801" y="45869"/>
                  </a:lnTo>
                  <a:lnTo>
                    <a:pt x="57334" y="45869"/>
                  </a:lnTo>
                  <a:lnTo>
                    <a:pt x="57334" y="68802"/>
                  </a:lnTo>
                  <a:lnTo>
                    <a:pt x="68801" y="68802"/>
                  </a:lnTo>
                  <a:lnTo>
                    <a:pt x="68801" y="137595"/>
                  </a:lnTo>
                  <a:lnTo>
                    <a:pt x="0" y="137595"/>
                  </a:lnTo>
                  <a:lnTo>
                    <a:pt x="0" y="68802"/>
                  </a:lnTo>
                  <a:lnTo>
                    <a:pt x="11467" y="68802"/>
                  </a:lnTo>
                  <a:lnTo>
                    <a:pt x="11467" y="45869"/>
                  </a:lnTo>
                  <a:lnTo>
                    <a:pt x="0" y="4586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3" name="Shape 1051">
              <a:extLst>
                <a:ext uri="{FF2B5EF4-FFF2-40B4-BE49-F238E27FC236}">
                  <a16:creationId xmlns:a16="http://schemas.microsoft.com/office/drawing/2014/main" id="{4F7FD818-7697-4998-A709-A322E0D510A7}"/>
                </a:ext>
              </a:extLst>
            </p:cNvPr>
            <p:cNvSpPr/>
            <p:nvPr/>
          </p:nvSpPr>
          <p:spPr>
            <a:xfrm>
              <a:off x="719926" y="645461"/>
              <a:ext cx="51486" cy="68802"/>
            </a:xfrm>
            <a:custGeom>
              <a:avLst/>
              <a:gdLst/>
              <a:ahLst/>
              <a:cxnLst/>
              <a:rect l="0" t="0" r="0" b="0"/>
              <a:pathLst>
                <a:path w="51486" h="68802">
                  <a:moveTo>
                    <a:pt x="0" y="0"/>
                  </a:moveTo>
                  <a:lnTo>
                    <a:pt x="51486" y="0"/>
                  </a:lnTo>
                  <a:cubicBezTo>
                    <a:pt x="47787" y="11066"/>
                    <a:pt x="45867" y="22733"/>
                    <a:pt x="45867" y="34400"/>
                  </a:cubicBezTo>
                  <a:cubicBezTo>
                    <a:pt x="45867" y="46068"/>
                    <a:pt x="47787" y="57737"/>
                    <a:pt x="51486" y="68802"/>
                  </a:cubicBezTo>
                  <a:lnTo>
                    <a:pt x="0" y="6880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4" name="Shape 28660">
              <a:extLst>
                <a:ext uri="{FF2B5EF4-FFF2-40B4-BE49-F238E27FC236}">
                  <a16:creationId xmlns:a16="http://schemas.microsoft.com/office/drawing/2014/main" id="{B7692ACB-B07C-40FD-BE36-9BDE352F9760}"/>
                </a:ext>
              </a:extLst>
            </p:cNvPr>
            <p:cNvSpPr/>
            <p:nvPr/>
          </p:nvSpPr>
          <p:spPr>
            <a:xfrm>
              <a:off x="719926" y="427584"/>
              <a:ext cx="68801" cy="137603"/>
            </a:xfrm>
            <a:custGeom>
              <a:avLst/>
              <a:gdLst/>
              <a:ahLst/>
              <a:cxnLst/>
              <a:rect l="0" t="0" r="0" b="0"/>
              <a:pathLst>
                <a:path w="68801" h="137603">
                  <a:moveTo>
                    <a:pt x="0" y="0"/>
                  </a:moveTo>
                  <a:lnTo>
                    <a:pt x="68801" y="0"/>
                  </a:lnTo>
                  <a:lnTo>
                    <a:pt x="68801" y="137603"/>
                  </a:lnTo>
                  <a:lnTo>
                    <a:pt x="0" y="137603"/>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5" name="Shape 1053">
              <a:extLst>
                <a:ext uri="{FF2B5EF4-FFF2-40B4-BE49-F238E27FC236}">
                  <a16:creationId xmlns:a16="http://schemas.microsoft.com/office/drawing/2014/main" id="{CE4FF98B-C807-46DD-BA99-AB6D1647F74B}"/>
                </a:ext>
              </a:extLst>
            </p:cNvPr>
            <p:cNvSpPr/>
            <p:nvPr/>
          </p:nvSpPr>
          <p:spPr>
            <a:xfrm>
              <a:off x="719926" y="288638"/>
              <a:ext cx="68801" cy="107728"/>
            </a:xfrm>
            <a:custGeom>
              <a:avLst/>
              <a:gdLst/>
              <a:ahLst/>
              <a:cxnLst/>
              <a:rect l="0" t="0" r="0" b="0"/>
              <a:pathLst>
                <a:path w="68801" h="107728">
                  <a:moveTo>
                    <a:pt x="0" y="0"/>
                  </a:moveTo>
                  <a:lnTo>
                    <a:pt x="68801" y="34407"/>
                  </a:lnTo>
                  <a:lnTo>
                    <a:pt x="68801" y="80207"/>
                  </a:lnTo>
                  <a:lnTo>
                    <a:pt x="0" y="10772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6" name="Shape 1054">
              <a:extLst>
                <a:ext uri="{FF2B5EF4-FFF2-40B4-BE49-F238E27FC236}">
                  <a16:creationId xmlns:a16="http://schemas.microsoft.com/office/drawing/2014/main" id="{010A3BA1-CBB2-4713-809E-7C4ABF17069C}"/>
                </a:ext>
              </a:extLst>
            </p:cNvPr>
            <p:cNvSpPr/>
            <p:nvPr/>
          </p:nvSpPr>
          <p:spPr>
            <a:xfrm>
              <a:off x="788727" y="748656"/>
              <a:ext cx="103203" cy="183474"/>
            </a:xfrm>
            <a:custGeom>
              <a:avLst/>
              <a:gdLst/>
              <a:ahLst/>
              <a:cxnLst/>
              <a:rect l="0" t="0" r="0" b="0"/>
              <a:pathLst>
                <a:path w="103203" h="183474">
                  <a:moveTo>
                    <a:pt x="64420" y="0"/>
                  </a:moveTo>
                  <a:lnTo>
                    <a:pt x="103203" y="0"/>
                  </a:lnTo>
                  <a:lnTo>
                    <a:pt x="103203" y="34409"/>
                  </a:lnTo>
                  <a:lnTo>
                    <a:pt x="103203" y="34408"/>
                  </a:lnTo>
                  <a:cubicBezTo>
                    <a:pt x="84225" y="34408"/>
                    <a:pt x="68802" y="49833"/>
                    <a:pt x="68802" y="68810"/>
                  </a:cubicBezTo>
                  <a:cubicBezTo>
                    <a:pt x="68802" y="87787"/>
                    <a:pt x="84225" y="103210"/>
                    <a:pt x="103203" y="103210"/>
                  </a:cubicBezTo>
                  <a:lnTo>
                    <a:pt x="103203" y="103210"/>
                  </a:lnTo>
                  <a:lnTo>
                    <a:pt x="103203" y="183306"/>
                  </a:lnTo>
                  <a:lnTo>
                    <a:pt x="102258" y="183474"/>
                  </a:lnTo>
                  <a:lnTo>
                    <a:pt x="0" y="183474"/>
                  </a:lnTo>
                  <a:lnTo>
                    <a:pt x="0" y="114681"/>
                  </a:lnTo>
                  <a:lnTo>
                    <a:pt x="11467" y="114681"/>
                  </a:lnTo>
                  <a:lnTo>
                    <a:pt x="11467" y="91748"/>
                  </a:lnTo>
                  <a:lnTo>
                    <a:pt x="0" y="91748"/>
                  </a:lnTo>
                  <a:lnTo>
                    <a:pt x="0" y="45879"/>
                  </a:lnTo>
                  <a:lnTo>
                    <a:pt x="41483" y="45879"/>
                  </a:lnTo>
                  <a:lnTo>
                    <a:pt x="6442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7" name="Shape 1055">
              <a:extLst>
                <a:ext uri="{FF2B5EF4-FFF2-40B4-BE49-F238E27FC236}">
                  <a16:creationId xmlns:a16="http://schemas.microsoft.com/office/drawing/2014/main" id="{98E06CC8-F591-4962-B4BB-FBB73205BB71}"/>
                </a:ext>
              </a:extLst>
            </p:cNvPr>
            <p:cNvSpPr/>
            <p:nvPr/>
          </p:nvSpPr>
          <p:spPr>
            <a:xfrm>
              <a:off x="788727" y="427584"/>
              <a:ext cx="37609" cy="137603"/>
            </a:xfrm>
            <a:custGeom>
              <a:avLst/>
              <a:gdLst/>
              <a:ahLst/>
              <a:cxnLst/>
              <a:rect l="0" t="0" r="0" b="0"/>
              <a:pathLst>
                <a:path w="37609" h="137603">
                  <a:moveTo>
                    <a:pt x="0" y="0"/>
                  </a:moveTo>
                  <a:lnTo>
                    <a:pt x="37609" y="0"/>
                  </a:lnTo>
                  <a:cubicBezTo>
                    <a:pt x="27948" y="19953"/>
                    <a:pt x="22931" y="41854"/>
                    <a:pt x="22931" y="64272"/>
                  </a:cubicBezTo>
                  <a:lnTo>
                    <a:pt x="22931" y="73331"/>
                  </a:lnTo>
                  <a:cubicBezTo>
                    <a:pt x="22931" y="95749"/>
                    <a:pt x="27948" y="117622"/>
                    <a:pt x="37609" y="137603"/>
                  </a:cubicBezTo>
                  <a:lnTo>
                    <a:pt x="0" y="1376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8" name="Shape 1056">
              <a:extLst>
                <a:ext uri="{FF2B5EF4-FFF2-40B4-BE49-F238E27FC236}">
                  <a16:creationId xmlns:a16="http://schemas.microsoft.com/office/drawing/2014/main" id="{2A07E68D-E343-4C0A-B345-B788FA4CE180}"/>
                </a:ext>
              </a:extLst>
            </p:cNvPr>
            <p:cNvSpPr/>
            <p:nvPr/>
          </p:nvSpPr>
          <p:spPr>
            <a:xfrm>
              <a:off x="788727" y="323045"/>
              <a:ext cx="50884" cy="45800"/>
            </a:xfrm>
            <a:custGeom>
              <a:avLst/>
              <a:gdLst/>
              <a:ahLst/>
              <a:cxnLst/>
              <a:rect l="0" t="0" r="0" b="0"/>
              <a:pathLst>
                <a:path w="50884" h="45800">
                  <a:moveTo>
                    <a:pt x="0" y="0"/>
                  </a:moveTo>
                  <a:lnTo>
                    <a:pt x="50884" y="25447"/>
                  </a:lnTo>
                  <a:lnTo>
                    <a:pt x="0" y="458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9" name="Shape 1057">
              <a:extLst>
                <a:ext uri="{FF2B5EF4-FFF2-40B4-BE49-F238E27FC236}">
                  <a16:creationId xmlns:a16="http://schemas.microsoft.com/office/drawing/2014/main" id="{E5CF21B6-E862-49A1-BBAA-1F0487F45496}"/>
                </a:ext>
              </a:extLst>
            </p:cNvPr>
            <p:cNvSpPr/>
            <p:nvPr/>
          </p:nvSpPr>
          <p:spPr>
            <a:xfrm>
              <a:off x="891931" y="748656"/>
              <a:ext cx="78205" cy="183306"/>
            </a:xfrm>
            <a:custGeom>
              <a:avLst/>
              <a:gdLst/>
              <a:ahLst/>
              <a:cxnLst/>
              <a:rect l="0" t="0" r="0" b="0"/>
              <a:pathLst>
                <a:path w="78205" h="183306">
                  <a:moveTo>
                    <a:pt x="0" y="0"/>
                  </a:moveTo>
                  <a:lnTo>
                    <a:pt x="78205" y="0"/>
                  </a:lnTo>
                  <a:lnTo>
                    <a:pt x="55615" y="135572"/>
                  </a:lnTo>
                  <a:cubicBezTo>
                    <a:pt x="52154" y="156384"/>
                    <a:pt x="37904" y="172923"/>
                    <a:pt x="19119" y="179892"/>
                  </a:cubicBezTo>
                  <a:lnTo>
                    <a:pt x="0" y="183306"/>
                  </a:lnTo>
                  <a:lnTo>
                    <a:pt x="0" y="103210"/>
                  </a:lnTo>
                  <a:lnTo>
                    <a:pt x="13381" y="100504"/>
                  </a:lnTo>
                  <a:cubicBezTo>
                    <a:pt x="25725" y="95276"/>
                    <a:pt x="34401" y="83042"/>
                    <a:pt x="34401" y="68810"/>
                  </a:cubicBezTo>
                  <a:cubicBezTo>
                    <a:pt x="34401" y="54577"/>
                    <a:pt x="25725" y="42343"/>
                    <a:pt x="13381" y="37115"/>
                  </a:cubicBezTo>
                  <a:lnTo>
                    <a:pt x="0" y="3440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0" name="Shape 28661">
              <a:extLst>
                <a:ext uri="{FF2B5EF4-FFF2-40B4-BE49-F238E27FC236}">
                  <a16:creationId xmlns:a16="http://schemas.microsoft.com/office/drawing/2014/main" id="{BB78A4DF-7105-430F-B554-61422C754696}"/>
                </a:ext>
              </a:extLst>
            </p:cNvPr>
            <p:cNvSpPr/>
            <p:nvPr/>
          </p:nvSpPr>
          <p:spPr>
            <a:xfrm>
              <a:off x="949269"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72" name="Group 171">
            <a:extLst>
              <a:ext uri="{FF2B5EF4-FFF2-40B4-BE49-F238E27FC236}">
                <a16:creationId xmlns:a16="http://schemas.microsoft.com/office/drawing/2014/main" id="{E29C7365-0D7B-419F-8B1A-102A662A69A0}"/>
              </a:ext>
            </a:extLst>
          </p:cNvPr>
          <p:cNvGrpSpPr/>
          <p:nvPr/>
        </p:nvGrpSpPr>
        <p:grpSpPr>
          <a:xfrm>
            <a:off x="8123167" y="1826232"/>
            <a:ext cx="704520" cy="701778"/>
            <a:chOff x="0" y="0"/>
            <a:chExt cx="1393992" cy="1331996"/>
          </a:xfrm>
        </p:grpSpPr>
        <p:sp>
          <p:nvSpPr>
            <p:cNvPr id="173" name="Shape 1110">
              <a:extLst>
                <a:ext uri="{FF2B5EF4-FFF2-40B4-BE49-F238E27FC236}">
                  <a16:creationId xmlns:a16="http://schemas.microsoft.com/office/drawing/2014/main" id="{2193B542-0995-430D-8F21-3980C8CD45EF}"/>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74" name="Shape 1112">
              <a:extLst>
                <a:ext uri="{FF2B5EF4-FFF2-40B4-BE49-F238E27FC236}">
                  <a16:creationId xmlns:a16="http://schemas.microsoft.com/office/drawing/2014/main" id="{6F9E9939-4802-4D75-AC20-7CBFCE838A23}"/>
                </a:ext>
              </a:extLst>
            </p:cNvPr>
            <p:cNvSpPr/>
            <p:nvPr/>
          </p:nvSpPr>
          <p:spPr>
            <a:xfrm>
              <a:off x="425266"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5" name="Shape 1113">
              <a:extLst>
                <a:ext uri="{FF2B5EF4-FFF2-40B4-BE49-F238E27FC236}">
                  <a16:creationId xmlns:a16="http://schemas.microsoft.com/office/drawing/2014/main" id="{BA60CD64-C898-4235-9E82-EFF58AFD05E0}"/>
                </a:ext>
              </a:extLst>
            </p:cNvPr>
            <p:cNvSpPr/>
            <p:nvPr/>
          </p:nvSpPr>
          <p:spPr>
            <a:xfrm>
              <a:off x="414156" y="714709"/>
              <a:ext cx="68016" cy="134577"/>
            </a:xfrm>
            <a:custGeom>
              <a:avLst/>
              <a:gdLst/>
              <a:ahLst/>
              <a:cxnLst/>
              <a:rect l="0" t="0" r="0" b="0"/>
              <a:pathLst>
                <a:path w="68016" h="134577">
                  <a:moveTo>
                    <a:pt x="65273" y="0"/>
                  </a:moveTo>
                  <a:lnTo>
                    <a:pt x="68016" y="137"/>
                  </a:lnTo>
                  <a:lnTo>
                    <a:pt x="68016" y="40698"/>
                  </a:lnTo>
                  <a:lnTo>
                    <a:pt x="67373" y="40445"/>
                  </a:lnTo>
                  <a:lnTo>
                    <a:pt x="48569" y="48654"/>
                  </a:lnTo>
                  <a:cubicBezTo>
                    <a:pt x="43789" y="53578"/>
                    <a:pt x="40867" y="60310"/>
                    <a:pt x="40918" y="67711"/>
                  </a:cubicBezTo>
                  <a:cubicBezTo>
                    <a:pt x="40918" y="74893"/>
                    <a:pt x="43764" y="81769"/>
                    <a:pt x="48844" y="86850"/>
                  </a:cubicBezTo>
                  <a:lnTo>
                    <a:pt x="68016" y="94809"/>
                  </a:lnTo>
                  <a:lnTo>
                    <a:pt x="68016" y="134577"/>
                  </a:lnTo>
                  <a:lnTo>
                    <a:pt x="54467" y="134577"/>
                  </a:lnTo>
                  <a:lnTo>
                    <a:pt x="54467" y="120722"/>
                  </a:lnTo>
                  <a:cubicBezTo>
                    <a:pt x="49420" y="119435"/>
                    <a:pt x="44576" y="117437"/>
                    <a:pt x="40071" y="114761"/>
                  </a:cubicBezTo>
                  <a:lnTo>
                    <a:pt x="30282" y="124617"/>
                  </a:lnTo>
                  <a:lnTo>
                    <a:pt x="11127" y="105463"/>
                  </a:lnTo>
                  <a:lnTo>
                    <a:pt x="20899" y="95623"/>
                  </a:lnTo>
                  <a:cubicBezTo>
                    <a:pt x="18258" y="91117"/>
                    <a:pt x="16226" y="86273"/>
                    <a:pt x="14938" y="81226"/>
                  </a:cubicBezTo>
                  <a:lnTo>
                    <a:pt x="1118" y="81226"/>
                  </a:lnTo>
                  <a:cubicBezTo>
                    <a:pt x="0" y="72216"/>
                    <a:pt x="0" y="63105"/>
                    <a:pt x="1118" y="54128"/>
                  </a:cubicBezTo>
                  <a:lnTo>
                    <a:pt x="14938" y="54128"/>
                  </a:lnTo>
                  <a:lnTo>
                    <a:pt x="20889" y="39791"/>
                  </a:lnTo>
                  <a:lnTo>
                    <a:pt x="11110" y="29944"/>
                  </a:lnTo>
                  <a:cubicBezTo>
                    <a:pt x="16665" y="22763"/>
                    <a:pt x="23134" y="16327"/>
                    <a:pt x="30282" y="10772"/>
                  </a:cubicBezTo>
                  <a:lnTo>
                    <a:pt x="40071" y="20629"/>
                  </a:lnTo>
                  <a:cubicBezTo>
                    <a:pt x="44577" y="17953"/>
                    <a:pt x="49420" y="15955"/>
                    <a:pt x="54467" y="14634"/>
                  </a:cubicBezTo>
                  <a:lnTo>
                    <a:pt x="54467" y="813"/>
                  </a:lnTo>
                  <a:cubicBezTo>
                    <a:pt x="58058" y="373"/>
                    <a:pt x="61648" y="102"/>
                    <a:pt x="65273"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6" name="Shape 1114">
              <a:extLst>
                <a:ext uri="{FF2B5EF4-FFF2-40B4-BE49-F238E27FC236}">
                  <a16:creationId xmlns:a16="http://schemas.microsoft.com/office/drawing/2014/main" id="{4FD47001-C719-4F03-9EAC-46298CD4D1B9}"/>
                </a:ext>
              </a:extLst>
            </p:cNvPr>
            <p:cNvSpPr/>
            <p:nvPr/>
          </p:nvSpPr>
          <p:spPr>
            <a:xfrm>
              <a:off x="539061"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7" name="Shape 1115">
              <a:extLst>
                <a:ext uri="{FF2B5EF4-FFF2-40B4-BE49-F238E27FC236}">
                  <a16:creationId xmlns:a16="http://schemas.microsoft.com/office/drawing/2014/main" id="{0C282345-3838-48A9-AA1A-872D4055176B}"/>
                </a:ext>
              </a:extLst>
            </p:cNvPr>
            <p:cNvSpPr/>
            <p:nvPr/>
          </p:nvSpPr>
          <p:spPr>
            <a:xfrm>
              <a:off x="482172" y="714846"/>
              <a:ext cx="68016" cy="134440"/>
            </a:xfrm>
            <a:custGeom>
              <a:avLst/>
              <a:gdLst/>
              <a:ahLst/>
              <a:cxnLst/>
              <a:rect l="0" t="0" r="0" b="0"/>
              <a:pathLst>
                <a:path w="68016" h="134440">
                  <a:moveTo>
                    <a:pt x="0" y="0"/>
                  </a:moveTo>
                  <a:lnTo>
                    <a:pt x="13550" y="676"/>
                  </a:lnTo>
                  <a:lnTo>
                    <a:pt x="13550" y="14497"/>
                  </a:lnTo>
                  <a:cubicBezTo>
                    <a:pt x="18597" y="15818"/>
                    <a:pt x="23475" y="17816"/>
                    <a:pt x="27945" y="20492"/>
                  </a:cubicBezTo>
                  <a:lnTo>
                    <a:pt x="37735" y="10635"/>
                  </a:lnTo>
                  <a:lnTo>
                    <a:pt x="56889" y="29790"/>
                  </a:lnTo>
                  <a:lnTo>
                    <a:pt x="47117" y="39629"/>
                  </a:lnTo>
                  <a:cubicBezTo>
                    <a:pt x="49759" y="44101"/>
                    <a:pt x="51791" y="48945"/>
                    <a:pt x="53079" y="53992"/>
                  </a:cubicBezTo>
                  <a:lnTo>
                    <a:pt x="66899" y="53992"/>
                  </a:lnTo>
                  <a:cubicBezTo>
                    <a:pt x="68016" y="62968"/>
                    <a:pt x="68016" y="72079"/>
                    <a:pt x="66899" y="81090"/>
                  </a:cubicBezTo>
                  <a:lnTo>
                    <a:pt x="53079" y="81090"/>
                  </a:lnTo>
                  <a:lnTo>
                    <a:pt x="47127" y="95462"/>
                  </a:lnTo>
                  <a:lnTo>
                    <a:pt x="56906" y="105309"/>
                  </a:lnTo>
                  <a:cubicBezTo>
                    <a:pt x="51351" y="112489"/>
                    <a:pt x="44915" y="118926"/>
                    <a:pt x="37735" y="124480"/>
                  </a:cubicBezTo>
                  <a:lnTo>
                    <a:pt x="27945" y="114624"/>
                  </a:lnTo>
                  <a:cubicBezTo>
                    <a:pt x="23439" y="117300"/>
                    <a:pt x="18597" y="119298"/>
                    <a:pt x="13550" y="120585"/>
                  </a:cubicBezTo>
                  <a:lnTo>
                    <a:pt x="13550" y="134440"/>
                  </a:lnTo>
                  <a:lnTo>
                    <a:pt x="0" y="134440"/>
                  </a:lnTo>
                  <a:lnTo>
                    <a:pt x="0" y="94673"/>
                  </a:lnTo>
                  <a:lnTo>
                    <a:pt x="0" y="94673"/>
                  </a:lnTo>
                  <a:cubicBezTo>
                    <a:pt x="7181" y="94673"/>
                    <a:pt x="14091" y="91828"/>
                    <a:pt x="19172" y="86713"/>
                  </a:cubicBezTo>
                  <a:cubicBezTo>
                    <a:pt x="24253" y="81632"/>
                    <a:pt x="27098" y="74756"/>
                    <a:pt x="27098" y="67575"/>
                  </a:cubicBezTo>
                  <a:cubicBezTo>
                    <a:pt x="27133" y="60225"/>
                    <a:pt x="24219" y="53213"/>
                    <a:pt x="19002" y="48065"/>
                  </a:cubicBezTo>
                  <a:lnTo>
                    <a:pt x="0" y="405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8" name="Shape 1116">
              <a:extLst>
                <a:ext uri="{FF2B5EF4-FFF2-40B4-BE49-F238E27FC236}">
                  <a16:creationId xmlns:a16="http://schemas.microsoft.com/office/drawing/2014/main" id="{E57B678E-EE74-4EA8-BC3D-48EEB0F46811}"/>
                </a:ext>
              </a:extLst>
            </p:cNvPr>
            <p:cNvSpPr/>
            <p:nvPr/>
          </p:nvSpPr>
          <p:spPr>
            <a:xfrm>
              <a:off x="804632"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9" name="Shape 1117">
              <a:extLst>
                <a:ext uri="{FF2B5EF4-FFF2-40B4-BE49-F238E27FC236}">
                  <a16:creationId xmlns:a16="http://schemas.microsoft.com/office/drawing/2014/main" id="{F14F1C50-7586-4755-A266-32109F56D712}"/>
                </a:ext>
              </a:extLst>
            </p:cNvPr>
            <p:cNvSpPr/>
            <p:nvPr/>
          </p:nvSpPr>
          <p:spPr>
            <a:xfrm>
              <a:off x="793522" y="714846"/>
              <a:ext cx="68017" cy="134440"/>
            </a:xfrm>
            <a:custGeom>
              <a:avLst/>
              <a:gdLst/>
              <a:ahLst/>
              <a:cxnLst/>
              <a:rect l="0" t="0" r="0" b="0"/>
              <a:pathLst>
                <a:path w="68017" h="134440">
                  <a:moveTo>
                    <a:pt x="68017" y="0"/>
                  </a:moveTo>
                  <a:lnTo>
                    <a:pt x="68017" y="40780"/>
                  </a:lnTo>
                  <a:lnTo>
                    <a:pt x="67238" y="40477"/>
                  </a:lnTo>
                  <a:lnTo>
                    <a:pt x="48579" y="48678"/>
                  </a:lnTo>
                  <a:cubicBezTo>
                    <a:pt x="43832" y="53569"/>
                    <a:pt x="40919" y="60241"/>
                    <a:pt x="40919" y="67575"/>
                  </a:cubicBezTo>
                  <a:cubicBezTo>
                    <a:pt x="40885" y="74756"/>
                    <a:pt x="43730" y="81699"/>
                    <a:pt x="48811" y="86781"/>
                  </a:cubicBezTo>
                  <a:cubicBezTo>
                    <a:pt x="53891" y="91895"/>
                    <a:pt x="60802" y="94774"/>
                    <a:pt x="68016" y="94774"/>
                  </a:cubicBezTo>
                  <a:lnTo>
                    <a:pt x="68017" y="94774"/>
                  </a:lnTo>
                  <a:lnTo>
                    <a:pt x="68017" y="134440"/>
                  </a:lnTo>
                  <a:lnTo>
                    <a:pt x="54468" y="134440"/>
                  </a:lnTo>
                  <a:lnTo>
                    <a:pt x="54468" y="120585"/>
                  </a:lnTo>
                  <a:cubicBezTo>
                    <a:pt x="49419" y="119298"/>
                    <a:pt x="44576" y="117300"/>
                    <a:pt x="40071" y="114624"/>
                  </a:cubicBezTo>
                  <a:lnTo>
                    <a:pt x="30282" y="124480"/>
                  </a:lnTo>
                  <a:lnTo>
                    <a:pt x="11127" y="105326"/>
                  </a:lnTo>
                  <a:lnTo>
                    <a:pt x="20899" y="95486"/>
                  </a:lnTo>
                  <a:cubicBezTo>
                    <a:pt x="18258" y="90980"/>
                    <a:pt x="16226" y="86137"/>
                    <a:pt x="14938" y="81090"/>
                  </a:cubicBezTo>
                  <a:lnTo>
                    <a:pt x="1118" y="81090"/>
                  </a:lnTo>
                  <a:cubicBezTo>
                    <a:pt x="0" y="72079"/>
                    <a:pt x="0" y="62968"/>
                    <a:pt x="1118" y="53992"/>
                  </a:cubicBezTo>
                  <a:lnTo>
                    <a:pt x="14938" y="53992"/>
                  </a:lnTo>
                  <a:lnTo>
                    <a:pt x="20889" y="39654"/>
                  </a:lnTo>
                  <a:lnTo>
                    <a:pt x="11110" y="29807"/>
                  </a:lnTo>
                  <a:cubicBezTo>
                    <a:pt x="16665" y="22627"/>
                    <a:pt x="23136" y="16190"/>
                    <a:pt x="30282" y="10635"/>
                  </a:cubicBezTo>
                  <a:lnTo>
                    <a:pt x="40071" y="20492"/>
                  </a:lnTo>
                  <a:cubicBezTo>
                    <a:pt x="44577" y="17816"/>
                    <a:pt x="49421" y="15818"/>
                    <a:pt x="54468" y="14497"/>
                  </a:cubicBezTo>
                  <a:lnTo>
                    <a:pt x="54468" y="676"/>
                  </a:lnTo>
                  <a:lnTo>
                    <a:pt x="680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0" name="Shape 1118">
              <a:extLst>
                <a:ext uri="{FF2B5EF4-FFF2-40B4-BE49-F238E27FC236}">
                  <a16:creationId xmlns:a16="http://schemas.microsoft.com/office/drawing/2014/main" id="{9B4CE200-A41F-4217-B220-D64EC094952C}"/>
                </a:ext>
              </a:extLst>
            </p:cNvPr>
            <p:cNvSpPr/>
            <p:nvPr/>
          </p:nvSpPr>
          <p:spPr>
            <a:xfrm>
              <a:off x="918427"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1" name="Shape 1119">
              <a:extLst>
                <a:ext uri="{FF2B5EF4-FFF2-40B4-BE49-F238E27FC236}">
                  <a16:creationId xmlns:a16="http://schemas.microsoft.com/office/drawing/2014/main" id="{CED13618-87FD-4B85-9204-1FE4BD086CD5}"/>
                </a:ext>
              </a:extLst>
            </p:cNvPr>
            <p:cNvSpPr/>
            <p:nvPr/>
          </p:nvSpPr>
          <p:spPr>
            <a:xfrm>
              <a:off x="861538" y="714709"/>
              <a:ext cx="68017" cy="134577"/>
            </a:xfrm>
            <a:custGeom>
              <a:avLst/>
              <a:gdLst/>
              <a:ahLst/>
              <a:cxnLst/>
              <a:rect l="0" t="0" r="0" b="0"/>
              <a:pathLst>
                <a:path w="68017" h="134577">
                  <a:moveTo>
                    <a:pt x="2744" y="0"/>
                  </a:moveTo>
                  <a:cubicBezTo>
                    <a:pt x="6368" y="102"/>
                    <a:pt x="9959" y="373"/>
                    <a:pt x="13549" y="813"/>
                  </a:cubicBezTo>
                  <a:lnTo>
                    <a:pt x="13549" y="14634"/>
                  </a:lnTo>
                  <a:cubicBezTo>
                    <a:pt x="18596" y="15955"/>
                    <a:pt x="23474" y="17953"/>
                    <a:pt x="27944" y="20629"/>
                  </a:cubicBezTo>
                  <a:lnTo>
                    <a:pt x="37734" y="10772"/>
                  </a:lnTo>
                  <a:lnTo>
                    <a:pt x="56888" y="29927"/>
                  </a:lnTo>
                  <a:lnTo>
                    <a:pt x="47116" y="39766"/>
                  </a:lnTo>
                  <a:cubicBezTo>
                    <a:pt x="49759" y="44238"/>
                    <a:pt x="51791" y="49082"/>
                    <a:pt x="53078" y="54128"/>
                  </a:cubicBezTo>
                  <a:lnTo>
                    <a:pt x="66899" y="54128"/>
                  </a:lnTo>
                  <a:cubicBezTo>
                    <a:pt x="68017" y="63105"/>
                    <a:pt x="68017" y="72216"/>
                    <a:pt x="66899" y="81226"/>
                  </a:cubicBezTo>
                  <a:lnTo>
                    <a:pt x="53078" y="81226"/>
                  </a:lnTo>
                  <a:lnTo>
                    <a:pt x="47126" y="95599"/>
                  </a:lnTo>
                  <a:lnTo>
                    <a:pt x="56905" y="105446"/>
                  </a:lnTo>
                  <a:cubicBezTo>
                    <a:pt x="51351" y="112626"/>
                    <a:pt x="44915" y="119063"/>
                    <a:pt x="37734" y="124617"/>
                  </a:cubicBezTo>
                  <a:lnTo>
                    <a:pt x="27944" y="114761"/>
                  </a:lnTo>
                  <a:cubicBezTo>
                    <a:pt x="23440" y="117437"/>
                    <a:pt x="18596" y="119435"/>
                    <a:pt x="13549" y="120722"/>
                  </a:cubicBezTo>
                  <a:lnTo>
                    <a:pt x="13549" y="134577"/>
                  </a:lnTo>
                  <a:lnTo>
                    <a:pt x="0" y="134577"/>
                  </a:lnTo>
                  <a:lnTo>
                    <a:pt x="0" y="94911"/>
                  </a:lnTo>
                  <a:lnTo>
                    <a:pt x="19206" y="86918"/>
                  </a:lnTo>
                  <a:cubicBezTo>
                    <a:pt x="24286" y="81836"/>
                    <a:pt x="27132" y="74893"/>
                    <a:pt x="27097" y="67711"/>
                  </a:cubicBezTo>
                  <a:cubicBezTo>
                    <a:pt x="27097" y="60360"/>
                    <a:pt x="24151" y="53350"/>
                    <a:pt x="18866" y="48269"/>
                  </a:cubicBezTo>
                  <a:lnTo>
                    <a:pt x="0" y="40917"/>
                  </a:lnTo>
                  <a:lnTo>
                    <a:pt x="0" y="137"/>
                  </a:lnTo>
                  <a:lnTo>
                    <a:pt x="27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2" name="Shape 1120">
              <a:extLst>
                <a:ext uri="{FF2B5EF4-FFF2-40B4-BE49-F238E27FC236}">
                  <a16:creationId xmlns:a16="http://schemas.microsoft.com/office/drawing/2014/main" id="{9BB0CBD3-6CB3-4334-90F6-930F4B3A03C5}"/>
                </a:ext>
              </a:extLst>
            </p:cNvPr>
            <p:cNvSpPr/>
            <p:nvPr/>
          </p:nvSpPr>
          <p:spPr>
            <a:xfrm>
              <a:off x="482166" y="471033"/>
              <a:ext cx="189689" cy="162349"/>
            </a:xfrm>
            <a:custGeom>
              <a:avLst/>
              <a:gdLst/>
              <a:ahLst/>
              <a:cxnLst/>
              <a:rect l="0" t="0" r="0" b="0"/>
              <a:pathLst>
                <a:path w="189689" h="162349">
                  <a:moveTo>
                    <a:pt x="189689" y="0"/>
                  </a:moveTo>
                  <a:lnTo>
                    <a:pt x="189689" y="27363"/>
                  </a:lnTo>
                  <a:lnTo>
                    <a:pt x="142655" y="33725"/>
                  </a:lnTo>
                  <a:cubicBezTo>
                    <a:pt x="126362" y="38577"/>
                    <a:pt x="110815" y="45944"/>
                    <a:pt x="96606" y="55649"/>
                  </a:cubicBezTo>
                  <a:cubicBezTo>
                    <a:pt x="68221" y="75091"/>
                    <a:pt x="46610" y="102900"/>
                    <a:pt x="34822" y="135250"/>
                  </a:cubicBezTo>
                  <a:lnTo>
                    <a:pt x="189689" y="135250"/>
                  </a:lnTo>
                  <a:lnTo>
                    <a:pt x="189689" y="162349"/>
                  </a:lnTo>
                  <a:lnTo>
                    <a:pt x="0" y="162349"/>
                  </a:lnTo>
                  <a:cubicBezTo>
                    <a:pt x="7080" y="116484"/>
                    <a:pt x="30554" y="74754"/>
                    <a:pt x="66018" y="44844"/>
                  </a:cubicBezTo>
                  <a:cubicBezTo>
                    <a:pt x="92644" y="22437"/>
                    <a:pt x="124680" y="7823"/>
                    <a:pt x="158597" y="2259"/>
                  </a:cubicBezTo>
                  <a:lnTo>
                    <a:pt x="18968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3" name="Shape 1121">
              <a:extLst>
                <a:ext uri="{FF2B5EF4-FFF2-40B4-BE49-F238E27FC236}">
                  <a16:creationId xmlns:a16="http://schemas.microsoft.com/office/drawing/2014/main" id="{BEBC8B05-BBB6-4E12-B2CF-00B4552D8E6A}"/>
                </a:ext>
              </a:extLst>
            </p:cNvPr>
            <p:cNvSpPr/>
            <p:nvPr/>
          </p:nvSpPr>
          <p:spPr>
            <a:xfrm>
              <a:off x="671854" y="470791"/>
              <a:ext cx="189685" cy="162590"/>
            </a:xfrm>
            <a:custGeom>
              <a:avLst/>
              <a:gdLst/>
              <a:ahLst/>
              <a:cxnLst/>
              <a:rect l="0" t="0" r="0" b="0"/>
              <a:pathLst>
                <a:path w="189685" h="162590">
                  <a:moveTo>
                    <a:pt x="3322" y="0"/>
                  </a:moveTo>
                  <a:lnTo>
                    <a:pt x="3317" y="2"/>
                  </a:lnTo>
                  <a:cubicBezTo>
                    <a:pt x="48572" y="780"/>
                    <a:pt x="92098" y="17513"/>
                    <a:pt x="126173" y="47287"/>
                  </a:cubicBezTo>
                  <a:cubicBezTo>
                    <a:pt x="160283" y="77028"/>
                    <a:pt x="182775" y="117845"/>
                    <a:pt x="189685" y="162590"/>
                  </a:cubicBezTo>
                  <a:lnTo>
                    <a:pt x="0" y="162590"/>
                  </a:lnTo>
                  <a:lnTo>
                    <a:pt x="0" y="135491"/>
                  </a:lnTo>
                  <a:lnTo>
                    <a:pt x="154866" y="135491"/>
                  </a:lnTo>
                  <a:cubicBezTo>
                    <a:pt x="143486" y="104261"/>
                    <a:pt x="122959" y="77230"/>
                    <a:pt x="95928" y="57889"/>
                  </a:cubicBezTo>
                  <a:cubicBezTo>
                    <a:pt x="68933" y="38581"/>
                    <a:pt x="36719" y="27844"/>
                    <a:pt x="3491" y="27132"/>
                  </a:cubicBezTo>
                  <a:lnTo>
                    <a:pt x="3491" y="27167"/>
                  </a:lnTo>
                  <a:lnTo>
                    <a:pt x="3490" y="27132"/>
                  </a:lnTo>
                  <a:lnTo>
                    <a:pt x="0" y="27605"/>
                  </a:lnTo>
                  <a:lnTo>
                    <a:pt x="0" y="241"/>
                  </a:lnTo>
                  <a:lnTo>
                    <a:pt x="33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4" name="Shape 1122">
              <a:extLst>
                <a:ext uri="{FF2B5EF4-FFF2-40B4-BE49-F238E27FC236}">
                  <a16:creationId xmlns:a16="http://schemas.microsoft.com/office/drawing/2014/main" id="{CB12B601-BF6E-4E63-ADA1-F469396C894A}"/>
                </a:ext>
              </a:extLst>
            </p:cNvPr>
            <p:cNvSpPr/>
            <p:nvPr/>
          </p:nvSpPr>
          <p:spPr>
            <a:xfrm>
              <a:off x="361003" y="660478"/>
              <a:ext cx="310852" cy="243874"/>
            </a:xfrm>
            <a:custGeom>
              <a:avLst/>
              <a:gdLst/>
              <a:ahLst/>
              <a:cxnLst/>
              <a:rect l="0" t="0" r="0" b="0"/>
              <a:pathLst>
                <a:path w="310852" h="243874">
                  <a:moveTo>
                    <a:pt x="121165" y="0"/>
                  </a:moveTo>
                  <a:lnTo>
                    <a:pt x="310852" y="0"/>
                  </a:lnTo>
                  <a:lnTo>
                    <a:pt x="310852" y="27098"/>
                  </a:lnTo>
                  <a:lnTo>
                    <a:pt x="121165" y="27098"/>
                  </a:lnTo>
                  <a:cubicBezTo>
                    <a:pt x="68965" y="27341"/>
                    <a:pt x="26760" y="69714"/>
                    <a:pt x="26760" y="121945"/>
                  </a:cubicBezTo>
                  <a:cubicBezTo>
                    <a:pt x="26760" y="174148"/>
                    <a:pt x="68968" y="216522"/>
                    <a:pt x="121165" y="216793"/>
                  </a:cubicBezTo>
                  <a:lnTo>
                    <a:pt x="310852" y="216793"/>
                  </a:lnTo>
                  <a:lnTo>
                    <a:pt x="310852" y="243874"/>
                  </a:lnTo>
                  <a:lnTo>
                    <a:pt x="121165" y="243874"/>
                  </a:lnTo>
                  <a:cubicBezTo>
                    <a:pt x="54128" y="243440"/>
                    <a:pt x="0" y="188967"/>
                    <a:pt x="0" y="121936"/>
                  </a:cubicBezTo>
                  <a:cubicBezTo>
                    <a:pt x="0" y="54907"/>
                    <a:pt x="54132" y="441"/>
                    <a:pt x="12116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5" name="Shape 1123">
              <a:extLst>
                <a:ext uri="{FF2B5EF4-FFF2-40B4-BE49-F238E27FC236}">
                  <a16:creationId xmlns:a16="http://schemas.microsoft.com/office/drawing/2014/main" id="{BF0F8E88-0E07-4F89-BCAE-F7DC6BE37B06}"/>
                </a:ext>
              </a:extLst>
            </p:cNvPr>
            <p:cNvSpPr/>
            <p:nvPr/>
          </p:nvSpPr>
          <p:spPr>
            <a:xfrm>
              <a:off x="671855" y="660478"/>
              <a:ext cx="310852" cy="243874"/>
            </a:xfrm>
            <a:custGeom>
              <a:avLst/>
              <a:gdLst/>
              <a:ahLst/>
              <a:cxnLst/>
              <a:rect l="0" t="0" r="0" b="0"/>
              <a:pathLst>
                <a:path w="310852" h="243874">
                  <a:moveTo>
                    <a:pt x="0" y="0"/>
                  </a:moveTo>
                  <a:lnTo>
                    <a:pt x="189686" y="0"/>
                  </a:lnTo>
                  <a:cubicBezTo>
                    <a:pt x="256723" y="433"/>
                    <a:pt x="310852" y="54907"/>
                    <a:pt x="310852" y="121936"/>
                  </a:cubicBezTo>
                  <a:cubicBezTo>
                    <a:pt x="310852" y="188967"/>
                    <a:pt x="256721" y="243434"/>
                    <a:pt x="189686" y="243874"/>
                  </a:cubicBezTo>
                  <a:lnTo>
                    <a:pt x="0" y="243874"/>
                  </a:lnTo>
                  <a:lnTo>
                    <a:pt x="0" y="216793"/>
                  </a:lnTo>
                  <a:lnTo>
                    <a:pt x="189686" y="216793"/>
                  </a:lnTo>
                  <a:cubicBezTo>
                    <a:pt x="241886" y="216516"/>
                    <a:pt x="284092" y="174142"/>
                    <a:pt x="284092" y="121945"/>
                  </a:cubicBezTo>
                  <a:cubicBezTo>
                    <a:pt x="284092" y="69710"/>
                    <a:pt x="241883" y="27336"/>
                    <a:pt x="189686" y="27098"/>
                  </a:cubicBezTo>
                  <a:lnTo>
                    <a:pt x="0" y="2709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6" name="Shape 1124">
              <a:extLst>
                <a:ext uri="{FF2B5EF4-FFF2-40B4-BE49-F238E27FC236}">
                  <a16:creationId xmlns:a16="http://schemas.microsoft.com/office/drawing/2014/main" id="{7CFAB75A-A5E6-4A8E-8101-565D8B5F715F}"/>
                </a:ext>
              </a:extLst>
            </p:cNvPr>
            <p:cNvSpPr/>
            <p:nvPr/>
          </p:nvSpPr>
          <p:spPr>
            <a:xfrm>
              <a:off x="757005" y="382759"/>
              <a:ext cx="261635" cy="137014"/>
            </a:xfrm>
            <a:custGeom>
              <a:avLst/>
              <a:gdLst/>
              <a:ahLst/>
              <a:cxnLst/>
              <a:rect l="0" t="0" r="0" b="0"/>
              <a:pathLst>
                <a:path w="261635" h="137014">
                  <a:moveTo>
                    <a:pt x="236096" y="0"/>
                  </a:moveTo>
                  <a:lnTo>
                    <a:pt x="261635" y="77196"/>
                  </a:lnTo>
                  <a:lnTo>
                    <a:pt x="80819" y="137014"/>
                  </a:lnTo>
                  <a:cubicBezTo>
                    <a:pt x="74248" y="129393"/>
                    <a:pt x="67135" y="122212"/>
                    <a:pt x="59548" y="115538"/>
                  </a:cubicBezTo>
                  <a:lnTo>
                    <a:pt x="59549" y="115538"/>
                  </a:lnTo>
                  <a:lnTo>
                    <a:pt x="227383" y="59989"/>
                  </a:lnTo>
                  <a:lnTo>
                    <a:pt x="218882" y="34280"/>
                  </a:lnTo>
                  <a:lnTo>
                    <a:pt x="33263" y="95690"/>
                  </a:lnTo>
                  <a:cubicBezTo>
                    <a:pt x="22694" y="88882"/>
                    <a:pt x="11549" y="83022"/>
                    <a:pt x="0" y="78144"/>
                  </a:cubicBezTo>
                  <a:lnTo>
                    <a:pt x="23609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7" name="Shape 1125">
              <a:extLst>
                <a:ext uri="{FF2B5EF4-FFF2-40B4-BE49-F238E27FC236}">
                  <a16:creationId xmlns:a16="http://schemas.microsoft.com/office/drawing/2014/main" id="{49B92294-966B-4E81-874B-44AF8DAEF1FB}"/>
                </a:ext>
              </a:extLst>
            </p:cNvPr>
            <p:cNvSpPr/>
            <p:nvPr/>
          </p:nvSpPr>
          <p:spPr>
            <a:xfrm>
              <a:off x="1031653" y="373782"/>
              <a:ext cx="83293" cy="50505"/>
            </a:xfrm>
            <a:custGeom>
              <a:avLst/>
              <a:gdLst/>
              <a:ahLst/>
              <a:cxnLst/>
              <a:rect l="0" t="0" r="0" b="0"/>
              <a:pathLst>
                <a:path w="83293" h="50505">
                  <a:moveTo>
                    <a:pt x="74790" y="0"/>
                  </a:moveTo>
                  <a:lnTo>
                    <a:pt x="83293" y="25744"/>
                  </a:lnTo>
                  <a:lnTo>
                    <a:pt x="8501" y="50505"/>
                  </a:lnTo>
                  <a:lnTo>
                    <a:pt x="0" y="24761"/>
                  </a:lnTo>
                  <a:lnTo>
                    <a:pt x="7479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8" name="Shape 1126">
              <a:extLst>
                <a:ext uri="{FF2B5EF4-FFF2-40B4-BE49-F238E27FC236}">
                  <a16:creationId xmlns:a16="http://schemas.microsoft.com/office/drawing/2014/main" id="{65CE0353-E6F8-45EB-AA76-F9B62128891D}"/>
                </a:ext>
              </a:extLst>
            </p:cNvPr>
            <p:cNvSpPr/>
            <p:nvPr/>
          </p:nvSpPr>
          <p:spPr>
            <a:xfrm>
              <a:off x="1029789" y="435866"/>
              <a:ext cx="83224" cy="54298"/>
            </a:xfrm>
            <a:custGeom>
              <a:avLst/>
              <a:gdLst/>
              <a:ahLst/>
              <a:cxnLst/>
              <a:rect l="0" t="0" r="0" b="0"/>
              <a:pathLst>
                <a:path w="83224" h="54298">
                  <a:moveTo>
                    <a:pt x="10027" y="0"/>
                  </a:moveTo>
                  <a:lnTo>
                    <a:pt x="83224" y="29097"/>
                  </a:lnTo>
                  <a:lnTo>
                    <a:pt x="73199" y="54298"/>
                  </a:lnTo>
                  <a:lnTo>
                    <a:pt x="0" y="25201"/>
                  </a:lnTo>
                  <a:lnTo>
                    <a:pt x="100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9" name="Shape 1127">
              <a:extLst>
                <a:ext uri="{FF2B5EF4-FFF2-40B4-BE49-F238E27FC236}">
                  <a16:creationId xmlns:a16="http://schemas.microsoft.com/office/drawing/2014/main" id="{87049829-6894-424B-B4AC-18C60D571DF8}"/>
                </a:ext>
              </a:extLst>
            </p:cNvPr>
            <p:cNvSpPr/>
            <p:nvPr/>
          </p:nvSpPr>
          <p:spPr>
            <a:xfrm>
              <a:off x="1001366" y="308168"/>
              <a:ext cx="64426" cy="81261"/>
            </a:xfrm>
            <a:custGeom>
              <a:avLst/>
              <a:gdLst/>
              <a:ahLst/>
              <a:cxnLst/>
              <a:rect l="0" t="0" r="0" b="0"/>
              <a:pathLst>
                <a:path w="64426" h="81261">
                  <a:moveTo>
                    <a:pt x="41358" y="0"/>
                  </a:moveTo>
                  <a:lnTo>
                    <a:pt x="64426" y="14227"/>
                  </a:lnTo>
                  <a:lnTo>
                    <a:pt x="23067" y="81261"/>
                  </a:lnTo>
                  <a:lnTo>
                    <a:pt x="0" y="67034"/>
                  </a:lnTo>
                  <a:lnTo>
                    <a:pt x="413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90" name="Group 189">
            <a:extLst>
              <a:ext uri="{FF2B5EF4-FFF2-40B4-BE49-F238E27FC236}">
                <a16:creationId xmlns:a16="http://schemas.microsoft.com/office/drawing/2014/main" id="{62FEB6DE-8A6C-43FD-A2B7-CD52153EB767}"/>
              </a:ext>
            </a:extLst>
          </p:cNvPr>
          <p:cNvGrpSpPr/>
          <p:nvPr/>
        </p:nvGrpSpPr>
        <p:grpSpPr>
          <a:xfrm>
            <a:off x="8849366" y="1879487"/>
            <a:ext cx="696912" cy="627667"/>
            <a:chOff x="0" y="0"/>
            <a:chExt cx="1393992" cy="1331996"/>
          </a:xfrm>
        </p:grpSpPr>
        <p:sp>
          <p:nvSpPr>
            <p:cNvPr id="191" name="Shape 1177">
              <a:extLst>
                <a:ext uri="{FF2B5EF4-FFF2-40B4-BE49-F238E27FC236}">
                  <a16:creationId xmlns:a16="http://schemas.microsoft.com/office/drawing/2014/main" id="{EC21F6C4-F35A-48EA-9AB2-2665DA596CF9}"/>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92" name="Shape 1179">
              <a:extLst>
                <a:ext uri="{FF2B5EF4-FFF2-40B4-BE49-F238E27FC236}">
                  <a16:creationId xmlns:a16="http://schemas.microsoft.com/office/drawing/2014/main" id="{8B01300E-4A65-4D5B-843D-7BF98CC8D06F}"/>
                </a:ext>
              </a:extLst>
            </p:cNvPr>
            <p:cNvSpPr/>
            <p:nvPr/>
          </p:nvSpPr>
          <p:spPr>
            <a:xfrm>
              <a:off x="361417" y="641124"/>
              <a:ext cx="102223" cy="322252"/>
            </a:xfrm>
            <a:custGeom>
              <a:avLst/>
              <a:gdLst/>
              <a:ahLst/>
              <a:cxnLst/>
              <a:rect l="0" t="0" r="0" b="0"/>
              <a:pathLst>
                <a:path w="102223" h="322252">
                  <a:moveTo>
                    <a:pt x="102223" y="0"/>
                  </a:moveTo>
                  <a:lnTo>
                    <a:pt x="102223" y="52740"/>
                  </a:lnTo>
                  <a:lnTo>
                    <a:pt x="97956" y="73819"/>
                  </a:lnTo>
                  <a:lnTo>
                    <a:pt x="97956" y="90614"/>
                  </a:lnTo>
                  <a:lnTo>
                    <a:pt x="102223" y="89431"/>
                  </a:lnTo>
                  <a:lnTo>
                    <a:pt x="102223" y="115677"/>
                  </a:lnTo>
                  <a:lnTo>
                    <a:pt x="100937" y="116949"/>
                  </a:lnTo>
                  <a:cubicBezTo>
                    <a:pt x="99040" y="120136"/>
                    <a:pt x="97946" y="123849"/>
                    <a:pt x="97946" y="127832"/>
                  </a:cubicBezTo>
                  <a:cubicBezTo>
                    <a:pt x="97946" y="131815"/>
                    <a:pt x="99040" y="135528"/>
                    <a:pt x="100937" y="138711"/>
                  </a:cubicBezTo>
                  <a:lnTo>
                    <a:pt x="102223" y="139978"/>
                  </a:lnTo>
                  <a:lnTo>
                    <a:pt x="102223" y="166475"/>
                  </a:lnTo>
                  <a:lnTo>
                    <a:pt x="95741" y="163826"/>
                  </a:lnTo>
                  <a:lnTo>
                    <a:pt x="95740" y="163825"/>
                  </a:lnTo>
                  <a:cubicBezTo>
                    <a:pt x="90961" y="185321"/>
                    <a:pt x="78485" y="204277"/>
                    <a:pt x="60311" y="217024"/>
                  </a:cubicBezTo>
                  <a:cubicBezTo>
                    <a:pt x="68142" y="225099"/>
                    <a:pt x="81590" y="235845"/>
                    <a:pt x="97955" y="235845"/>
                  </a:cubicBezTo>
                  <a:lnTo>
                    <a:pt x="102223" y="236843"/>
                  </a:lnTo>
                  <a:lnTo>
                    <a:pt x="102223" y="258983"/>
                  </a:lnTo>
                  <a:lnTo>
                    <a:pt x="80024" y="263421"/>
                  </a:lnTo>
                  <a:cubicBezTo>
                    <a:pt x="67549" y="265905"/>
                    <a:pt x="56341" y="272736"/>
                    <a:pt x="48430" y="282647"/>
                  </a:cubicBezTo>
                  <a:lnTo>
                    <a:pt x="34012" y="300660"/>
                  </a:lnTo>
                  <a:lnTo>
                    <a:pt x="102223" y="300660"/>
                  </a:lnTo>
                  <a:lnTo>
                    <a:pt x="102223" y="322252"/>
                  </a:lnTo>
                  <a:lnTo>
                    <a:pt x="11531" y="322252"/>
                  </a:lnTo>
                  <a:cubicBezTo>
                    <a:pt x="7372" y="322252"/>
                    <a:pt x="3592" y="319876"/>
                    <a:pt x="1782" y="316122"/>
                  </a:cubicBezTo>
                  <a:cubicBezTo>
                    <a:pt x="0" y="312369"/>
                    <a:pt x="486" y="307941"/>
                    <a:pt x="3078" y="304700"/>
                  </a:cubicBezTo>
                  <a:lnTo>
                    <a:pt x="31540" y="269136"/>
                  </a:lnTo>
                  <a:cubicBezTo>
                    <a:pt x="39670" y="258982"/>
                    <a:pt x="50282" y="251205"/>
                    <a:pt x="62190" y="246371"/>
                  </a:cubicBezTo>
                  <a:cubicBezTo>
                    <a:pt x="45501" y="235759"/>
                    <a:pt x="35592" y="221204"/>
                    <a:pt x="34944" y="220232"/>
                  </a:cubicBezTo>
                  <a:cubicBezTo>
                    <a:pt x="33215" y="217639"/>
                    <a:pt x="32702" y="214452"/>
                    <a:pt x="33485" y="211455"/>
                  </a:cubicBezTo>
                  <a:cubicBezTo>
                    <a:pt x="34295" y="208458"/>
                    <a:pt x="36321" y="205947"/>
                    <a:pt x="39102" y="204569"/>
                  </a:cubicBezTo>
                  <a:cubicBezTo>
                    <a:pt x="62083" y="193093"/>
                    <a:pt x="76341" y="170003"/>
                    <a:pt x="76341" y="144323"/>
                  </a:cubicBezTo>
                  <a:lnTo>
                    <a:pt x="76341" y="73817"/>
                  </a:lnTo>
                  <a:cubicBezTo>
                    <a:pt x="76341" y="46212"/>
                    <a:pt x="85819" y="20764"/>
                    <a:pt x="101677" y="560"/>
                  </a:cubicBezTo>
                  <a:lnTo>
                    <a:pt x="10222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3" name="Shape 1180">
              <a:extLst>
                <a:ext uri="{FF2B5EF4-FFF2-40B4-BE49-F238E27FC236}">
                  <a16:creationId xmlns:a16="http://schemas.microsoft.com/office/drawing/2014/main" id="{240E80B0-639F-4DDA-AAF5-67840263C4FC}"/>
                </a:ext>
              </a:extLst>
            </p:cNvPr>
            <p:cNvSpPr/>
            <p:nvPr/>
          </p:nvSpPr>
          <p:spPr>
            <a:xfrm>
              <a:off x="426956" y="409129"/>
              <a:ext cx="36683" cy="122187"/>
            </a:xfrm>
            <a:custGeom>
              <a:avLst/>
              <a:gdLst/>
              <a:ahLst/>
              <a:cxnLst/>
              <a:rect l="0" t="0" r="0" b="0"/>
              <a:pathLst>
                <a:path w="36683" h="122187">
                  <a:moveTo>
                    <a:pt x="36683" y="0"/>
                  </a:moveTo>
                  <a:lnTo>
                    <a:pt x="36683" y="35776"/>
                  </a:lnTo>
                  <a:lnTo>
                    <a:pt x="21612" y="35776"/>
                  </a:lnTo>
                  <a:lnTo>
                    <a:pt x="21612" y="57378"/>
                  </a:lnTo>
                  <a:lnTo>
                    <a:pt x="36683" y="57378"/>
                  </a:lnTo>
                  <a:lnTo>
                    <a:pt x="36683" y="122187"/>
                  </a:lnTo>
                  <a:lnTo>
                    <a:pt x="32404" y="122187"/>
                  </a:lnTo>
                  <a:cubicBezTo>
                    <a:pt x="26436" y="122187"/>
                    <a:pt x="21603" y="117353"/>
                    <a:pt x="21603" y="111385"/>
                  </a:cubicBezTo>
                  <a:lnTo>
                    <a:pt x="21603" y="78980"/>
                  </a:lnTo>
                  <a:lnTo>
                    <a:pt x="10801" y="78980"/>
                  </a:lnTo>
                  <a:cubicBezTo>
                    <a:pt x="4834" y="78980"/>
                    <a:pt x="0" y="74146"/>
                    <a:pt x="0" y="68178"/>
                  </a:cubicBezTo>
                  <a:lnTo>
                    <a:pt x="0" y="24972"/>
                  </a:lnTo>
                  <a:cubicBezTo>
                    <a:pt x="0" y="23675"/>
                    <a:pt x="324" y="22433"/>
                    <a:pt x="756" y="21272"/>
                  </a:cubicBezTo>
                  <a:cubicBezTo>
                    <a:pt x="890" y="20949"/>
                    <a:pt x="1026" y="20651"/>
                    <a:pt x="1187" y="20327"/>
                  </a:cubicBezTo>
                  <a:cubicBezTo>
                    <a:pt x="1619" y="19409"/>
                    <a:pt x="2187" y="18571"/>
                    <a:pt x="2863" y="17815"/>
                  </a:cubicBezTo>
                  <a:cubicBezTo>
                    <a:pt x="3024" y="17653"/>
                    <a:pt x="3160" y="17437"/>
                    <a:pt x="3321" y="17275"/>
                  </a:cubicBezTo>
                  <a:cubicBezTo>
                    <a:pt x="4077" y="16519"/>
                    <a:pt x="4968" y="15844"/>
                    <a:pt x="5968" y="15358"/>
                  </a:cubicBezTo>
                  <a:lnTo>
                    <a:pt x="3668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4" name="Shape 1181">
              <a:extLst>
                <a:ext uri="{FF2B5EF4-FFF2-40B4-BE49-F238E27FC236}">
                  <a16:creationId xmlns:a16="http://schemas.microsoft.com/office/drawing/2014/main" id="{47AB766A-3384-4561-AA6F-97631AC7F7D0}"/>
                </a:ext>
              </a:extLst>
            </p:cNvPr>
            <p:cNvSpPr/>
            <p:nvPr/>
          </p:nvSpPr>
          <p:spPr>
            <a:xfrm>
              <a:off x="463640" y="693350"/>
              <a:ext cx="92945" cy="270026"/>
            </a:xfrm>
            <a:custGeom>
              <a:avLst/>
              <a:gdLst/>
              <a:ahLst/>
              <a:cxnLst/>
              <a:rect l="0" t="0" r="0" b="0"/>
              <a:pathLst>
                <a:path w="92945" h="270026">
                  <a:moveTo>
                    <a:pt x="92945" y="0"/>
                  </a:moveTo>
                  <a:lnTo>
                    <a:pt x="92945" y="25707"/>
                  </a:lnTo>
                  <a:lnTo>
                    <a:pt x="92938" y="25702"/>
                  </a:lnTo>
                  <a:cubicBezTo>
                    <a:pt x="74711" y="41633"/>
                    <a:pt x="52190" y="51302"/>
                    <a:pt x="28129" y="53515"/>
                  </a:cubicBezTo>
                  <a:lnTo>
                    <a:pt x="28129" y="97210"/>
                  </a:lnTo>
                  <a:cubicBezTo>
                    <a:pt x="28129" y="132963"/>
                    <a:pt x="57185" y="162019"/>
                    <a:pt x="92938" y="162019"/>
                  </a:cubicBezTo>
                  <a:lnTo>
                    <a:pt x="92945" y="162018"/>
                  </a:lnTo>
                  <a:lnTo>
                    <a:pt x="92945" y="183619"/>
                  </a:lnTo>
                  <a:lnTo>
                    <a:pt x="71342" y="180783"/>
                  </a:lnTo>
                  <a:lnTo>
                    <a:pt x="71342" y="183619"/>
                  </a:lnTo>
                  <a:cubicBezTo>
                    <a:pt x="71342" y="192287"/>
                    <a:pt x="76608" y="199983"/>
                    <a:pt x="84304" y="203387"/>
                  </a:cubicBezTo>
                  <a:lnTo>
                    <a:pt x="92945" y="199459"/>
                  </a:lnTo>
                  <a:lnTo>
                    <a:pt x="92945" y="224864"/>
                  </a:lnTo>
                  <a:lnTo>
                    <a:pt x="86631" y="230421"/>
                  </a:lnTo>
                  <a:lnTo>
                    <a:pt x="72211" y="248433"/>
                  </a:lnTo>
                  <a:lnTo>
                    <a:pt x="92945" y="248433"/>
                  </a:lnTo>
                  <a:lnTo>
                    <a:pt x="92945" y="270026"/>
                  </a:lnTo>
                  <a:lnTo>
                    <a:pt x="0" y="270026"/>
                  </a:lnTo>
                  <a:lnTo>
                    <a:pt x="0" y="248433"/>
                  </a:lnTo>
                  <a:lnTo>
                    <a:pt x="44555" y="248433"/>
                  </a:lnTo>
                  <a:lnTo>
                    <a:pt x="68211" y="218864"/>
                  </a:lnTo>
                  <a:cubicBezTo>
                    <a:pt x="60462" y="213382"/>
                    <a:pt x="54682" y="205524"/>
                    <a:pt x="51819" y="196397"/>
                  </a:cubicBezTo>
                  <a:lnTo>
                    <a:pt x="0" y="206757"/>
                  </a:lnTo>
                  <a:lnTo>
                    <a:pt x="0" y="184617"/>
                  </a:lnTo>
                  <a:lnTo>
                    <a:pt x="242" y="184673"/>
                  </a:lnTo>
                  <a:lnTo>
                    <a:pt x="49740" y="174762"/>
                  </a:lnTo>
                  <a:lnTo>
                    <a:pt x="49740" y="172818"/>
                  </a:lnTo>
                  <a:cubicBezTo>
                    <a:pt x="49740" y="172547"/>
                    <a:pt x="49876" y="172305"/>
                    <a:pt x="49903" y="172034"/>
                  </a:cubicBezTo>
                  <a:cubicBezTo>
                    <a:pt x="29839" y="160449"/>
                    <a:pt x="14905" y="141060"/>
                    <a:pt x="9180" y="118000"/>
                  </a:cubicBezTo>
                  <a:lnTo>
                    <a:pt x="0" y="114248"/>
                  </a:lnTo>
                  <a:lnTo>
                    <a:pt x="0" y="87752"/>
                  </a:lnTo>
                  <a:lnTo>
                    <a:pt x="6525" y="94184"/>
                  </a:lnTo>
                  <a:lnTo>
                    <a:pt x="6525" y="56999"/>
                  </a:lnTo>
                  <a:lnTo>
                    <a:pt x="0" y="63451"/>
                  </a:lnTo>
                  <a:lnTo>
                    <a:pt x="0" y="37204"/>
                  </a:lnTo>
                  <a:lnTo>
                    <a:pt x="17337" y="32394"/>
                  </a:lnTo>
                  <a:cubicBezTo>
                    <a:pt x="42316" y="32394"/>
                    <a:pt x="65783" y="22672"/>
                    <a:pt x="83470" y="5012"/>
                  </a:cubicBezTo>
                  <a:lnTo>
                    <a:pt x="85333" y="3148"/>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5" name="Shape 1182">
              <a:extLst>
                <a:ext uri="{FF2B5EF4-FFF2-40B4-BE49-F238E27FC236}">
                  <a16:creationId xmlns:a16="http://schemas.microsoft.com/office/drawing/2014/main" id="{20502FCC-E907-4A36-9F68-C52D16E218C8}"/>
                </a:ext>
              </a:extLst>
            </p:cNvPr>
            <p:cNvSpPr/>
            <p:nvPr/>
          </p:nvSpPr>
          <p:spPr>
            <a:xfrm>
              <a:off x="463640" y="466508"/>
              <a:ext cx="92945" cy="227356"/>
            </a:xfrm>
            <a:custGeom>
              <a:avLst/>
              <a:gdLst/>
              <a:ahLst/>
              <a:cxnLst/>
              <a:rect l="0" t="0" r="0" b="0"/>
              <a:pathLst>
                <a:path w="92945" h="227356">
                  <a:moveTo>
                    <a:pt x="0" y="0"/>
                  </a:moveTo>
                  <a:lnTo>
                    <a:pt x="92945" y="0"/>
                  </a:lnTo>
                  <a:lnTo>
                    <a:pt x="92945" y="21604"/>
                  </a:lnTo>
                  <a:lnTo>
                    <a:pt x="6536" y="21604"/>
                  </a:lnTo>
                  <a:lnTo>
                    <a:pt x="6536" y="43207"/>
                  </a:lnTo>
                  <a:lnTo>
                    <a:pt x="92945" y="43207"/>
                  </a:lnTo>
                  <a:lnTo>
                    <a:pt x="92945" y="64810"/>
                  </a:lnTo>
                  <a:lnTo>
                    <a:pt x="38940" y="64810"/>
                  </a:lnTo>
                  <a:lnTo>
                    <a:pt x="38940" y="142715"/>
                  </a:lnTo>
                  <a:cubicBezTo>
                    <a:pt x="45799" y="139205"/>
                    <a:pt x="53010" y="136342"/>
                    <a:pt x="60544" y="134208"/>
                  </a:cubicBezTo>
                  <a:lnTo>
                    <a:pt x="60544" y="97212"/>
                  </a:lnTo>
                  <a:cubicBezTo>
                    <a:pt x="60544" y="91244"/>
                    <a:pt x="65378" y="86411"/>
                    <a:pt x="71345" y="86411"/>
                  </a:cubicBezTo>
                  <a:lnTo>
                    <a:pt x="92945" y="86411"/>
                  </a:lnTo>
                  <a:lnTo>
                    <a:pt x="92945" y="108016"/>
                  </a:lnTo>
                  <a:lnTo>
                    <a:pt x="82147" y="108016"/>
                  </a:lnTo>
                  <a:lnTo>
                    <a:pt x="82147" y="130160"/>
                  </a:lnTo>
                  <a:lnTo>
                    <a:pt x="92945" y="129619"/>
                  </a:lnTo>
                  <a:lnTo>
                    <a:pt x="92945" y="151223"/>
                  </a:lnTo>
                  <a:lnTo>
                    <a:pt x="64071" y="155600"/>
                  </a:lnTo>
                  <a:cubicBezTo>
                    <a:pt x="36692" y="164134"/>
                    <a:pt x="14469" y="184472"/>
                    <a:pt x="3385" y="210631"/>
                  </a:cubicBezTo>
                  <a:lnTo>
                    <a:pt x="0" y="227356"/>
                  </a:lnTo>
                  <a:lnTo>
                    <a:pt x="0" y="174616"/>
                  </a:lnTo>
                  <a:lnTo>
                    <a:pt x="17325" y="156835"/>
                  </a:lnTo>
                  <a:lnTo>
                    <a:pt x="17325" y="64808"/>
                  </a:lnTo>
                  <a:lnTo>
                    <a:pt x="0" y="648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6" name="Shape 1183">
              <a:extLst>
                <a:ext uri="{FF2B5EF4-FFF2-40B4-BE49-F238E27FC236}">
                  <a16:creationId xmlns:a16="http://schemas.microsoft.com/office/drawing/2014/main" id="{14EEEA28-AF4A-4A47-8EC1-A3B205F77AAD}"/>
                </a:ext>
              </a:extLst>
            </p:cNvPr>
            <p:cNvSpPr/>
            <p:nvPr/>
          </p:nvSpPr>
          <p:spPr>
            <a:xfrm>
              <a:off x="463640" y="362657"/>
              <a:ext cx="92945" cy="82248"/>
            </a:xfrm>
            <a:custGeom>
              <a:avLst/>
              <a:gdLst/>
              <a:ahLst/>
              <a:cxnLst/>
              <a:rect l="0" t="0" r="0" b="0"/>
              <a:pathLst>
                <a:path w="92945" h="82248">
                  <a:moveTo>
                    <a:pt x="92945" y="0"/>
                  </a:moveTo>
                  <a:lnTo>
                    <a:pt x="92945" y="24109"/>
                  </a:lnTo>
                  <a:lnTo>
                    <a:pt x="19874" y="60644"/>
                  </a:lnTo>
                  <a:lnTo>
                    <a:pt x="92945" y="60644"/>
                  </a:lnTo>
                  <a:lnTo>
                    <a:pt x="92945" y="82248"/>
                  </a:lnTo>
                  <a:lnTo>
                    <a:pt x="0" y="82248"/>
                  </a:lnTo>
                  <a:lnTo>
                    <a:pt x="0" y="46472"/>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7" name="Shape 28677">
              <a:extLst>
                <a:ext uri="{FF2B5EF4-FFF2-40B4-BE49-F238E27FC236}">
                  <a16:creationId xmlns:a16="http://schemas.microsoft.com/office/drawing/2014/main" id="{88949A0B-37CB-47B1-B195-8A19EFE109DB}"/>
                </a:ext>
              </a:extLst>
            </p:cNvPr>
            <p:cNvSpPr/>
            <p:nvPr/>
          </p:nvSpPr>
          <p:spPr>
            <a:xfrm>
              <a:off x="556585" y="941783"/>
              <a:ext cx="48608" cy="21592"/>
            </a:xfrm>
            <a:custGeom>
              <a:avLst/>
              <a:gdLst/>
              <a:ahLst/>
              <a:cxnLst/>
              <a:rect l="0" t="0" r="0" b="0"/>
              <a:pathLst>
                <a:path w="48608" h="21592">
                  <a:moveTo>
                    <a:pt x="0" y="0"/>
                  </a:moveTo>
                  <a:lnTo>
                    <a:pt x="48608" y="0"/>
                  </a:lnTo>
                  <a:lnTo>
                    <a:pt x="48608"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8" name="Shape 1185">
              <a:extLst>
                <a:ext uri="{FF2B5EF4-FFF2-40B4-BE49-F238E27FC236}">
                  <a16:creationId xmlns:a16="http://schemas.microsoft.com/office/drawing/2014/main" id="{E36B0D6C-2A4D-438E-903A-6AE8F55C58CC}"/>
                </a:ext>
              </a:extLst>
            </p:cNvPr>
            <p:cNvSpPr/>
            <p:nvPr/>
          </p:nvSpPr>
          <p:spPr>
            <a:xfrm>
              <a:off x="556585" y="831278"/>
              <a:ext cx="48608" cy="86935"/>
            </a:xfrm>
            <a:custGeom>
              <a:avLst/>
              <a:gdLst/>
              <a:ahLst/>
              <a:cxnLst/>
              <a:rect l="0" t="0" r="0" b="0"/>
              <a:pathLst>
                <a:path w="48608" h="86935">
                  <a:moveTo>
                    <a:pt x="48608" y="0"/>
                  </a:moveTo>
                  <a:lnTo>
                    <a:pt x="48608" y="28899"/>
                  </a:lnTo>
                  <a:lnTo>
                    <a:pt x="43018" y="33944"/>
                  </a:lnTo>
                  <a:lnTo>
                    <a:pt x="43207" y="34888"/>
                  </a:lnTo>
                  <a:lnTo>
                    <a:pt x="43207" y="45691"/>
                  </a:lnTo>
                  <a:cubicBezTo>
                    <a:pt x="43207" y="46338"/>
                    <a:pt x="43099" y="47014"/>
                    <a:pt x="43099" y="47688"/>
                  </a:cubicBezTo>
                  <a:lnTo>
                    <a:pt x="48608" y="46586"/>
                  </a:lnTo>
                  <a:lnTo>
                    <a:pt x="48608" y="68601"/>
                  </a:lnTo>
                  <a:lnTo>
                    <a:pt x="25281" y="73266"/>
                  </a:lnTo>
                  <a:cubicBezTo>
                    <a:pt x="19043" y="74508"/>
                    <a:pt x="13122" y="76837"/>
                    <a:pt x="7772" y="80094"/>
                  </a:cubicBezTo>
                  <a:lnTo>
                    <a:pt x="0" y="86935"/>
                  </a:lnTo>
                  <a:lnTo>
                    <a:pt x="0" y="61531"/>
                  </a:lnTo>
                  <a:lnTo>
                    <a:pt x="20469" y="52226"/>
                  </a:lnTo>
                  <a:cubicBezTo>
                    <a:pt x="21145" y="50119"/>
                    <a:pt x="21603" y="47932"/>
                    <a:pt x="21603" y="45691"/>
                  </a:cubicBezTo>
                  <a:lnTo>
                    <a:pt x="21603" y="42774"/>
                  </a:lnTo>
                  <a:cubicBezTo>
                    <a:pt x="14609" y="44583"/>
                    <a:pt x="7400" y="45691"/>
                    <a:pt x="1" y="45691"/>
                  </a:cubicBezTo>
                  <a:lnTo>
                    <a:pt x="0" y="45691"/>
                  </a:lnTo>
                  <a:lnTo>
                    <a:pt x="0" y="24090"/>
                  </a:lnTo>
                  <a:lnTo>
                    <a:pt x="18149" y="21469"/>
                  </a:lnTo>
                  <a:cubicBezTo>
                    <a:pt x="26887" y="18899"/>
                    <a:pt x="34993" y="14516"/>
                    <a:pt x="41917" y="866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9" name="Shape 1186">
              <a:extLst>
                <a:ext uri="{FF2B5EF4-FFF2-40B4-BE49-F238E27FC236}">
                  <a16:creationId xmlns:a16="http://schemas.microsoft.com/office/drawing/2014/main" id="{8040C7C9-CCA4-4A3E-B209-C592CD784D48}"/>
                </a:ext>
              </a:extLst>
            </p:cNvPr>
            <p:cNvSpPr/>
            <p:nvPr/>
          </p:nvSpPr>
          <p:spPr>
            <a:xfrm>
              <a:off x="556585" y="641744"/>
              <a:ext cx="48608" cy="166541"/>
            </a:xfrm>
            <a:custGeom>
              <a:avLst/>
              <a:gdLst/>
              <a:ahLst/>
              <a:cxnLst/>
              <a:rect l="0" t="0" r="0" b="0"/>
              <a:pathLst>
                <a:path w="48608" h="166541">
                  <a:moveTo>
                    <a:pt x="48608" y="0"/>
                  </a:moveTo>
                  <a:lnTo>
                    <a:pt x="48608" y="46479"/>
                  </a:lnTo>
                  <a:lnTo>
                    <a:pt x="43200" y="73198"/>
                  </a:lnTo>
                  <a:lnTo>
                    <a:pt x="43200" y="90021"/>
                  </a:lnTo>
                  <a:lnTo>
                    <a:pt x="48608" y="87777"/>
                  </a:lnTo>
                  <a:lnTo>
                    <a:pt x="48608" y="113941"/>
                  </a:lnTo>
                  <a:lnTo>
                    <a:pt x="46198" y="116324"/>
                  </a:lnTo>
                  <a:cubicBezTo>
                    <a:pt x="44301" y="119510"/>
                    <a:pt x="43207" y="123223"/>
                    <a:pt x="43207" y="127206"/>
                  </a:cubicBezTo>
                  <a:cubicBezTo>
                    <a:pt x="43207" y="131189"/>
                    <a:pt x="44301" y="134902"/>
                    <a:pt x="46198" y="138086"/>
                  </a:cubicBezTo>
                  <a:lnTo>
                    <a:pt x="48608" y="140461"/>
                  </a:lnTo>
                  <a:lnTo>
                    <a:pt x="48608" y="166541"/>
                  </a:lnTo>
                  <a:lnTo>
                    <a:pt x="42764" y="164312"/>
                  </a:lnTo>
                  <a:cubicBezTo>
                    <a:pt x="30103" y="156776"/>
                    <a:pt x="21597" y="142988"/>
                    <a:pt x="21597" y="127211"/>
                  </a:cubicBezTo>
                  <a:lnTo>
                    <a:pt x="21597" y="91835"/>
                  </a:lnTo>
                  <a:lnTo>
                    <a:pt x="0" y="77312"/>
                  </a:lnTo>
                  <a:lnTo>
                    <a:pt x="0" y="51605"/>
                  </a:lnTo>
                  <a:lnTo>
                    <a:pt x="27" y="51594"/>
                  </a:lnTo>
                  <a:cubicBezTo>
                    <a:pt x="2785" y="51594"/>
                    <a:pt x="5539" y="52648"/>
                    <a:pt x="7646" y="54754"/>
                  </a:cubicBezTo>
                  <a:lnTo>
                    <a:pt x="9509" y="56590"/>
                  </a:lnTo>
                  <a:cubicBezTo>
                    <a:pt x="13343" y="60452"/>
                    <a:pt x="17503" y="63908"/>
                    <a:pt x="21931" y="67013"/>
                  </a:cubicBezTo>
                  <a:cubicBezTo>
                    <a:pt x="22674" y="52595"/>
                    <a:pt x="25982" y="38857"/>
                    <a:pt x="31420" y="2624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0" name="Shape 1187">
              <a:extLst>
                <a:ext uri="{FF2B5EF4-FFF2-40B4-BE49-F238E27FC236}">
                  <a16:creationId xmlns:a16="http://schemas.microsoft.com/office/drawing/2014/main" id="{6AB8BDBE-94B8-4115-A873-4FBAE12F6AB1}"/>
                </a:ext>
              </a:extLst>
            </p:cNvPr>
            <p:cNvSpPr/>
            <p:nvPr/>
          </p:nvSpPr>
          <p:spPr>
            <a:xfrm>
              <a:off x="556585" y="552918"/>
              <a:ext cx="48608" cy="78673"/>
            </a:xfrm>
            <a:custGeom>
              <a:avLst/>
              <a:gdLst/>
              <a:ahLst/>
              <a:cxnLst/>
              <a:rect l="0" t="0" r="0" b="0"/>
              <a:pathLst>
                <a:path w="48608" h="78673">
                  <a:moveTo>
                    <a:pt x="0" y="0"/>
                  </a:moveTo>
                  <a:lnTo>
                    <a:pt x="43211" y="0"/>
                  </a:lnTo>
                  <a:lnTo>
                    <a:pt x="48608" y="2235"/>
                  </a:lnTo>
                  <a:lnTo>
                    <a:pt x="48608" y="78673"/>
                  </a:lnTo>
                  <a:lnTo>
                    <a:pt x="28112" y="69010"/>
                  </a:lnTo>
                  <a:cubicBezTo>
                    <a:pt x="19069" y="66256"/>
                    <a:pt x="9604" y="64811"/>
                    <a:pt x="4" y="64811"/>
                  </a:cubicBezTo>
                  <a:lnTo>
                    <a:pt x="1" y="64812"/>
                  </a:lnTo>
                  <a:lnTo>
                    <a:pt x="0" y="64812"/>
                  </a:lnTo>
                  <a:lnTo>
                    <a:pt x="0" y="43208"/>
                  </a:lnTo>
                  <a:lnTo>
                    <a:pt x="4" y="43208"/>
                  </a:lnTo>
                  <a:cubicBezTo>
                    <a:pt x="11048" y="43208"/>
                    <a:pt x="21931" y="44802"/>
                    <a:pt x="32408" y="47772"/>
                  </a:cubicBezTo>
                  <a:lnTo>
                    <a:pt x="32408"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1" name="Shape 28678">
              <a:extLst>
                <a:ext uri="{FF2B5EF4-FFF2-40B4-BE49-F238E27FC236}">
                  <a16:creationId xmlns:a16="http://schemas.microsoft.com/office/drawing/2014/main" id="{5E629263-B26A-4E56-BDE2-5617E83C8EBD}"/>
                </a:ext>
              </a:extLst>
            </p:cNvPr>
            <p:cNvSpPr/>
            <p:nvPr/>
          </p:nvSpPr>
          <p:spPr>
            <a:xfrm>
              <a:off x="556585" y="509714"/>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2" name="Shape 28679">
              <a:extLst>
                <a:ext uri="{FF2B5EF4-FFF2-40B4-BE49-F238E27FC236}">
                  <a16:creationId xmlns:a16="http://schemas.microsoft.com/office/drawing/2014/main" id="{196C4A45-D416-4741-95FE-C5032783AE65}"/>
                </a:ext>
              </a:extLst>
            </p:cNvPr>
            <p:cNvSpPr/>
            <p:nvPr/>
          </p:nvSpPr>
          <p:spPr>
            <a:xfrm>
              <a:off x="556585" y="466508"/>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3" name="Shape 1190">
              <a:extLst>
                <a:ext uri="{FF2B5EF4-FFF2-40B4-BE49-F238E27FC236}">
                  <a16:creationId xmlns:a16="http://schemas.microsoft.com/office/drawing/2014/main" id="{EA4C3364-5BB9-47FC-8664-E2D4B42AB6DA}"/>
                </a:ext>
              </a:extLst>
            </p:cNvPr>
            <p:cNvSpPr/>
            <p:nvPr/>
          </p:nvSpPr>
          <p:spPr>
            <a:xfrm>
              <a:off x="556585" y="423301"/>
              <a:ext cx="48608" cy="21604"/>
            </a:xfrm>
            <a:custGeom>
              <a:avLst/>
              <a:gdLst/>
              <a:ahLst/>
              <a:cxnLst/>
              <a:rect l="0" t="0" r="0" b="0"/>
              <a:pathLst>
                <a:path w="48608" h="21604">
                  <a:moveTo>
                    <a:pt x="0" y="0"/>
                  </a:moveTo>
                  <a:lnTo>
                    <a:pt x="43206" y="0"/>
                  </a:lnTo>
                  <a:lnTo>
                    <a:pt x="48608" y="2236"/>
                  </a:lnTo>
                  <a:lnTo>
                    <a:pt x="48608" y="19367"/>
                  </a:lnTo>
                  <a:lnTo>
                    <a:pt x="43206"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4" name="Shape 1191">
              <a:extLst>
                <a:ext uri="{FF2B5EF4-FFF2-40B4-BE49-F238E27FC236}">
                  <a16:creationId xmlns:a16="http://schemas.microsoft.com/office/drawing/2014/main" id="{D479CA3F-2979-434A-B4B2-64AB337D8A9C}"/>
                </a:ext>
              </a:extLst>
            </p:cNvPr>
            <p:cNvSpPr/>
            <p:nvPr/>
          </p:nvSpPr>
          <p:spPr>
            <a:xfrm>
              <a:off x="556585" y="338353"/>
              <a:ext cx="48608" cy="48413"/>
            </a:xfrm>
            <a:custGeom>
              <a:avLst/>
              <a:gdLst/>
              <a:ahLst/>
              <a:cxnLst/>
              <a:rect l="0" t="0" r="0" b="0"/>
              <a:pathLst>
                <a:path w="48608" h="48413">
                  <a:moveTo>
                    <a:pt x="48608" y="0"/>
                  </a:moveTo>
                  <a:lnTo>
                    <a:pt x="48608" y="24110"/>
                  </a:lnTo>
                  <a:lnTo>
                    <a:pt x="0" y="48413"/>
                  </a:lnTo>
                  <a:lnTo>
                    <a:pt x="0" y="24304"/>
                  </a:ln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5" name="Shape 28680">
              <a:extLst>
                <a:ext uri="{FF2B5EF4-FFF2-40B4-BE49-F238E27FC236}">
                  <a16:creationId xmlns:a16="http://schemas.microsoft.com/office/drawing/2014/main" id="{78CC8784-823E-4260-85F3-1E5CAC7DFAC0}"/>
                </a:ext>
              </a:extLst>
            </p:cNvPr>
            <p:cNvSpPr/>
            <p:nvPr/>
          </p:nvSpPr>
          <p:spPr>
            <a:xfrm>
              <a:off x="605193" y="941783"/>
              <a:ext cx="21644" cy="21592"/>
            </a:xfrm>
            <a:custGeom>
              <a:avLst/>
              <a:gdLst/>
              <a:ahLst/>
              <a:cxnLst/>
              <a:rect l="0" t="0" r="0" b="0"/>
              <a:pathLst>
                <a:path w="21644" h="21592">
                  <a:moveTo>
                    <a:pt x="0" y="0"/>
                  </a:moveTo>
                  <a:lnTo>
                    <a:pt x="21644" y="0"/>
                  </a:lnTo>
                  <a:lnTo>
                    <a:pt x="2164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6" name="Shape 1193">
              <a:extLst>
                <a:ext uri="{FF2B5EF4-FFF2-40B4-BE49-F238E27FC236}">
                  <a16:creationId xmlns:a16="http://schemas.microsoft.com/office/drawing/2014/main" id="{C4C84AB2-5926-4E7A-9204-677364ED3436}"/>
                </a:ext>
              </a:extLst>
            </p:cNvPr>
            <p:cNvSpPr/>
            <p:nvPr/>
          </p:nvSpPr>
          <p:spPr>
            <a:xfrm>
              <a:off x="605193" y="873533"/>
              <a:ext cx="21644" cy="26346"/>
            </a:xfrm>
            <a:custGeom>
              <a:avLst/>
              <a:gdLst/>
              <a:ahLst/>
              <a:cxnLst/>
              <a:rect l="0" t="0" r="0" b="0"/>
              <a:pathLst>
                <a:path w="21644" h="26346">
                  <a:moveTo>
                    <a:pt x="21644" y="0"/>
                  </a:moveTo>
                  <a:lnTo>
                    <a:pt x="21644" y="22017"/>
                  </a:lnTo>
                  <a:lnTo>
                    <a:pt x="0" y="26346"/>
                  </a:lnTo>
                  <a:lnTo>
                    <a:pt x="0" y="4331"/>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7" name="Shape 1194">
              <a:extLst>
                <a:ext uri="{FF2B5EF4-FFF2-40B4-BE49-F238E27FC236}">
                  <a16:creationId xmlns:a16="http://schemas.microsoft.com/office/drawing/2014/main" id="{9AA30B33-663F-49EA-BF04-034D6CFBEBD0}"/>
                </a:ext>
              </a:extLst>
            </p:cNvPr>
            <p:cNvSpPr/>
            <p:nvPr/>
          </p:nvSpPr>
          <p:spPr>
            <a:xfrm>
              <a:off x="605193" y="704140"/>
              <a:ext cx="21644" cy="156038"/>
            </a:xfrm>
            <a:custGeom>
              <a:avLst/>
              <a:gdLst/>
              <a:ahLst/>
              <a:cxnLst/>
              <a:rect l="0" t="0" r="0" b="0"/>
              <a:pathLst>
                <a:path w="21644" h="156038">
                  <a:moveTo>
                    <a:pt x="16196" y="0"/>
                  </a:moveTo>
                  <a:lnTo>
                    <a:pt x="21644" y="0"/>
                  </a:lnTo>
                  <a:lnTo>
                    <a:pt x="21644" y="136624"/>
                  </a:lnTo>
                  <a:lnTo>
                    <a:pt x="21577" y="136563"/>
                  </a:lnTo>
                  <a:lnTo>
                    <a:pt x="0" y="156038"/>
                  </a:lnTo>
                  <a:lnTo>
                    <a:pt x="0" y="127139"/>
                  </a:lnTo>
                  <a:lnTo>
                    <a:pt x="9984" y="114206"/>
                  </a:lnTo>
                  <a:cubicBezTo>
                    <a:pt x="9984" y="114179"/>
                    <a:pt x="10012" y="114153"/>
                    <a:pt x="10039" y="114126"/>
                  </a:cubicBezTo>
                  <a:cubicBezTo>
                    <a:pt x="9283" y="111857"/>
                    <a:pt x="8634" y="109562"/>
                    <a:pt x="8040" y="107212"/>
                  </a:cubicBezTo>
                  <a:lnTo>
                    <a:pt x="0" y="104146"/>
                  </a:lnTo>
                  <a:lnTo>
                    <a:pt x="0" y="78066"/>
                  </a:lnTo>
                  <a:lnTo>
                    <a:pt x="5401" y="83389"/>
                  </a:lnTo>
                  <a:lnTo>
                    <a:pt x="5401" y="46205"/>
                  </a:lnTo>
                  <a:lnTo>
                    <a:pt x="0" y="51546"/>
                  </a:lnTo>
                  <a:lnTo>
                    <a:pt x="0" y="25382"/>
                  </a:lnTo>
                  <a:lnTo>
                    <a:pt x="5394" y="23143"/>
                  </a:lnTo>
                  <a:lnTo>
                    <a:pt x="5394" y="10801"/>
                  </a:lnTo>
                  <a:cubicBezTo>
                    <a:pt x="5394" y="4834"/>
                    <a:pt x="10228" y="0"/>
                    <a:pt x="161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8" name="Shape 1195">
              <a:extLst>
                <a:ext uri="{FF2B5EF4-FFF2-40B4-BE49-F238E27FC236}">
                  <a16:creationId xmlns:a16="http://schemas.microsoft.com/office/drawing/2014/main" id="{967AD92F-CA90-43AE-88B8-A778478A9B55}"/>
                </a:ext>
              </a:extLst>
            </p:cNvPr>
            <p:cNvSpPr/>
            <p:nvPr/>
          </p:nvSpPr>
          <p:spPr>
            <a:xfrm>
              <a:off x="605193" y="555153"/>
              <a:ext cx="21644" cy="133070"/>
            </a:xfrm>
            <a:custGeom>
              <a:avLst/>
              <a:gdLst/>
              <a:ahLst/>
              <a:cxnLst/>
              <a:rect l="0" t="0" r="0" b="0"/>
              <a:pathLst>
                <a:path w="21644" h="133070">
                  <a:moveTo>
                    <a:pt x="0" y="0"/>
                  </a:moveTo>
                  <a:lnTo>
                    <a:pt x="2242" y="928"/>
                  </a:lnTo>
                  <a:cubicBezTo>
                    <a:pt x="4196" y="2883"/>
                    <a:pt x="5405" y="5583"/>
                    <a:pt x="5405" y="8567"/>
                  </a:cubicBezTo>
                  <a:lnTo>
                    <a:pt x="5405" y="51773"/>
                  </a:lnTo>
                  <a:cubicBezTo>
                    <a:pt x="5405" y="52502"/>
                    <a:pt x="5134" y="53152"/>
                    <a:pt x="4999" y="53852"/>
                  </a:cubicBezTo>
                  <a:lnTo>
                    <a:pt x="21644" y="64044"/>
                  </a:lnTo>
                  <a:lnTo>
                    <a:pt x="21644" y="93236"/>
                  </a:lnTo>
                  <a:lnTo>
                    <a:pt x="2244" y="121986"/>
                  </a:lnTo>
                  <a:lnTo>
                    <a:pt x="0" y="133070"/>
                  </a:lnTo>
                  <a:lnTo>
                    <a:pt x="0" y="86592"/>
                  </a:lnTo>
                  <a:lnTo>
                    <a:pt x="5081" y="78833"/>
                  </a:lnTo>
                  <a:lnTo>
                    <a:pt x="0" y="7643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9" name="Shape 28681">
              <a:extLst>
                <a:ext uri="{FF2B5EF4-FFF2-40B4-BE49-F238E27FC236}">
                  <a16:creationId xmlns:a16="http://schemas.microsoft.com/office/drawing/2014/main" id="{C3344F7B-47A0-4C39-BFF6-F448F53F0390}"/>
                </a:ext>
              </a:extLst>
            </p:cNvPr>
            <p:cNvSpPr/>
            <p:nvPr/>
          </p:nvSpPr>
          <p:spPr>
            <a:xfrm>
              <a:off x="605193" y="509714"/>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0" name="Shape 28682">
              <a:extLst>
                <a:ext uri="{FF2B5EF4-FFF2-40B4-BE49-F238E27FC236}">
                  <a16:creationId xmlns:a16="http://schemas.microsoft.com/office/drawing/2014/main" id="{72AB1DBC-966A-4D49-B553-F52BDC7E6158}"/>
                </a:ext>
              </a:extLst>
            </p:cNvPr>
            <p:cNvSpPr/>
            <p:nvPr/>
          </p:nvSpPr>
          <p:spPr>
            <a:xfrm>
              <a:off x="605193" y="466508"/>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1" name="Shape 1198">
              <a:extLst>
                <a:ext uri="{FF2B5EF4-FFF2-40B4-BE49-F238E27FC236}">
                  <a16:creationId xmlns:a16="http://schemas.microsoft.com/office/drawing/2014/main" id="{8806AB17-A264-4A96-B21B-81E529588C02}"/>
                </a:ext>
              </a:extLst>
            </p:cNvPr>
            <p:cNvSpPr/>
            <p:nvPr/>
          </p:nvSpPr>
          <p:spPr>
            <a:xfrm>
              <a:off x="605193" y="425538"/>
              <a:ext cx="5401" cy="17131"/>
            </a:xfrm>
            <a:custGeom>
              <a:avLst/>
              <a:gdLst/>
              <a:ahLst/>
              <a:cxnLst/>
              <a:rect l="0" t="0" r="0" b="0"/>
              <a:pathLst>
                <a:path w="5401" h="17131">
                  <a:moveTo>
                    <a:pt x="0" y="0"/>
                  </a:moveTo>
                  <a:lnTo>
                    <a:pt x="2237" y="926"/>
                  </a:lnTo>
                  <a:cubicBezTo>
                    <a:pt x="4192" y="2881"/>
                    <a:pt x="5401" y="5581"/>
                    <a:pt x="5401" y="8565"/>
                  </a:cubicBezTo>
                  <a:cubicBezTo>
                    <a:pt x="5401" y="11549"/>
                    <a:pt x="4192" y="14250"/>
                    <a:pt x="2237" y="16204"/>
                  </a:cubicBezTo>
                  <a:lnTo>
                    <a:pt x="0" y="1713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2" name="Shape 1199">
              <a:extLst>
                <a:ext uri="{FF2B5EF4-FFF2-40B4-BE49-F238E27FC236}">
                  <a16:creationId xmlns:a16="http://schemas.microsoft.com/office/drawing/2014/main" id="{795E6162-89B9-4331-9FA6-30C48332C82F}"/>
                </a:ext>
              </a:extLst>
            </p:cNvPr>
            <p:cNvSpPr/>
            <p:nvPr/>
          </p:nvSpPr>
          <p:spPr>
            <a:xfrm>
              <a:off x="605193" y="327531"/>
              <a:ext cx="21644" cy="34932"/>
            </a:xfrm>
            <a:custGeom>
              <a:avLst/>
              <a:gdLst/>
              <a:ahLst/>
              <a:cxnLst/>
              <a:rect l="0" t="0" r="0" b="0"/>
              <a:pathLst>
                <a:path w="21644" h="34932">
                  <a:moveTo>
                    <a:pt x="21644" y="0"/>
                  </a:moveTo>
                  <a:lnTo>
                    <a:pt x="21644" y="24110"/>
                  </a:lnTo>
                  <a:lnTo>
                    <a:pt x="0" y="34932"/>
                  </a:lnTo>
                  <a:lnTo>
                    <a:pt x="0" y="10822"/>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3" name="Shape 28683">
              <a:extLst>
                <a:ext uri="{FF2B5EF4-FFF2-40B4-BE49-F238E27FC236}">
                  <a16:creationId xmlns:a16="http://schemas.microsoft.com/office/drawing/2014/main" id="{F834C0BB-C852-461B-A02E-3FEDB561C980}"/>
                </a:ext>
              </a:extLst>
            </p:cNvPr>
            <p:cNvSpPr/>
            <p:nvPr/>
          </p:nvSpPr>
          <p:spPr>
            <a:xfrm>
              <a:off x="626837" y="941783"/>
              <a:ext cx="70173" cy="21592"/>
            </a:xfrm>
            <a:custGeom>
              <a:avLst/>
              <a:gdLst/>
              <a:ahLst/>
              <a:cxnLst/>
              <a:rect l="0" t="0" r="0" b="0"/>
              <a:pathLst>
                <a:path w="70173" h="21592">
                  <a:moveTo>
                    <a:pt x="0" y="0"/>
                  </a:moveTo>
                  <a:lnTo>
                    <a:pt x="70173" y="0"/>
                  </a:lnTo>
                  <a:lnTo>
                    <a:pt x="7017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4" name="Shape 1201">
              <a:extLst>
                <a:ext uri="{FF2B5EF4-FFF2-40B4-BE49-F238E27FC236}">
                  <a16:creationId xmlns:a16="http://schemas.microsoft.com/office/drawing/2014/main" id="{7397AE8D-9CC7-4DD2-91F7-2708C22EEA0E}"/>
                </a:ext>
              </a:extLst>
            </p:cNvPr>
            <p:cNvSpPr/>
            <p:nvPr/>
          </p:nvSpPr>
          <p:spPr>
            <a:xfrm>
              <a:off x="626837" y="704140"/>
              <a:ext cx="70173" cy="226842"/>
            </a:xfrm>
            <a:custGeom>
              <a:avLst/>
              <a:gdLst/>
              <a:ahLst/>
              <a:cxnLst/>
              <a:rect l="0" t="0" r="0" b="0"/>
              <a:pathLst>
                <a:path w="70173" h="226842">
                  <a:moveTo>
                    <a:pt x="0" y="0"/>
                  </a:moveTo>
                  <a:lnTo>
                    <a:pt x="70173" y="0"/>
                  </a:lnTo>
                  <a:lnTo>
                    <a:pt x="70173" y="21604"/>
                  </a:lnTo>
                  <a:lnTo>
                    <a:pt x="5357" y="21604"/>
                  </a:lnTo>
                  <a:lnTo>
                    <a:pt x="5357" y="86414"/>
                  </a:lnTo>
                  <a:cubicBezTo>
                    <a:pt x="5357" y="122168"/>
                    <a:pt x="34413" y="151224"/>
                    <a:pt x="70166" y="151224"/>
                  </a:cubicBezTo>
                  <a:lnTo>
                    <a:pt x="70173" y="151223"/>
                  </a:lnTo>
                  <a:lnTo>
                    <a:pt x="70173" y="172829"/>
                  </a:lnTo>
                  <a:lnTo>
                    <a:pt x="70171" y="172829"/>
                  </a:lnTo>
                  <a:cubicBezTo>
                    <a:pt x="65364" y="172829"/>
                    <a:pt x="60693" y="172343"/>
                    <a:pt x="56102" y="171560"/>
                  </a:cubicBezTo>
                  <a:lnTo>
                    <a:pt x="70171" y="195026"/>
                  </a:lnTo>
                  <a:lnTo>
                    <a:pt x="70173" y="195023"/>
                  </a:lnTo>
                  <a:lnTo>
                    <a:pt x="70173" y="226842"/>
                  </a:lnTo>
                  <a:lnTo>
                    <a:pt x="70172" y="226842"/>
                  </a:lnTo>
                  <a:cubicBezTo>
                    <a:pt x="66365" y="226842"/>
                    <a:pt x="62855" y="224845"/>
                    <a:pt x="60910" y="221604"/>
                  </a:cubicBezTo>
                  <a:lnTo>
                    <a:pt x="38200" y="183770"/>
                  </a:lnTo>
                  <a:lnTo>
                    <a:pt x="0" y="191410"/>
                  </a:lnTo>
                  <a:lnTo>
                    <a:pt x="0" y="169394"/>
                  </a:lnTo>
                  <a:lnTo>
                    <a:pt x="27234" y="163944"/>
                  </a:lnTo>
                  <a:cubicBezTo>
                    <a:pt x="27071" y="163054"/>
                    <a:pt x="27152" y="162189"/>
                    <a:pt x="27207" y="161298"/>
                  </a:cubicBezTo>
                  <a:lnTo>
                    <a:pt x="0" y="13662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5" name="Shape 1202">
              <a:extLst>
                <a:ext uri="{FF2B5EF4-FFF2-40B4-BE49-F238E27FC236}">
                  <a16:creationId xmlns:a16="http://schemas.microsoft.com/office/drawing/2014/main" id="{5B079A9C-53AB-468F-AAE1-8164ECD3D748}"/>
                </a:ext>
              </a:extLst>
            </p:cNvPr>
            <p:cNvSpPr/>
            <p:nvPr/>
          </p:nvSpPr>
          <p:spPr>
            <a:xfrm>
              <a:off x="626837" y="552918"/>
              <a:ext cx="70173" cy="95470"/>
            </a:xfrm>
            <a:custGeom>
              <a:avLst/>
              <a:gdLst/>
              <a:ahLst/>
              <a:cxnLst/>
              <a:rect l="0" t="0" r="0" b="0"/>
              <a:pathLst>
                <a:path w="70173" h="95470">
                  <a:moveTo>
                    <a:pt x="37768" y="0"/>
                  </a:moveTo>
                  <a:lnTo>
                    <a:pt x="70173" y="0"/>
                  </a:lnTo>
                  <a:lnTo>
                    <a:pt x="70173" y="21605"/>
                  </a:lnTo>
                  <a:lnTo>
                    <a:pt x="48563" y="21605"/>
                  </a:lnTo>
                  <a:lnTo>
                    <a:pt x="48563" y="45260"/>
                  </a:lnTo>
                  <a:cubicBezTo>
                    <a:pt x="55584" y="43965"/>
                    <a:pt x="62767" y="43208"/>
                    <a:pt x="70166" y="43208"/>
                  </a:cubicBezTo>
                  <a:lnTo>
                    <a:pt x="70173" y="43209"/>
                  </a:lnTo>
                  <a:lnTo>
                    <a:pt x="70173" y="64812"/>
                  </a:lnTo>
                  <a:lnTo>
                    <a:pt x="70166" y="64811"/>
                  </a:lnTo>
                  <a:lnTo>
                    <a:pt x="70160" y="64812"/>
                  </a:lnTo>
                  <a:cubicBezTo>
                    <a:pt x="43360" y="64812"/>
                    <a:pt x="19056" y="75714"/>
                    <a:pt x="1453" y="93316"/>
                  </a:cubicBezTo>
                  <a:lnTo>
                    <a:pt x="0" y="95470"/>
                  </a:lnTo>
                  <a:lnTo>
                    <a:pt x="0" y="66279"/>
                  </a:lnTo>
                  <a:lnTo>
                    <a:pt x="71" y="66322"/>
                  </a:lnTo>
                  <a:cubicBezTo>
                    <a:pt x="8280" y="60273"/>
                    <a:pt x="17300" y="55251"/>
                    <a:pt x="26967" y="51471"/>
                  </a:cubicBezTo>
                  <a:lnTo>
                    <a:pt x="26967" y="10803"/>
                  </a:lnTo>
                  <a:cubicBezTo>
                    <a:pt x="26967" y="4834"/>
                    <a:pt x="31801" y="0"/>
                    <a:pt x="377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6" name="Shape 28684">
              <a:extLst>
                <a:ext uri="{FF2B5EF4-FFF2-40B4-BE49-F238E27FC236}">
                  <a16:creationId xmlns:a16="http://schemas.microsoft.com/office/drawing/2014/main" id="{24453521-42E7-4F08-9B54-14CE3B83A41B}"/>
                </a:ext>
              </a:extLst>
            </p:cNvPr>
            <p:cNvSpPr/>
            <p:nvPr/>
          </p:nvSpPr>
          <p:spPr>
            <a:xfrm>
              <a:off x="626837" y="509714"/>
              <a:ext cx="70173" cy="21604"/>
            </a:xfrm>
            <a:custGeom>
              <a:avLst/>
              <a:gdLst/>
              <a:ahLst/>
              <a:cxnLst/>
              <a:rect l="0" t="0" r="0" b="0"/>
              <a:pathLst>
                <a:path w="70173" h="21604">
                  <a:moveTo>
                    <a:pt x="0" y="0"/>
                  </a:moveTo>
                  <a:lnTo>
                    <a:pt x="70173" y="0"/>
                  </a:lnTo>
                  <a:lnTo>
                    <a:pt x="7017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7" name="Shape 1204">
              <a:extLst>
                <a:ext uri="{FF2B5EF4-FFF2-40B4-BE49-F238E27FC236}">
                  <a16:creationId xmlns:a16="http://schemas.microsoft.com/office/drawing/2014/main" id="{9F57215C-6AC1-4D20-A75D-79CCE9B4A3FF}"/>
                </a:ext>
              </a:extLst>
            </p:cNvPr>
            <p:cNvSpPr/>
            <p:nvPr/>
          </p:nvSpPr>
          <p:spPr>
            <a:xfrm>
              <a:off x="626837" y="358491"/>
              <a:ext cx="70173" cy="129620"/>
            </a:xfrm>
            <a:custGeom>
              <a:avLst/>
              <a:gdLst/>
              <a:ahLst/>
              <a:cxnLst/>
              <a:rect l="0" t="0" r="0" b="0"/>
              <a:pathLst>
                <a:path w="70173" h="129620">
                  <a:moveTo>
                    <a:pt x="70171" y="0"/>
                  </a:moveTo>
                  <a:lnTo>
                    <a:pt x="70173" y="0"/>
                  </a:lnTo>
                  <a:lnTo>
                    <a:pt x="70173" y="21604"/>
                  </a:lnTo>
                  <a:lnTo>
                    <a:pt x="70170" y="21603"/>
                  </a:lnTo>
                  <a:cubicBezTo>
                    <a:pt x="46352" y="21603"/>
                    <a:pt x="26963" y="40992"/>
                    <a:pt x="26963" y="64810"/>
                  </a:cubicBezTo>
                  <a:cubicBezTo>
                    <a:pt x="26963" y="88627"/>
                    <a:pt x="46352" y="108016"/>
                    <a:pt x="70170" y="108016"/>
                  </a:cubicBezTo>
                  <a:lnTo>
                    <a:pt x="70173" y="108016"/>
                  </a:lnTo>
                  <a:lnTo>
                    <a:pt x="70173" y="129620"/>
                  </a:lnTo>
                  <a:lnTo>
                    <a:pt x="0" y="129620"/>
                  </a:lnTo>
                  <a:lnTo>
                    <a:pt x="0" y="108016"/>
                  </a:lnTo>
                  <a:lnTo>
                    <a:pt x="21996" y="108016"/>
                  </a:lnTo>
                  <a:cubicBezTo>
                    <a:pt x="11680" y="96539"/>
                    <a:pt x="5362" y="81417"/>
                    <a:pt x="5362" y="64810"/>
                  </a:cubicBezTo>
                  <a:cubicBezTo>
                    <a:pt x="5362" y="29056"/>
                    <a:pt x="34418" y="0"/>
                    <a:pt x="7017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8" name="Shape 1205">
              <a:extLst>
                <a:ext uri="{FF2B5EF4-FFF2-40B4-BE49-F238E27FC236}">
                  <a16:creationId xmlns:a16="http://schemas.microsoft.com/office/drawing/2014/main" id="{BAD55F32-7BD7-40B6-A54C-17FA478BAFAC}"/>
                </a:ext>
              </a:extLst>
            </p:cNvPr>
            <p:cNvSpPr/>
            <p:nvPr/>
          </p:nvSpPr>
          <p:spPr>
            <a:xfrm>
              <a:off x="626837" y="294867"/>
              <a:ext cx="70173" cy="56773"/>
            </a:xfrm>
            <a:custGeom>
              <a:avLst/>
              <a:gdLst/>
              <a:ahLst/>
              <a:cxnLst/>
              <a:rect l="0" t="0" r="0" b="0"/>
              <a:pathLst>
                <a:path w="70173" h="56773">
                  <a:moveTo>
                    <a:pt x="65327" y="0"/>
                  </a:moveTo>
                  <a:lnTo>
                    <a:pt x="70173" y="0"/>
                  </a:lnTo>
                  <a:lnTo>
                    <a:pt x="70173" y="21691"/>
                  </a:lnTo>
                  <a:lnTo>
                    <a:pt x="70170" y="21689"/>
                  </a:lnTo>
                  <a:lnTo>
                    <a:pt x="0" y="56773"/>
                  </a:lnTo>
                  <a:lnTo>
                    <a:pt x="0" y="32664"/>
                  </a:lnTo>
                  <a:lnTo>
                    <a:pt x="653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9" name="Shape 28685">
              <a:extLst>
                <a:ext uri="{FF2B5EF4-FFF2-40B4-BE49-F238E27FC236}">
                  <a16:creationId xmlns:a16="http://schemas.microsoft.com/office/drawing/2014/main" id="{ACEDC390-A944-4294-ABFE-14C198C22112}"/>
                </a:ext>
              </a:extLst>
            </p:cNvPr>
            <p:cNvSpPr/>
            <p:nvPr/>
          </p:nvSpPr>
          <p:spPr>
            <a:xfrm>
              <a:off x="697010" y="941783"/>
              <a:ext cx="70183" cy="21592"/>
            </a:xfrm>
            <a:custGeom>
              <a:avLst/>
              <a:gdLst/>
              <a:ahLst/>
              <a:cxnLst/>
              <a:rect l="0" t="0" r="0" b="0"/>
              <a:pathLst>
                <a:path w="70183" h="21592">
                  <a:moveTo>
                    <a:pt x="0" y="0"/>
                  </a:moveTo>
                  <a:lnTo>
                    <a:pt x="70183" y="0"/>
                  </a:lnTo>
                  <a:lnTo>
                    <a:pt x="7018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0" name="Shape 1207">
              <a:extLst>
                <a:ext uri="{FF2B5EF4-FFF2-40B4-BE49-F238E27FC236}">
                  <a16:creationId xmlns:a16="http://schemas.microsoft.com/office/drawing/2014/main" id="{D095DCAF-1C3C-4CCD-8F05-BB06E79C4E60}"/>
                </a:ext>
              </a:extLst>
            </p:cNvPr>
            <p:cNvSpPr/>
            <p:nvPr/>
          </p:nvSpPr>
          <p:spPr>
            <a:xfrm>
              <a:off x="697010" y="704140"/>
              <a:ext cx="70183" cy="226842"/>
            </a:xfrm>
            <a:custGeom>
              <a:avLst/>
              <a:gdLst/>
              <a:ahLst/>
              <a:cxnLst/>
              <a:rect l="0" t="0" r="0" b="0"/>
              <a:pathLst>
                <a:path w="70183" h="226842">
                  <a:moveTo>
                    <a:pt x="0" y="0"/>
                  </a:moveTo>
                  <a:lnTo>
                    <a:pt x="70183" y="0"/>
                  </a:lnTo>
                  <a:lnTo>
                    <a:pt x="70183" y="136608"/>
                  </a:lnTo>
                  <a:lnTo>
                    <a:pt x="42989" y="161271"/>
                  </a:lnTo>
                  <a:cubicBezTo>
                    <a:pt x="43043" y="162163"/>
                    <a:pt x="43125" y="163027"/>
                    <a:pt x="42962" y="163918"/>
                  </a:cubicBezTo>
                  <a:lnTo>
                    <a:pt x="70183" y="169364"/>
                  </a:lnTo>
                  <a:lnTo>
                    <a:pt x="70183" y="191412"/>
                  </a:lnTo>
                  <a:lnTo>
                    <a:pt x="31973" y="183770"/>
                  </a:lnTo>
                  <a:lnTo>
                    <a:pt x="9261" y="221604"/>
                  </a:lnTo>
                  <a:lnTo>
                    <a:pt x="0" y="226842"/>
                  </a:lnTo>
                  <a:lnTo>
                    <a:pt x="0" y="195023"/>
                  </a:lnTo>
                  <a:lnTo>
                    <a:pt x="14068" y="171587"/>
                  </a:lnTo>
                  <a:lnTo>
                    <a:pt x="0" y="172829"/>
                  </a:lnTo>
                  <a:lnTo>
                    <a:pt x="0" y="151223"/>
                  </a:lnTo>
                  <a:lnTo>
                    <a:pt x="25204" y="146125"/>
                  </a:lnTo>
                  <a:cubicBezTo>
                    <a:pt x="48459" y="136277"/>
                    <a:pt x="64804" y="113230"/>
                    <a:pt x="64804" y="86414"/>
                  </a:cubicBezTo>
                  <a:lnTo>
                    <a:pt x="6480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1" name="Shape 1208">
              <a:extLst>
                <a:ext uri="{FF2B5EF4-FFF2-40B4-BE49-F238E27FC236}">
                  <a16:creationId xmlns:a16="http://schemas.microsoft.com/office/drawing/2014/main" id="{7BE092BA-8F42-4FDD-89B3-7A38D013B3DB}"/>
                </a:ext>
              </a:extLst>
            </p:cNvPr>
            <p:cNvSpPr/>
            <p:nvPr/>
          </p:nvSpPr>
          <p:spPr>
            <a:xfrm>
              <a:off x="697010" y="552918"/>
              <a:ext cx="70183" cy="96268"/>
            </a:xfrm>
            <a:custGeom>
              <a:avLst/>
              <a:gdLst/>
              <a:ahLst/>
              <a:cxnLst/>
              <a:rect l="0" t="0" r="0" b="0"/>
              <a:pathLst>
                <a:path w="70183" h="96268">
                  <a:moveTo>
                    <a:pt x="0" y="0"/>
                  </a:moveTo>
                  <a:lnTo>
                    <a:pt x="32406" y="0"/>
                  </a:lnTo>
                  <a:cubicBezTo>
                    <a:pt x="38374" y="0"/>
                    <a:pt x="43207" y="4834"/>
                    <a:pt x="43207" y="10803"/>
                  </a:cubicBezTo>
                  <a:lnTo>
                    <a:pt x="43234" y="51471"/>
                  </a:lnTo>
                  <a:cubicBezTo>
                    <a:pt x="52874" y="55250"/>
                    <a:pt x="61894" y="60273"/>
                    <a:pt x="70130" y="66322"/>
                  </a:cubicBezTo>
                  <a:lnTo>
                    <a:pt x="70183" y="66290"/>
                  </a:lnTo>
                  <a:lnTo>
                    <a:pt x="70183" y="96268"/>
                  </a:lnTo>
                  <a:lnTo>
                    <a:pt x="61794" y="87038"/>
                  </a:lnTo>
                  <a:cubicBezTo>
                    <a:pt x="54589" y="81089"/>
                    <a:pt x="46516" y="76157"/>
                    <a:pt x="37797" y="72463"/>
                  </a:cubicBezTo>
                  <a:lnTo>
                    <a:pt x="0" y="64812"/>
                  </a:lnTo>
                  <a:lnTo>
                    <a:pt x="0" y="43209"/>
                  </a:lnTo>
                  <a:lnTo>
                    <a:pt x="21597" y="45260"/>
                  </a:lnTo>
                  <a:lnTo>
                    <a:pt x="21597"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2" name="Shape 28686">
              <a:extLst>
                <a:ext uri="{FF2B5EF4-FFF2-40B4-BE49-F238E27FC236}">
                  <a16:creationId xmlns:a16="http://schemas.microsoft.com/office/drawing/2014/main" id="{12A4660D-7286-46A4-BBDF-3BF709EC090B}"/>
                </a:ext>
              </a:extLst>
            </p:cNvPr>
            <p:cNvSpPr/>
            <p:nvPr/>
          </p:nvSpPr>
          <p:spPr>
            <a:xfrm>
              <a:off x="697010" y="509714"/>
              <a:ext cx="70183" cy="21604"/>
            </a:xfrm>
            <a:custGeom>
              <a:avLst/>
              <a:gdLst/>
              <a:ahLst/>
              <a:cxnLst/>
              <a:rect l="0" t="0" r="0" b="0"/>
              <a:pathLst>
                <a:path w="70183" h="21604">
                  <a:moveTo>
                    <a:pt x="0" y="0"/>
                  </a:moveTo>
                  <a:lnTo>
                    <a:pt x="70183" y="0"/>
                  </a:lnTo>
                  <a:lnTo>
                    <a:pt x="7018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3" name="Shape 1210">
              <a:extLst>
                <a:ext uri="{FF2B5EF4-FFF2-40B4-BE49-F238E27FC236}">
                  <a16:creationId xmlns:a16="http://schemas.microsoft.com/office/drawing/2014/main" id="{3335112F-0D9D-42F2-8CAC-8FF9734C54A1}"/>
                </a:ext>
              </a:extLst>
            </p:cNvPr>
            <p:cNvSpPr/>
            <p:nvPr/>
          </p:nvSpPr>
          <p:spPr>
            <a:xfrm>
              <a:off x="697010" y="358492"/>
              <a:ext cx="70183" cy="129620"/>
            </a:xfrm>
            <a:custGeom>
              <a:avLst/>
              <a:gdLst/>
              <a:ahLst/>
              <a:cxnLst/>
              <a:rect l="0" t="0" r="0" b="0"/>
              <a:pathLst>
                <a:path w="70183" h="129620">
                  <a:moveTo>
                    <a:pt x="0" y="0"/>
                  </a:moveTo>
                  <a:lnTo>
                    <a:pt x="25209" y="5098"/>
                  </a:lnTo>
                  <a:cubicBezTo>
                    <a:pt x="48465" y="14946"/>
                    <a:pt x="64809" y="37994"/>
                    <a:pt x="64809" y="64809"/>
                  </a:cubicBezTo>
                  <a:cubicBezTo>
                    <a:pt x="64809" y="81417"/>
                    <a:pt x="58489" y="96539"/>
                    <a:pt x="48174" y="108016"/>
                  </a:cubicBezTo>
                  <a:lnTo>
                    <a:pt x="70183" y="108016"/>
                  </a:lnTo>
                  <a:lnTo>
                    <a:pt x="70183" y="129620"/>
                  </a:lnTo>
                  <a:lnTo>
                    <a:pt x="0" y="129620"/>
                  </a:lnTo>
                  <a:lnTo>
                    <a:pt x="0" y="108015"/>
                  </a:lnTo>
                  <a:lnTo>
                    <a:pt x="16796" y="104614"/>
                  </a:lnTo>
                  <a:cubicBezTo>
                    <a:pt x="32297" y="98045"/>
                    <a:pt x="43203" y="82672"/>
                    <a:pt x="43203" y="64809"/>
                  </a:cubicBezTo>
                  <a:cubicBezTo>
                    <a:pt x="43203" y="46946"/>
                    <a:pt x="32297" y="31574"/>
                    <a:pt x="16796" y="25004"/>
                  </a:cubicBezTo>
                  <a:lnTo>
                    <a:pt x="0" y="216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4" name="Shape 1211">
              <a:extLst>
                <a:ext uri="{FF2B5EF4-FFF2-40B4-BE49-F238E27FC236}">
                  <a16:creationId xmlns:a16="http://schemas.microsoft.com/office/drawing/2014/main" id="{163518D7-71D9-4240-8ED8-2E845E81BD65}"/>
                </a:ext>
              </a:extLst>
            </p:cNvPr>
            <p:cNvSpPr/>
            <p:nvPr/>
          </p:nvSpPr>
          <p:spPr>
            <a:xfrm>
              <a:off x="697010" y="294867"/>
              <a:ext cx="70183" cy="56781"/>
            </a:xfrm>
            <a:custGeom>
              <a:avLst/>
              <a:gdLst/>
              <a:ahLst/>
              <a:cxnLst/>
              <a:rect l="0" t="0" r="0" b="0"/>
              <a:pathLst>
                <a:path w="70183" h="56781">
                  <a:moveTo>
                    <a:pt x="0" y="0"/>
                  </a:moveTo>
                  <a:lnTo>
                    <a:pt x="4822" y="0"/>
                  </a:lnTo>
                  <a:lnTo>
                    <a:pt x="70183" y="32681"/>
                  </a:lnTo>
                  <a:lnTo>
                    <a:pt x="70183" y="56781"/>
                  </a:lnTo>
                  <a:lnTo>
                    <a:pt x="0" y="2169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5" name="Shape 28687">
              <a:extLst>
                <a:ext uri="{FF2B5EF4-FFF2-40B4-BE49-F238E27FC236}">
                  <a16:creationId xmlns:a16="http://schemas.microsoft.com/office/drawing/2014/main" id="{B66307EC-6EEF-40A2-9952-4239C15D004A}"/>
                </a:ext>
              </a:extLst>
            </p:cNvPr>
            <p:cNvSpPr/>
            <p:nvPr/>
          </p:nvSpPr>
          <p:spPr>
            <a:xfrm>
              <a:off x="767193" y="941783"/>
              <a:ext cx="21625" cy="21592"/>
            </a:xfrm>
            <a:custGeom>
              <a:avLst/>
              <a:gdLst/>
              <a:ahLst/>
              <a:cxnLst/>
              <a:rect l="0" t="0" r="0" b="0"/>
              <a:pathLst>
                <a:path w="21625" h="21592">
                  <a:moveTo>
                    <a:pt x="0" y="0"/>
                  </a:moveTo>
                  <a:lnTo>
                    <a:pt x="21625" y="0"/>
                  </a:lnTo>
                  <a:lnTo>
                    <a:pt x="21625"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6" name="Shape 1213">
              <a:extLst>
                <a:ext uri="{FF2B5EF4-FFF2-40B4-BE49-F238E27FC236}">
                  <a16:creationId xmlns:a16="http://schemas.microsoft.com/office/drawing/2014/main" id="{EA63569E-F97E-40BA-9614-07323FE78732}"/>
                </a:ext>
              </a:extLst>
            </p:cNvPr>
            <p:cNvSpPr/>
            <p:nvPr/>
          </p:nvSpPr>
          <p:spPr>
            <a:xfrm>
              <a:off x="767193" y="873504"/>
              <a:ext cx="21625" cy="26373"/>
            </a:xfrm>
            <a:custGeom>
              <a:avLst/>
              <a:gdLst/>
              <a:ahLst/>
              <a:cxnLst/>
              <a:rect l="0" t="0" r="0" b="0"/>
              <a:pathLst>
                <a:path w="21625" h="26373">
                  <a:moveTo>
                    <a:pt x="0" y="0"/>
                  </a:moveTo>
                  <a:lnTo>
                    <a:pt x="21625" y="4327"/>
                  </a:lnTo>
                  <a:lnTo>
                    <a:pt x="21625" y="26373"/>
                  </a:lnTo>
                  <a:lnTo>
                    <a:pt x="0" y="2204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7" name="Shape 1214">
              <a:extLst>
                <a:ext uri="{FF2B5EF4-FFF2-40B4-BE49-F238E27FC236}">
                  <a16:creationId xmlns:a16="http://schemas.microsoft.com/office/drawing/2014/main" id="{1F2D7AC0-7D16-4476-B062-19A172CD51C1}"/>
                </a:ext>
              </a:extLst>
            </p:cNvPr>
            <p:cNvSpPr/>
            <p:nvPr/>
          </p:nvSpPr>
          <p:spPr>
            <a:xfrm>
              <a:off x="767193" y="704140"/>
              <a:ext cx="21625" cy="156085"/>
            </a:xfrm>
            <a:custGeom>
              <a:avLst/>
              <a:gdLst/>
              <a:ahLst/>
              <a:cxnLst/>
              <a:rect l="0" t="0" r="0" b="0"/>
              <a:pathLst>
                <a:path w="21625" h="156085">
                  <a:moveTo>
                    <a:pt x="0" y="0"/>
                  </a:moveTo>
                  <a:lnTo>
                    <a:pt x="5418" y="0"/>
                  </a:lnTo>
                  <a:cubicBezTo>
                    <a:pt x="11387" y="0"/>
                    <a:pt x="16221" y="4834"/>
                    <a:pt x="16221" y="10801"/>
                  </a:cubicBezTo>
                  <a:lnTo>
                    <a:pt x="16221" y="23115"/>
                  </a:lnTo>
                  <a:lnTo>
                    <a:pt x="21625" y="25358"/>
                  </a:lnTo>
                  <a:lnTo>
                    <a:pt x="21625" y="51546"/>
                  </a:lnTo>
                  <a:lnTo>
                    <a:pt x="16224" y="46205"/>
                  </a:lnTo>
                  <a:lnTo>
                    <a:pt x="16224" y="83417"/>
                  </a:lnTo>
                  <a:lnTo>
                    <a:pt x="21625" y="78077"/>
                  </a:lnTo>
                  <a:lnTo>
                    <a:pt x="21625" y="104146"/>
                  </a:lnTo>
                  <a:lnTo>
                    <a:pt x="13608" y="107207"/>
                  </a:lnTo>
                  <a:cubicBezTo>
                    <a:pt x="13041" y="109449"/>
                    <a:pt x="12420" y="111664"/>
                    <a:pt x="11691" y="113850"/>
                  </a:cubicBezTo>
                  <a:lnTo>
                    <a:pt x="21625" y="125240"/>
                  </a:lnTo>
                  <a:lnTo>
                    <a:pt x="21625" y="156085"/>
                  </a:lnTo>
                  <a:lnTo>
                    <a:pt x="81" y="136535"/>
                  </a:lnTo>
                  <a:lnTo>
                    <a:pt x="0" y="1366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8" name="Shape 1215">
              <a:extLst>
                <a:ext uri="{FF2B5EF4-FFF2-40B4-BE49-F238E27FC236}">
                  <a16:creationId xmlns:a16="http://schemas.microsoft.com/office/drawing/2014/main" id="{D0A7B40F-30E6-46F5-8F90-8350177BAC95}"/>
                </a:ext>
              </a:extLst>
            </p:cNvPr>
            <p:cNvSpPr/>
            <p:nvPr/>
          </p:nvSpPr>
          <p:spPr>
            <a:xfrm>
              <a:off x="767193" y="555157"/>
              <a:ext cx="21625" cy="128791"/>
            </a:xfrm>
            <a:custGeom>
              <a:avLst/>
              <a:gdLst/>
              <a:ahLst/>
              <a:cxnLst/>
              <a:rect l="0" t="0" r="0" b="0"/>
              <a:pathLst>
                <a:path w="21625" h="128791">
                  <a:moveTo>
                    <a:pt x="21625" y="0"/>
                  </a:moveTo>
                  <a:lnTo>
                    <a:pt x="21625" y="76462"/>
                  </a:lnTo>
                  <a:lnTo>
                    <a:pt x="16551" y="78861"/>
                  </a:lnTo>
                  <a:lnTo>
                    <a:pt x="21625" y="86611"/>
                  </a:lnTo>
                  <a:lnTo>
                    <a:pt x="21625" y="128791"/>
                  </a:lnTo>
                  <a:lnTo>
                    <a:pt x="10398" y="105470"/>
                  </a:lnTo>
                  <a:lnTo>
                    <a:pt x="0" y="94029"/>
                  </a:lnTo>
                  <a:lnTo>
                    <a:pt x="0" y="64051"/>
                  </a:lnTo>
                  <a:lnTo>
                    <a:pt x="16663" y="53848"/>
                  </a:lnTo>
                  <a:cubicBezTo>
                    <a:pt x="16501" y="53147"/>
                    <a:pt x="16231" y="52498"/>
                    <a:pt x="16231" y="51769"/>
                  </a:cubicBezTo>
                  <a:lnTo>
                    <a:pt x="16231" y="8562"/>
                  </a:lnTo>
                  <a:cubicBezTo>
                    <a:pt x="16231" y="5579"/>
                    <a:pt x="17440" y="2878"/>
                    <a:pt x="19394" y="924"/>
                  </a:cubicBezTo>
                  <a:lnTo>
                    <a:pt x="2162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9" name="Shape 28688">
              <a:extLst>
                <a:ext uri="{FF2B5EF4-FFF2-40B4-BE49-F238E27FC236}">
                  <a16:creationId xmlns:a16="http://schemas.microsoft.com/office/drawing/2014/main" id="{FBA46FF0-A071-4F04-BCA3-26851A35CB2C}"/>
                </a:ext>
              </a:extLst>
            </p:cNvPr>
            <p:cNvSpPr/>
            <p:nvPr/>
          </p:nvSpPr>
          <p:spPr>
            <a:xfrm>
              <a:off x="767193" y="509714"/>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0" name="Shape 28689">
              <a:extLst>
                <a:ext uri="{FF2B5EF4-FFF2-40B4-BE49-F238E27FC236}">
                  <a16:creationId xmlns:a16="http://schemas.microsoft.com/office/drawing/2014/main" id="{407F8019-890D-4659-88FC-24465F438116}"/>
                </a:ext>
              </a:extLst>
            </p:cNvPr>
            <p:cNvSpPr/>
            <p:nvPr/>
          </p:nvSpPr>
          <p:spPr>
            <a:xfrm>
              <a:off x="767193" y="466508"/>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1" name="Shape 1218">
              <a:extLst>
                <a:ext uri="{FF2B5EF4-FFF2-40B4-BE49-F238E27FC236}">
                  <a16:creationId xmlns:a16="http://schemas.microsoft.com/office/drawing/2014/main" id="{C3B96FBA-2260-42BD-A249-E09A36AB01DC}"/>
                </a:ext>
              </a:extLst>
            </p:cNvPr>
            <p:cNvSpPr/>
            <p:nvPr/>
          </p:nvSpPr>
          <p:spPr>
            <a:xfrm>
              <a:off x="783424" y="425540"/>
              <a:ext cx="5394" cy="17126"/>
            </a:xfrm>
            <a:custGeom>
              <a:avLst/>
              <a:gdLst/>
              <a:ahLst/>
              <a:cxnLst/>
              <a:rect l="0" t="0" r="0" b="0"/>
              <a:pathLst>
                <a:path w="5394" h="17126">
                  <a:moveTo>
                    <a:pt x="5394" y="0"/>
                  </a:moveTo>
                  <a:lnTo>
                    <a:pt x="5394" y="17126"/>
                  </a:lnTo>
                  <a:lnTo>
                    <a:pt x="3163" y="16202"/>
                  </a:lnTo>
                  <a:cubicBezTo>
                    <a:pt x="1208" y="14247"/>
                    <a:pt x="0" y="11547"/>
                    <a:pt x="0" y="8562"/>
                  </a:cubicBezTo>
                  <a:cubicBezTo>
                    <a:pt x="0" y="5578"/>
                    <a:pt x="1208" y="2878"/>
                    <a:pt x="3163" y="924"/>
                  </a:cubicBezTo>
                  <a:lnTo>
                    <a:pt x="539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2" name="Shape 1219">
              <a:extLst>
                <a:ext uri="{FF2B5EF4-FFF2-40B4-BE49-F238E27FC236}">
                  <a16:creationId xmlns:a16="http://schemas.microsoft.com/office/drawing/2014/main" id="{C9942B7A-26C2-47F1-8C02-E100B9114191}"/>
                </a:ext>
              </a:extLst>
            </p:cNvPr>
            <p:cNvSpPr/>
            <p:nvPr/>
          </p:nvSpPr>
          <p:spPr>
            <a:xfrm>
              <a:off x="767193" y="327548"/>
              <a:ext cx="21625" cy="34913"/>
            </a:xfrm>
            <a:custGeom>
              <a:avLst/>
              <a:gdLst/>
              <a:ahLst/>
              <a:cxnLst/>
              <a:rect l="0" t="0" r="0" b="0"/>
              <a:pathLst>
                <a:path w="21625" h="34913">
                  <a:moveTo>
                    <a:pt x="0" y="0"/>
                  </a:moveTo>
                  <a:lnTo>
                    <a:pt x="21625" y="10813"/>
                  </a:lnTo>
                  <a:lnTo>
                    <a:pt x="21625" y="34913"/>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3" name="Shape 28690">
              <a:extLst>
                <a:ext uri="{FF2B5EF4-FFF2-40B4-BE49-F238E27FC236}">
                  <a16:creationId xmlns:a16="http://schemas.microsoft.com/office/drawing/2014/main" id="{9C829B97-3E0C-4877-9920-AAC6AA1DDF79}"/>
                </a:ext>
              </a:extLst>
            </p:cNvPr>
            <p:cNvSpPr/>
            <p:nvPr/>
          </p:nvSpPr>
          <p:spPr>
            <a:xfrm>
              <a:off x="788818" y="941783"/>
              <a:ext cx="48614" cy="21592"/>
            </a:xfrm>
            <a:custGeom>
              <a:avLst/>
              <a:gdLst/>
              <a:ahLst/>
              <a:cxnLst/>
              <a:rect l="0" t="0" r="0" b="0"/>
              <a:pathLst>
                <a:path w="48614" h="21592">
                  <a:moveTo>
                    <a:pt x="0" y="0"/>
                  </a:moveTo>
                  <a:lnTo>
                    <a:pt x="48614" y="0"/>
                  </a:lnTo>
                  <a:lnTo>
                    <a:pt x="4861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4" name="Shape 1221">
              <a:extLst>
                <a:ext uri="{FF2B5EF4-FFF2-40B4-BE49-F238E27FC236}">
                  <a16:creationId xmlns:a16="http://schemas.microsoft.com/office/drawing/2014/main" id="{4020C619-B5A0-4FBA-A674-73EE1961435E}"/>
                </a:ext>
              </a:extLst>
            </p:cNvPr>
            <p:cNvSpPr/>
            <p:nvPr/>
          </p:nvSpPr>
          <p:spPr>
            <a:xfrm>
              <a:off x="788818" y="829380"/>
              <a:ext cx="48614" cy="88839"/>
            </a:xfrm>
            <a:custGeom>
              <a:avLst/>
              <a:gdLst/>
              <a:ahLst/>
              <a:cxnLst/>
              <a:rect l="0" t="0" r="0" b="0"/>
              <a:pathLst>
                <a:path w="48614" h="88839">
                  <a:moveTo>
                    <a:pt x="0" y="0"/>
                  </a:moveTo>
                  <a:lnTo>
                    <a:pt x="13809" y="15833"/>
                  </a:lnTo>
                  <a:cubicBezTo>
                    <a:pt x="23943" y="22331"/>
                    <a:pt x="35919" y="25984"/>
                    <a:pt x="48610" y="25984"/>
                  </a:cubicBezTo>
                  <a:lnTo>
                    <a:pt x="48614" y="25983"/>
                  </a:lnTo>
                  <a:lnTo>
                    <a:pt x="48614" y="47589"/>
                  </a:lnTo>
                  <a:lnTo>
                    <a:pt x="27010" y="44672"/>
                  </a:lnTo>
                  <a:lnTo>
                    <a:pt x="27010" y="47589"/>
                  </a:lnTo>
                  <a:cubicBezTo>
                    <a:pt x="27010" y="49830"/>
                    <a:pt x="27470" y="52017"/>
                    <a:pt x="28144" y="54124"/>
                  </a:cubicBezTo>
                  <a:lnTo>
                    <a:pt x="28146" y="54123"/>
                  </a:lnTo>
                  <a:lnTo>
                    <a:pt x="48614" y="63428"/>
                  </a:lnTo>
                  <a:lnTo>
                    <a:pt x="48614" y="88839"/>
                  </a:lnTo>
                  <a:lnTo>
                    <a:pt x="40825" y="81993"/>
                  </a:lnTo>
                  <a:cubicBezTo>
                    <a:pt x="35475" y="78736"/>
                    <a:pt x="29560" y="76406"/>
                    <a:pt x="23336" y="75164"/>
                  </a:cubicBezTo>
                  <a:lnTo>
                    <a:pt x="0" y="70497"/>
                  </a:lnTo>
                  <a:lnTo>
                    <a:pt x="0" y="48451"/>
                  </a:lnTo>
                  <a:lnTo>
                    <a:pt x="5541" y="49560"/>
                  </a:lnTo>
                  <a:cubicBezTo>
                    <a:pt x="5514" y="48912"/>
                    <a:pt x="5406" y="48237"/>
                    <a:pt x="5406" y="47589"/>
                  </a:cubicBezTo>
                  <a:lnTo>
                    <a:pt x="5406" y="36788"/>
                  </a:lnTo>
                  <a:cubicBezTo>
                    <a:pt x="5406" y="36490"/>
                    <a:pt x="5568" y="36247"/>
                    <a:pt x="5596" y="35923"/>
                  </a:cubicBezTo>
                  <a:lnTo>
                    <a:pt x="0" y="3084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5" name="Shape 1222">
              <a:extLst>
                <a:ext uri="{FF2B5EF4-FFF2-40B4-BE49-F238E27FC236}">
                  <a16:creationId xmlns:a16="http://schemas.microsoft.com/office/drawing/2014/main" id="{FF5F412F-9BDE-40D8-A27D-B86B9B68F43B}"/>
                </a:ext>
              </a:extLst>
            </p:cNvPr>
            <p:cNvSpPr/>
            <p:nvPr/>
          </p:nvSpPr>
          <p:spPr>
            <a:xfrm>
              <a:off x="788818" y="641769"/>
              <a:ext cx="48614" cy="166517"/>
            </a:xfrm>
            <a:custGeom>
              <a:avLst/>
              <a:gdLst/>
              <a:ahLst/>
              <a:cxnLst/>
              <a:rect l="0" t="0" r="0" b="0"/>
              <a:pathLst>
                <a:path w="48614" h="166517">
                  <a:moveTo>
                    <a:pt x="0" y="0"/>
                  </a:moveTo>
                  <a:lnTo>
                    <a:pt x="17184" y="26252"/>
                  </a:lnTo>
                  <a:cubicBezTo>
                    <a:pt x="22626" y="38862"/>
                    <a:pt x="25941" y="52601"/>
                    <a:pt x="26684" y="67022"/>
                  </a:cubicBezTo>
                  <a:cubicBezTo>
                    <a:pt x="31112" y="63915"/>
                    <a:pt x="35272" y="60433"/>
                    <a:pt x="39106" y="56598"/>
                  </a:cubicBezTo>
                  <a:lnTo>
                    <a:pt x="40969" y="54735"/>
                  </a:lnTo>
                  <a:cubicBezTo>
                    <a:pt x="43088" y="52628"/>
                    <a:pt x="45850" y="51575"/>
                    <a:pt x="48608" y="51575"/>
                  </a:cubicBezTo>
                  <a:lnTo>
                    <a:pt x="48614" y="51578"/>
                  </a:lnTo>
                  <a:lnTo>
                    <a:pt x="48614" y="77280"/>
                  </a:lnTo>
                  <a:lnTo>
                    <a:pt x="48610" y="77278"/>
                  </a:lnTo>
                  <a:cubicBezTo>
                    <a:pt x="42048" y="83003"/>
                    <a:pt x="34704" y="87674"/>
                    <a:pt x="27008" y="91779"/>
                  </a:cubicBezTo>
                  <a:lnTo>
                    <a:pt x="27008" y="127182"/>
                  </a:lnTo>
                  <a:cubicBezTo>
                    <a:pt x="27008" y="142959"/>
                    <a:pt x="18501" y="156747"/>
                    <a:pt x="5851" y="164283"/>
                  </a:cubicBezTo>
                  <a:lnTo>
                    <a:pt x="0" y="166517"/>
                  </a:lnTo>
                  <a:lnTo>
                    <a:pt x="0" y="140448"/>
                  </a:lnTo>
                  <a:lnTo>
                    <a:pt x="2410" y="138065"/>
                  </a:lnTo>
                  <a:cubicBezTo>
                    <a:pt x="4307" y="134878"/>
                    <a:pt x="5401" y="131165"/>
                    <a:pt x="5401" y="127182"/>
                  </a:cubicBezTo>
                  <a:cubicBezTo>
                    <a:pt x="5401" y="123199"/>
                    <a:pt x="4307" y="119486"/>
                    <a:pt x="2410" y="116300"/>
                  </a:cubicBezTo>
                  <a:lnTo>
                    <a:pt x="0" y="113917"/>
                  </a:lnTo>
                  <a:lnTo>
                    <a:pt x="0" y="87729"/>
                  </a:lnTo>
                  <a:lnTo>
                    <a:pt x="5397" y="89969"/>
                  </a:lnTo>
                  <a:lnTo>
                    <a:pt x="5397" y="73172"/>
                  </a:lnTo>
                  <a:cubicBezTo>
                    <a:pt x="5397" y="63122"/>
                    <a:pt x="3864" y="53423"/>
                    <a:pt x="1020" y="44297"/>
                  </a:cubicBezTo>
                  <a:lnTo>
                    <a:pt x="0" y="4217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6" name="Shape 1223">
              <a:extLst>
                <a:ext uri="{FF2B5EF4-FFF2-40B4-BE49-F238E27FC236}">
                  <a16:creationId xmlns:a16="http://schemas.microsoft.com/office/drawing/2014/main" id="{AE344D91-AFC8-496A-A903-88F35FAFB138}"/>
                </a:ext>
              </a:extLst>
            </p:cNvPr>
            <p:cNvSpPr/>
            <p:nvPr/>
          </p:nvSpPr>
          <p:spPr>
            <a:xfrm>
              <a:off x="788818" y="552918"/>
              <a:ext cx="48614" cy="78701"/>
            </a:xfrm>
            <a:custGeom>
              <a:avLst/>
              <a:gdLst/>
              <a:ahLst/>
              <a:cxnLst/>
              <a:rect l="0" t="0" r="0" b="0"/>
              <a:pathLst>
                <a:path w="48614" h="78701">
                  <a:moveTo>
                    <a:pt x="5408" y="0"/>
                  </a:moveTo>
                  <a:lnTo>
                    <a:pt x="48614" y="0"/>
                  </a:lnTo>
                  <a:lnTo>
                    <a:pt x="48614" y="21608"/>
                  </a:lnTo>
                  <a:lnTo>
                    <a:pt x="16206" y="21608"/>
                  </a:lnTo>
                  <a:lnTo>
                    <a:pt x="16206" y="47775"/>
                  </a:lnTo>
                  <a:cubicBezTo>
                    <a:pt x="26684" y="44804"/>
                    <a:pt x="37567" y="43212"/>
                    <a:pt x="48610" y="43212"/>
                  </a:cubicBezTo>
                  <a:lnTo>
                    <a:pt x="48614" y="43212"/>
                  </a:lnTo>
                  <a:lnTo>
                    <a:pt x="48614" y="64816"/>
                  </a:lnTo>
                  <a:lnTo>
                    <a:pt x="48610" y="64816"/>
                  </a:lnTo>
                  <a:cubicBezTo>
                    <a:pt x="39010" y="64816"/>
                    <a:pt x="29545" y="66254"/>
                    <a:pt x="20502" y="69009"/>
                  </a:cubicBezTo>
                  <a:lnTo>
                    <a:pt x="0" y="78701"/>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7" name="Shape 28691">
              <a:extLst>
                <a:ext uri="{FF2B5EF4-FFF2-40B4-BE49-F238E27FC236}">
                  <a16:creationId xmlns:a16="http://schemas.microsoft.com/office/drawing/2014/main" id="{7DFCC08F-0C7B-4749-9CE1-D754DB084765}"/>
                </a:ext>
              </a:extLst>
            </p:cNvPr>
            <p:cNvSpPr/>
            <p:nvPr/>
          </p:nvSpPr>
          <p:spPr>
            <a:xfrm>
              <a:off x="788818" y="509714"/>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8" name="Shape 28692">
              <a:extLst>
                <a:ext uri="{FF2B5EF4-FFF2-40B4-BE49-F238E27FC236}">
                  <a16:creationId xmlns:a16="http://schemas.microsoft.com/office/drawing/2014/main" id="{2806D19E-0AC2-491E-819D-7A3202DFDB4C}"/>
                </a:ext>
              </a:extLst>
            </p:cNvPr>
            <p:cNvSpPr/>
            <p:nvPr/>
          </p:nvSpPr>
          <p:spPr>
            <a:xfrm>
              <a:off x="788818" y="466508"/>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9" name="Shape 1226">
              <a:extLst>
                <a:ext uri="{FF2B5EF4-FFF2-40B4-BE49-F238E27FC236}">
                  <a16:creationId xmlns:a16="http://schemas.microsoft.com/office/drawing/2014/main" id="{B2B5C8BE-7519-41EE-9B0D-5611C44E30CE}"/>
                </a:ext>
              </a:extLst>
            </p:cNvPr>
            <p:cNvSpPr/>
            <p:nvPr/>
          </p:nvSpPr>
          <p:spPr>
            <a:xfrm>
              <a:off x="788818" y="423301"/>
              <a:ext cx="48614" cy="21604"/>
            </a:xfrm>
            <a:custGeom>
              <a:avLst/>
              <a:gdLst/>
              <a:ahLst/>
              <a:cxnLst/>
              <a:rect l="0" t="0" r="0" b="0"/>
              <a:pathLst>
                <a:path w="48614" h="21604">
                  <a:moveTo>
                    <a:pt x="5408" y="0"/>
                  </a:moveTo>
                  <a:lnTo>
                    <a:pt x="48614" y="0"/>
                  </a:lnTo>
                  <a:lnTo>
                    <a:pt x="48614" y="21604"/>
                  </a:lnTo>
                  <a:lnTo>
                    <a:pt x="5408" y="21604"/>
                  </a:lnTo>
                  <a:lnTo>
                    <a:pt x="0" y="19365"/>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0" name="Shape 1227">
              <a:extLst>
                <a:ext uri="{FF2B5EF4-FFF2-40B4-BE49-F238E27FC236}">
                  <a16:creationId xmlns:a16="http://schemas.microsoft.com/office/drawing/2014/main" id="{B6925E1E-E012-4829-93FD-55E353A5AD92}"/>
                </a:ext>
              </a:extLst>
            </p:cNvPr>
            <p:cNvSpPr/>
            <p:nvPr/>
          </p:nvSpPr>
          <p:spPr>
            <a:xfrm>
              <a:off x="788818" y="338360"/>
              <a:ext cx="48614" cy="48406"/>
            </a:xfrm>
            <a:custGeom>
              <a:avLst/>
              <a:gdLst/>
              <a:ahLst/>
              <a:cxnLst/>
              <a:rect l="0" t="0" r="0" b="0"/>
              <a:pathLst>
                <a:path w="48614" h="48406">
                  <a:moveTo>
                    <a:pt x="0" y="0"/>
                  </a:moveTo>
                  <a:lnTo>
                    <a:pt x="48614" y="24307"/>
                  </a:lnTo>
                  <a:lnTo>
                    <a:pt x="48614" y="48406"/>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1" name="Shape 1228">
              <a:extLst>
                <a:ext uri="{FF2B5EF4-FFF2-40B4-BE49-F238E27FC236}">
                  <a16:creationId xmlns:a16="http://schemas.microsoft.com/office/drawing/2014/main" id="{3B237C2B-5A95-430C-83AC-0354D867317B}"/>
                </a:ext>
              </a:extLst>
            </p:cNvPr>
            <p:cNvSpPr/>
            <p:nvPr/>
          </p:nvSpPr>
          <p:spPr>
            <a:xfrm>
              <a:off x="837431" y="693346"/>
              <a:ext cx="92950" cy="270029"/>
            </a:xfrm>
            <a:custGeom>
              <a:avLst/>
              <a:gdLst/>
              <a:ahLst/>
              <a:cxnLst/>
              <a:rect l="0" t="0" r="0" b="0"/>
              <a:pathLst>
                <a:path w="92950" h="270029">
                  <a:moveTo>
                    <a:pt x="0" y="0"/>
                  </a:moveTo>
                  <a:lnTo>
                    <a:pt x="7613" y="3157"/>
                  </a:lnTo>
                  <a:lnTo>
                    <a:pt x="9476" y="4993"/>
                  </a:lnTo>
                  <a:cubicBezTo>
                    <a:pt x="27163" y="22681"/>
                    <a:pt x="50630" y="32402"/>
                    <a:pt x="75609" y="32402"/>
                  </a:cubicBezTo>
                  <a:lnTo>
                    <a:pt x="92950" y="37214"/>
                  </a:lnTo>
                  <a:lnTo>
                    <a:pt x="92950" y="63475"/>
                  </a:lnTo>
                  <a:lnTo>
                    <a:pt x="86408" y="57025"/>
                  </a:lnTo>
                  <a:lnTo>
                    <a:pt x="86408" y="94211"/>
                  </a:lnTo>
                  <a:lnTo>
                    <a:pt x="92950" y="87741"/>
                  </a:lnTo>
                  <a:lnTo>
                    <a:pt x="92950" y="114246"/>
                  </a:lnTo>
                  <a:lnTo>
                    <a:pt x="83755" y="118003"/>
                  </a:lnTo>
                  <a:cubicBezTo>
                    <a:pt x="78057" y="141037"/>
                    <a:pt x="63097" y="160454"/>
                    <a:pt x="43032" y="172039"/>
                  </a:cubicBezTo>
                  <a:cubicBezTo>
                    <a:pt x="43060" y="172308"/>
                    <a:pt x="43194" y="172552"/>
                    <a:pt x="43194" y="172821"/>
                  </a:cubicBezTo>
                  <a:lnTo>
                    <a:pt x="43194" y="174766"/>
                  </a:lnTo>
                  <a:lnTo>
                    <a:pt x="92694" y="184677"/>
                  </a:lnTo>
                  <a:lnTo>
                    <a:pt x="92950" y="184617"/>
                  </a:lnTo>
                  <a:lnTo>
                    <a:pt x="92950" y="206734"/>
                  </a:lnTo>
                  <a:lnTo>
                    <a:pt x="41129" y="196373"/>
                  </a:lnTo>
                  <a:cubicBezTo>
                    <a:pt x="38294" y="205501"/>
                    <a:pt x="32488" y="213358"/>
                    <a:pt x="24738" y="218841"/>
                  </a:cubicBezTo>
                  <a:lnTo>
                    <a:pt x="48394" y="248437"/>
                  </a:lnTo>
                  <a:lnTo>
                    <a:pt x="92950" y="248437"/>
                  </a:lnTo>
                  <a:lnTo>
                    <a:pt x="92950" y="270029"/>
                  </a:lnTo>
                  <a:lnTo>
                    <a:pt x="0" y="270029"/>
                  </a:lnTo>
                  <a:lnTo>
                    <a:pt x="0" y="248437"/>
                  </a:lnTo>
                  <a:lnTo>
                    <a:pt x="20737" y="248437"/>
                  </a:lnTo>
                  <a:lnTo>
                    <a:pt x="6317" y="230425"/>
                  </a:lnTo>
                  <a:lnTo>
                    <a:pt x="0" y="224872"/>
                  </a:lnTo>
                  <a:lnTo>
                    <a:pt x="0" y="199462"/>
                  </a:lnTo>
                  <a:lnTo>
                    <a:pt x="8642" y="203390"/>
                  </a:lnTo>
                  <a:cubicBezTo>
                    <a:pt x="16338" y="199986"/>
                    <a:pt x="21603" y="192290"/>
                    <a:pt x="21603" y="183623"/>
                  </a:cubicBezTo>
                  <a:lnTo>
                    <a:pt x="21603" y="180787"/>
                  </a:lnTo>
                  <a:cubicBezTo>
                    <a:pt x="14691" y="182570"/>
                    <a:pt x="7480" y="183623"/>
                    <a:pt x="1" y="183623"/>
                  </a:cubicBezTo>
                  <a:lnTo>
                    <a:pt x="0" y="183623"/>
                  </a:lnTo>
                  <a:lnTo>
                    <a:pt x="0" y="162017"/>
                  </a:lnTo>
                  <a:lnTo>
                    <a:pt x="25207" y="156919"/>
                  </a:lnTo>
                  <a:cubicBezTo>
                    <a:pt x="48463" y="147071"/>
                    <a:pt x="64807" y="124022"/>
                    <a:pt x="64807" y="97207"/>
                  </a:cubicBezTo>
                  <a:lnTo>
                    <a:pt x="64807" y="53515"/>
                  </a:lnTo>
                  <a:cubicBezTo>
                    <a:pt x="52777" y="52407"/>
                    <a:pt x="41138" y="49444"/>
                    <a:pt x="30225" y="44762"/>
                  </a:cubicBezTo>
                  <a:lnTo>
                    <a:pt x="0" y="257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2" name="Shape 1229">
              <a:extLst>
                <a:ext uri="{FF2B5EF4-FFF2-40B4-BE49-F238E27FC236}">
                  <a16:creationId xmlns:a16="http://schemas.microsoft.com/office/drawing/2014/main" id="{E7DBAC6A-2760-4BE5-A162-76148A08D33A}"/>
                </a:ext>
              </a:extLst>
            </p:cNvPr>
            <p:cNvSpPr/>
            <p:nvPr/>
          </p:nvSpPr>
          <p:spPr>
            <a:xfrm>
              <a:off x="837431" y="466508"/>
              <a:ext cx="92950" cy="209812"/>
            </a:xfrm>
            <a:custGeom>
              <a:avLst/>
              <a:gdLst/>
              <a:ahLst/>
              <a:cxnLst/>
              <a:rect l="0" t="0" r="0" b="0"/>
              <a:pathLst>
                <a:path w="92950" h="209812">
                  <a:moveTo>
                    <a:pt x="0" y="0"/>
                  </a:moveTo>
                  <a:lnTo>
                    <a:pt x="92950" y="0"/>
                  </a:lnTo>
                  <a:lnTo>
                    <a:pt x="92950" y="64808"/>
                  </a:lnTo>
                  <a:lnTo>
                    <a:pt x="75600" y="64808"/>
                  </a:lnTo>
                  <a:lnTo>
                    <a:pt x="75600" y="165158"/>
                  </a:lnTo>
                  <a:lnTo>
                    <a:pt x="92950" y="175125"/>
                  </a:lnTo>
                  <a:lnTo>
                    <a:pt x="92950" y="209812"/>
                  </a:lnTo>
                  <a:lnTo>
                    <a:pt x="87439" y="199703"/>
                  </a:lnTo>
                  <a:cubicBezTo>
                    <a:pt x="81266" y="191794"/>
                    <a:pt x="72516" y="185900"/>
                    <a:pt x="62214" y="183335"/>
                  </a:cubicBezTo>
                  <a:cubicBezTo>
                    <a:pt x="61917" y="183254"/>
                    <a:pt x="61674" y="183065"/>
                    <a:pt x="61404" y="182957"/>
                  </a:cubicBezTo>
                  <a:cubicBezTo>
                    <a:pt x="60809" y="182742"/>
                    <a:pt x="60243" y="182471"/>
                    <a:pt x="59703" y="182174"/>
                  </a:cubicBezTo>
                  <a:cubicBezTo>
                    <a:pt x="59054" y="181823"/>
                    <a:pt x="58461" y="181445"/>
                    <a:pt x="57920" y="180985"/>
                  </a:cubicBezTo>
                  <a:cubicBezTo>
                    <a:pt x="57435" y="180581"/>
                    <a:pt x="57002" y="180122"/>
                    <a:pt x="56597" y="179635"/>
                  </a:cubicBezTo>
                  <a:cubicBezTo>
                    <a:pt x="56354" y="179338"/>
                    <a:pt x="56030" y="179150"/>
                    <a:pt x="55814" y="178825"/>
                  </a:cubicBezTo>
                  <a:cubicBezTo>
                    <a:pt x="44311" y="161542"/>
                    <a:pt x="25030" y="151226"/>
                    <a:pt x="4264" y="151226"/>
                  </a:cubicBezTo>
                  <a:lnTo>
                    <a:pt x="0" y="151226"/>
                  </a:lnTo>
                  <a:lnTo>
                    <a:pt x="0" y="129622"/>
                  </a:lnTo>
                  <a:lnTo>
                    <a:pt x="4264" y="129622"/>
                  </a:lnTo>
                  <a:cubicBezTo>
                    <a:pt x="6451" y="129622"/>
                    <a:pt x="8639" y="129838"/>
                    <a:pt x="10799" y="129999"/>
                  </a:cubicBezTo>
                  <a:lnTo>
                    <a:pt x="10799" y="108019"/>
                  </a:lnTo>
                  <a:lnTo>
                    <a:pt x="0" y="108019"/>
                  </a:lnTo>
                  <a:lnTo>
                    <a:pt x="0" y="86411"/>
                  </a:lnTo>
                  <a:lnTo>
                    <a:pt x="21604" y="86411"/>
                  </a:lnTo>
                  <a:cubicBezTo>
                    <a:pt x="27572" y="86411"/>
                    <a:pt x="32406" y="91244"/>
                    <a:pt x="32406" y="97212"/>
                  </a:cubicBezTo>
                  <a:lnTo>
                    <a:pt x="32406" y="134532"/>
                  </a:lnTo>
                  <a:cubicBezTo>
                    <a:pt x="40155" y="137285"/>
                    <a:pt x="47393" y="141282"/>
                    <a:pt x="54009" y="146197"/>
                  </a:cubicBezTo>
                  <a:lnTo>
                    <a:pt x="54009" y="64810"/>
                  </a:lnTo>
                  <a:lnTo>
                    <a:pt x="0" y="64810"/>
                  </a:lnTo>
                  <a:lnTo>
                    <a:pt x="0" y="43207"/>
                  </a:lnTo>
                  <a:lnTo>
                    <a:pt x="86414" y="43207"/>
                  </a:lnTo>
                  <a:lnTo>
                    <a:pt x="8641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3" name="Shape 1230">
              <a:extLst>
                <a:ext uri="{FF2B5EF4-FFF2-40B4-BE49-F238E27FC236}">
                  <a16:creationId xmlns:a16="http://schemas.microsoft.com/office/drawing/2014/main" id="{8100FD59-05E2-44CD-A96D-2A57DF3EDA1D}"/>
                </a:ext>
              </a:extLst>
            </p:cNvPr>
            <p:cNvSpPr/>
            <p:nvPr/>
          </p:nvSpPr>
          <p:spPr>
            <a:xfrm>
              <a:off x="837431" y="362667"/>
              <a:ext cx="92950" cy="82238"/>
            </a:xfrm>
            <a:custGeom>
              <a:avLst/>
              <a:gdLst/>
              <a:ahLst/>
              <a:cxnLst/>
              <a:rect l="0" t="0" r="0" b="0"/>
              <a:pathLst>
                <a:path w="92950" h="82238">
                  <a:moveTo>
                    <a:pt x="0" y="0"/>
                  </a:moveTo>
                  <a:lnTo>
                    <a:pt x="92950" y="46475"/>
                  </a:lnTo>
                  <a:lnTo>
                    <a:pt x="92950" y="82238"/>
                  </a:lnTo>
                  <a:lnTo>
                    <a:pt x="0" y="82238"/>
                  </a:lnTo>
                  <a:lnTo>
                    <a:pt x="0" y="60634"/>
                  </a:lnTo>
                  <a:lnTo>
                    <a:pt x="73071" y="60634"/>
                  </a:lnTo>
                  <a:lnTo>
                    <a:pt x="0" y="2409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4" name="Shape 1231">
              <a:extLst>
                <a:ext uri="{FF2B5EF4-FFF2-40B4-BE49-F238E27FC236}">
                  <a16:creationId xmlns:a16="http://schemas.microsoft.com/office/drawing/2014/main" id="{2A1752C0-6BE0-4E2D-A7B2-1D84926DFEC2}"/>
                </a:ext>
              </a:extLst>
            </p:cNvPr>
            <p:cNvSpPr/>
            <p:nvPr/>
          </p:nvSpPr>
          <p:spPr>
            <a:xfrm>
              <a:off x="930381" y="641632"/>
              <a:ext cx="102197" cy="321743"/>
            </a:xfrm>
            <a:custGeom>
              <a:avLst/>
              <a:gdLst/>
              <a:ahLst/>
              <a:cxnLst/>
              <a:rect l="0" t="0" r="0" b="0"/>
              <a:pathLst>
                <a:path w="102197" h="321743">
                  <a:moveTo>
                    <a:pt x="0" y="0"/>
                  </a:moveTo>
                  <a:lnTo>
                    <a:pt x="269" y="155"/>
                  </a:lnTo>
                  <a:cubicBezTo>
                    <a:pt x="16044" y="12670"/>
                    <a:pt x="25857" y="31850"/>
                    <a:pt x="25857" y="53035"/>
                  </a:cubicBezTo>
                  <a:lnTo>
                    <a:pt x="25857" y="143823"/>
                  </a:lnTo>
                  <a:cubicBezTo>
                    <a:pt x="25857" y="169504"/>
                    <a:pt x="40115" y="192592"/>
                    <a:pt x="63067" y="204069"/>
                  </a:cubicBezTo>
                  <a:cubicBezTo>
                    <a:pt x="65849" y="205447"/>
                    <a:pt x="67875" y="207958"/>
                    <a:pt x="68685" y="210955"/>
                  </a:cubicBezTo>
                  <a:cubicBezTo>
                    <a:pt x="69468" y="213952"/>
                    <a:pt x="68955" y="217139"/>
                    <a:pt x="67227" y="219732"/>
                  </a:cubicBezTo>
                  <a:cubicBezTo>
                    <a:pt x="66606" y="220677"/>
                    <a:pt x="56695" y="235258"/>
                    <a:pt x="39979" y="245871"/>
                  </a:cubicBezTo>
                  <a:cubicBezTo>
                    <a:pt x="51889" y="250706"/>
                    <a:pt x="62501" y="258456"/>
                    <a:pt x="70629" y="268609"/>
                  </a:cubicBezTo>
                  <a:lnTo>
                    <a:pt x="99091" y="304200"/>
                  </a:lnTo>
                  <a:lnTo>
                    <a:pt x="99091" y="304191"/>
                  </a:lnTo>
                  <a:cubicBezTo>
                    <a:pt x="101684" y="307432"/>
                    <a:pt x="102197" y="311887"/>
                    <a:pt x="100388" y="315613"/>
                  </a:cubicBezTo>
                  <a:cubicBezTo>
                    <a:pt x="98606" y="319368"/>
                    <a:pt x="94825" y="321743"/>
                    <a:pt x="90667" y="321743"/>
                  </a:cubicBezTo>
                  <a:lnTo>
                    <a:pt x="0" y="321743"/>
                  </a:lnTo>
                  <a:lnTo>
                    <a:pt x="0" y="300151"/>
                  </a:lnTo>
                  <a:lnTo>
                    <a:pt x="68212" y="300151"/>
                  </a:lnTo>
                  <a:lnTo>
                    <a:pt x="53793" y="282112"/>
                  </a:lnTo>
                  <a:cubicBezTo>
                    <a:pt x="45853" y="272202"/>
                    <a:pt x="34646" y="265370"/>
                    <a:pt x="22198" y="262885"/>
                  </a:cubicBezTo>
                  <a:lnTo>
                    <a:pt x="0" y="258448"/>
                  </a:lnTo>
                  <a:lnTo>
                    <a:pt x="0" y="236331"/>
                  </a:lnTo>
                  <a:lnTo>
                    <a:pt x="4254" y="235337"/>
                  </a:lnTo>
                  <a:cubicBezTo>
                    <a:pt x="20618" y="235337"/>
                    <a:pt x="34066" y="224590"/>
                    <a:pt x="41897" y="216515"/>
                  </a:cubicBezTo>
                  <a:cubicBezTo>
                    <a:pt x="23723" y="203743"/>
                    <a:pt x="11246" y="184812"/>
                    <a:pt x="6467" y="163317"/>
                  </a:cubicBezTo>
                  <a:lnTo>
                    <a:pt x="0" y="165960"/>
                  </a:lnTo>
                  <a:lnTo>
                    <a:pt x="0" y="139455"/>
                  </a:lnTo>
                  <a:lnTo>
                    <a:pt x="1268" y="138201"/>
                  </a:lnTo>
                  <a:cubicBezTo>
                    <a:pt x="3165" y="135015"/>
                    <a:pt x="4259" y="131301"/>
                    <a:pt x="4259" y="127318"/>
                  </a:cubicBezTo>
                  <a:cubicBezTo>
                    <a:pt x="4259" y="123335"/>
                    <a:pt x="3165" y="119622"/>
                    <a:pt x="1268" y="116440"/>
                  </a:cubicBezTo>
                  <a:lnTo>
                    <a:pt x="0" y="115189"/>
                  </a:lnTo>
                  <a:lnTo>
                    <a:pt x="0" y="88928"/>
                  </a:lnTo>
                  <a:lnTo>
                    <a:pt x="4263" y="90111"/>
                  </a:lnTo>
                  <a:lnTo>
                    <a:pt x="4263" y="53035"/>
                  </a:lnTo>
                  <a:lnTo>
                    <a:pt x="4262" y="53037"/>
                  </a:lnTo>
                  <a:cubicBezTo>
                    <a:pt x="4262" y="47724"/>
                    <a:pt x="3362" y="42586"/>
                    <a:pt x="1691" y="37788"/>
                  </a:cubicBezTo>
                  <a:lnTo>
                    <a:pt x="0" y="34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5" name="Shape 1232">
              <a:extLst>
                <a:ext uri="{FF2B5EF4-FFF2-40B4-BE49-F238E27FC236}">
                  <a16:creationId xmlns:a16="http://schemas.microsoft.com/office/drawing/2014/main" id="{48D4A2BA-5CB5-4EC5-B218-B8FD1ADCDD35}"/>
                </a:ext>
              </a:extLst>
            </p:cNvPr>
            <p:cNvSpPr/>
            <p:nvPr/>
          </p:nvSpPr>
          <p:spPr>
            <a:xfrm>
              <a:off x="930381" y="409142"/>
              <a:ext cx="36658" cy="122174"/>
            </a:xfrm>
            <a:custGeom>
              <a:avLst/>
              <a:gdLst/>
              <a:ahLst/>
              <a:cxnLst/>
              <a:rect l="0" t="0" r="0" b="0"/>
              <a:pathLst>
                <a:path w="36658" h="122174">
                  <a:moveTo>
                    <a:pt x="0" y="0"/>
                  </a:moveTo>
                  <a:lnTo>
                    <a:pt x="30690" y="15345"/>
                  </a:lnTo>
                  <a:cubicBezTo>
                    <a:pt x="31688" y="15858"/>
                    <a:pt x="32553" y="16506"/>
                    <a:pt x="33337" y="17263"/>
                  </a:cubicBezTo>
                  <a:cubicBezTo>
                    <a:pt x="33525" y="17424"/>
                    <a:pt x="33633" y="17613"/>
                    <a:pt x="33795" y="17803"/>
                  </a:cubicBezTo>
                  <a:cubicBezTo>
                    <a:pt x="34471" y="18532"/>
                    <a:pt x="35037" y="19368"/>
                    <a:pt x="35469" y="20287"/>
                  </a:cubicBezTo>
                  <a:cubicBezTo>
                    <a:pt x="35632" y="20584"/>
                    <a:pt x="35794" y="20908"/>
                    <a:pt x="35902" y="21232"/>
                  </a:cubicBezTo>
                  <a:cubicBezTo>
                    <a:pt x="36334" y="22420"/>
                    <a:pt x="36658" y="23662"/>
                    <a:pt x="36658" y="24959"/>
                  </a:cubicBezTo>
                  <a:lnTo>
                    <a:pt x="36658" y="68166"/>
                  </a:lnTo>
                  <a:cubicBezTo>
                    <a:pt x="36658" y="74133"/>
                    <a:pt x="31824" y="78967"/>
                    <a:pt x="25857" y="78967"/>
                  </a:cubicBezTo>
                  <a:lnTo>
                    <a:pt x="15054" y="78967"/>
                  </a:lnTo>
                  <a:lnTo>
                    <a:pt x="15054" y="111373"/>
                  </a:lnTo>
                  <a:cubicBezTo>
                    <a:pt x="15054" y="117340"/>
                    <a:pt x="10220" y="122174"/>
                    <a:pt x="4253" y="122174"/>
                  </a:cubicBezTo>
                  <a:lnTo>
                    <a:pt x="0" y="122174"/>
                  </a:lnTo>
                  <a:lnTo>
                    <a:pt x="0" y="57366"/>
                  </a:lnTo>
                  <a:lnTo>
                    <a:pt x="15068" y="57366"/>
                  </a:lnTo>
                  <a:lnTo>
                    <a:pt x="15068" y="35763"/>
                  </a:lnTo>
                  <a:lnTo>
                    <a:pt x="0" y="3576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246" name="Group 245">
            <a:extLst>
              <a:ext uri="{FF2B5EF4-FFF2-40B4-BE49-F238E27FC236}">
                <a16:creationId xmlns:a16="http://schemas.microsoft.com/office/drawing/2014/main" id="{BD0BADFD-C908-485E-8AF7-CCC5B9EF5171}"/>
              </a:ext>
            </a:extLst>
          </p:cNvPr>
          <p:cNvGrpSpPr/>
          <p:nvPr/>
        </p:nvGrpSpPr>
        <p:grpSpPr>
          <a:xfrm>
            <a:off x="9517487" y="1884571"/>
            <a:ext cx="731789" cy="627666"/>
            <a:chOff x="0" y="0"/>
            <a:chExt cx="1393992" cy="1331996"/>
          </a:xfrm>
        </p:grpSpPr>
        <p:sp>
          <p:nvSpPr>
            <p:cNvPr id="247" name="Shape 1283">
              <a:extLst>
                <a:ext uri="{FF2B5EF4-FFF2-40B4-BE49-F238E27FC236}">
                  <a16:creationId xmlns:a16="http://schemas.microsoft.com/office/drawing/2014/main" id="{BC9CFB60-6B8D-4549-A891-FBAE94ED587C}"/>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48" name="Shape 1285">
              <a:extLst>
                <a:ext uri="{FF2B5EF4-FFF2-40B4-BE49-F238E27FC236}">
                  <a16:creationId xmlns:a16="http://schemas.microsoft.com/office/drawing/2014/main" id="{A5772C67-E37B-48AF-B4F1-7FBD41EDDDCA}"/>
                </a:ext>
              </a:extLst>
            </p:cNvPr>
            <p:cNvSpPr/>
            <p:nvPr/>
          </p:nvSpPr>
          <p:spPr>
            <a:xfrm>
              <a:off x="784746" y="446810"/>
              <a:ext cx="21938" cy="25577"/>
            </a:xfrm>
            <a:custGeom>
              <a:avLst/>
              <a:gdLst/>
              <a:ahLst/>
              <a:cxnLst/>
              <a:rect l="0" t="0" r="0" b="0"/>
              <a:pathLst>
                <a:path w="21938" h="25577">
                  <a:moveTo>
                    <a:pt x="10969" y="0"/>
                  </a:moveTo>
                  <a:cubicBezTo>
                    <a:pt x="16453" y="0"/>
                    <a:pt x="21938" y="3654"/>
                    <a:pt x="21938" y="10962"/>
                  </a:cubicBezTo>
                  <a:cubicBezTo>
                    <a:pt x="21938" y="25577"/>
                    <a:pt x="0" y="25577"/>
                    <a:pt x="0" y="10962"/>
                  </a:cubicBezTo>
                  <a:cubicBezTo>
                    <a:pt x="0" y="3654"/>
                    <a:pt x="5485" y="0"/>
                    <a:pt x="1096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9" name="Shape 1286">
              <a:extLst>
                <a:ext uri="{FF2B5EF4-FFF2-40B4-BE49-F238E27FC236}">
                  <a16:creationId xmlns:a16="http://schemas.microsoft.com/office/drawing/2014/main" id="{F51B486A-48AB-4EEA-B91D-226C8098E1CB}"/>
                </a:ext>
              </a:extLst>
            </p:cNvPr>
            <p:cNvSpPr/>
            <p:nvPr/>
          </p:nvSpPr>
          <p:spPr>
            <a:xfrm>
              <a:off x="686024" y="446810"/>
              <a:ext cx="21938" cy="25577"/>
            </a:xfrm>
            <a:custGeom>
              <a:avLst/>
              <a:gdLst/>
              <a:ahLst/>
              <a:cxnLst/>
              <a:rect l="0" t="0" r="0" b="0"/>
              <a:pathLst>
                <a:path w="21938" h="25577">
                  <a:moveTo>
                    <a:pt x="10969" y="0"/>
                  </a:moveTo>
                  <a:cubicBezTo>
                    <a:pt x="16453" y="0"/>
                    <a:pt x="21938" y="3654"/>
                    <a:pt x="21938" y="10962"/>
                  </a:cubicBezTo>
                  <a:cubicBezTo>
                    <a:pt x="21938" y="25577"/>
                    <a:pt x="0" y="25577"/>
                    <a:pt x="0" y="10962"/>
                  </a:cubicBezTo>
                  <a:cubicBezTo>
                    <a:pt x="0" y="3654"/>
                    <a:pt x="5485" y="0"/>
                    <a:pt x="1096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0" name="Shape 1287">
              <a:extLst>
                <a:ext uri="{FF2B5EF4-FFF2-40B4-BE49-F238E27FC236}">
                  <a16:creationId xmlns:a16="http://schemas.microsoft.com/office/drawing/2014/main" id="{3F8E374D-467C-434F-B249-EEED62AE70AA}"/>
                </a:ext>
              </a:extLst>
            </p:cNvPr>
            <p:cNvSpPr/>
            <p:nvPr/>
          </p:nvSpPr>
          <p:spPr>
            <a:xfrm>
              <a:off x="543432" y="402925"/>
              <a:ext cx="54844" cy="109687"/>
            </a:xfrm>
            <a:custGeom>
              <a:avLst/>
              <a:gdLst/>
              <a:ahLst/>
              <a:cxnLst/>
              <a:rect l="0" t="0" r="0" b="0"/>
              <a:pathLst>
                <a:path w="54844" h="109687">
                  <a:moveTo>
                    <a:pt x="0" y="0"/>
                  </a:moveTo>
                  <a:lnTo>
                    <a:pt x="54844" y="0"/>
                  </a:lnTo>
                  <a:lnTo>
                    <a:pt x="54844" y="21937"/>
                  </a:lnTo>
                  <a:lnTo>
                    <a:pt x="42045" y="24526"/>
                  </a:lnTo>
                  <a:cubicBezTo>
                    <a:pt x="30237" y="29526"/>
                    <a:pt x="21938" y="41228"/>
                    <a:pt x="21938" y="54844"/>
                  </a:cubicBezTo>
                  <a:cubicBezTo>
                    <a:pt x="21938" y="68459"/>
                    <a:pt x="30237" y="80161"/>
                    <a:pt x="42045" y="85162"/>
                  </a:cubicBezTo>
                  <a:lnTo>
                    <a:pt x="54844" y="87750"/>
                  </a:lnTo>
                  <a:lnTo>
                    <a:pt x="54844" y="109687"/>
                  </a:lnTo>
                  <a:lnTo>
                    <a:pt x="0" y="109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1" name="Shape 1288">
              <a:extLst>
                <a:ext uri="{FF2B5EF4-FFF2-40B4-BE49-F238E27FC236}">
                  <a16:creationId xmlns:a16="http://schemas.microsoft.com/office/drawing/2014/main" id="{100F78DE-7047-4F27-AF60-0EF46C631DE2}"/>
                </a:ext>
              </a:extLst>
            </p:cNvPr>
            <p:cNvSpPr/>
            <p:nvPr/>
          </p:nvSpPr>
          <p:spPr>
            <a:xfrm>
              <a:off x="598276" y="402925"/>
              <a:ext cx="98716" cy="109687"/>
            </a:xfrm>
            <a:custGeom>
              <a:avLst/>
              <a:gdLst/>
              <a:ahLst/>
              <a:cxnLst/>
              <a:rect l="0" t="0" r="0" b="0"/>
              <a:pathLst>
                <a:path w="98716" h="109687">
                  <a:moveTo>
                    <a:pt x="0" y="0"/>
                  </a:moveTo>
                  <a:lnTo>
                    <a:pt x="98716" y="0"/>
                  </a:lnTo>
                  <a:lnTo>
                    <a:pt x="98716" y="21937"/>
                  </a:lnTo>
                  <a:lnTo>
                    <a:pt x="85916" y="24526"/>
                  </a:lnTo>
                  <a:cubicBezTo>
                    <a:pt x="74108" y="29526"/>
                    <a:pt x="65810" y="41228"/>
                    <a:pt x="65810" y="54844"/>
                  </a:cubicBezTo>
                  <a:cubicBezTo>
                    <a:pt x="65810" y="68459"/>
                    <a:pt x="74108" y="80161"/>
                    <a:pt x="85916" y="85162"/>
                  </a:cubicBezTo>
                  <a:lnTo>
                    <a:pt x="98716" y="87750"/>
                  </a:lnTo>
                  <a:lnTo>
                    <a:pt x="98716" y="109687"/>
                  </a:lnTo>
                  <a:lnTo>
                    <a:pt x="0" y="109687"/>
                  </a:lnTo>
                  <a:lnTo>
                    <a:pt x="0" y="87750"/>
                  </a:lnTo>
                  <a:lnTo>
                    <a:pt x="1" y="87750"/>
                  </a:lnTo>
                  <a:cubicBezTo>
                    <a:pt x="18153" y="87750"/>
                    <a:pt x="32906" y="72997"/>
                    <a:pt x="32906" y="54844"/>
                  </a:cubicBezTo>
                  <a:cubicBezTo>
                    <a:pt x="32906" y="36690"/>
                    <a:pt x="18153"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2" name="Shape 1289">
              <a:extLst>
                <a:ext uri="{FF2B5EF4-FFF2-40B4-BE49-F238E27FC236}">
                  <a16:creationId xmlns:a16="http://schemas.microsoft.com/office/drawing/2014/main" id="{FD26C9DF-3C69-4BFD-A929-4D0137EB57A0}"/>
                </a:ext>
              </a:extLst>
            </p:cNvPr>
            <p:cNvSpPr/>
            <p:nvPr/>
          </p:nvSpPr>
          <p:spPr>
            <a:xfrm>
              <a:off x="696992" y="402925"/>
              <a:ext cx="98716" cy="109687"/>
            </a:xfrm>
            <a:custGeom>
              <a:avLst/>
              <a:gdLst/>
              <a:ahLst/>
              <a:cxnLst/>
              <a:rect l="0" t="0" r="0" b="0"/>
              <a:pathLst>
                <a:path w="98716" h="109687">
                  <a:moveTo>
                    <a:pt x="0" y="0"/>
                  </a:moveTo>
                  <a:lnTo>
                    <a:pt x="98716" y="0"/>
                  </a:lnTo>
                  <a:lnTo>
                    <a:pt x="98716" y="21937"/>
                  </a:lnTo>
                  <a:lnTo>
                    <a:pt x="85916" y="24526"/>
                  </a:lnTo>
                  <a:cubicBezTo>
                    <a:pt x="74108" y="29526"/>
                    <a:pt x="65809" y="41228"/>
                    <a:pt x="65809" y="54844"/>
                  </a:cubicBezTo>
                  <a:cubicBezTo>
                    <a:pt x="65809" y="68459"/>
                    <a:pt x="74108" y="80161"/>
                    <a:pt x="85916" y="85162"/>
                  </a:cubicBezTo>
                  <a:lnTo>
                    <a:pt x="98716" y="87750"/>
                  </a:lnTo>
                  <a:lnTo>
                    <a:pt x="98716" y="109687"/>
                  </a:lnTo>
                  <a:lnTo>
                    <a:pt x="0" y="109687"/>
                  </a:lnTo>
                  <a:lnTo>
                    <a:pt x="0" y="87750"/>
                  </a:lnTo>
                  <a:lnTo>
                    <a:pt x="1" y="87750"/>
                  </a:lnTo>
                  <a:cubicBezTo>
                    <a:pt x="18153" y="87750"/>
                    <a:pt x="32906" y="72997"/>
                    <a:pt x="32906" y="54844"/>
                  </a:cubicBezTo>
                  <a:cubicBezTo>
                    <a:pt x="32906" y="36690"/>
                    <a:pt x="18153"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3" name="Shape 1290">
              <a:extLst>
                <a:ext uri="{FF2B5EF4-FFF2-40B4-BE49-F238E27FC236}">
                  <a16:creationId xmlns:a16="http://schemas.microsoft.com/office/drawing/2014/main" id="{FB3D228F-15B9-4C45-9E80-B83D3DE7BCD2}"/>
                </a:ext>
              </a:extLst>
            </p:cNvPr>
            <p:cNvSpPr/>
            <p:nvPr/>
          </p:nvSpPr>
          <p:spPr>
            <a:xfrm>
              <a:off x="795708" y="402925"/>
              <a:ext cx="54852" cy="109687"/>
            </a:xfrm>
            <a:custGeom>
              <a:avLst/>
              <a:gdLst/>
              <a:ahLst/>
              <a:cxnLst/>
              <a:rect l="0" t="0" r="0" b="0"/>
              <a:pathLst>
                <a:path w="54852" h="109687">
                  <a:moveTo>
                    <a:pt x="0" y="0"/>
                  </a:moveTo>
                  <a:lnTo>
                    <a:pt x="54852" y="0"/>
                  </a:lnTo>
                  <a:lnTo>
                    <a:pt x="54852" y="109687"/>
                  </a:lnTo>
                  <a:lnTo>
                    <a:pt x="0" y="109687"/>
                  </a:lnTo>
                  <a:lnTo>
                    <a:pt x="0" y="87750"/>
                  </a:lnTo>
                  <a:lnTo>
                    <a:pt x="1" y="87750"/>
                  </a:lnTo>
                  <a:cubicBezTo>
                    <a:pt x="18154" y="87750"/>
                    <a:pt x="32906" y="72997"/>
                    <a:pt x="32906" y="54844"/>
                  </a:cubicBezTo>
                  <a:cubicBezTo>
                    <a:pt x="32906" y="36690"/>
                    <a:pt x="18154"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4" name="Shape 28711">
              <a:extLst>
                <a:ext uri="{FF2B5EF4-FFF2-40B4-BE49-F238E27FC236}">
                  <a16:creationId xmlns:a16="http://schemas.microsoft.com/office/drawing/2014/main" id="{28A50C62-257C-4BFA-A231-66F36E09DAE7}"/>
                </a:ext>
              </a:extLst>
            </p:cNvPr>
            <p:cNvSpPr/>
            <p:nvPr/>
          </p:nvSpPr>
          <p:spPr>
            <a:xfrm>
              <a:off x="510529" y="337115"/>
              <a:ext cx="372941" cy="43876"/>
            </a:xfrm>
            <a:custGeom>
              <a:avLst/>
              <a:gdLst/>
              <a:ahLst/>
              <a:cxnLst/>
              <a:rect l="0" t="0" r="0" b="0"/>
              <a:pathLst>
                <a:path w="372941" h="43876">
                  <a:moveTo>
                    <a:pt x="0" y="0"/>
                  </a:moveTo>
                  <a:lnTo>
                    <a:pt x="372941" y="0"/>
                  </a:lnTo>
                  <a:lnTo>
                    <a:pt x="372941" y="43876"/>
                  </a:lnTo>
                  <a:lnTo>
                    <a:pt x="0" y="43876"/>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5" name="Shape 1292">
              <a:extLst>
                <a:ext uri="{FF2B5EF4-FFF2-40B4-BE49-F238E27FC236}">
                  <a16:creationId xmlns:a16="http://schemas.microsoft.com/office/drawing/2014/main" id="{1D204CB0-BEED-4FF2-BAFC-7874E7A6E81D}"/>
                </a:ext>
              </a:extLst>
            </p:cNvPr>
            <p:cNvSpPr/>
            <p:nvPr/>
          </p:nvSpPr>
          <p:spPr>
            <a:xfrm>
              <a:off x="587308" y="446810"/>
              <a:ext cx="21937" cy="25577"/>
            </a:xfrm>
            <a:custGeom>
              <a:avLst/>
              <a:gdLst/>
              <a:ahLst/>
              <a:cxnLst/>
              <a:rect l="0" t="0" r="0" b="0"/>
              <a:pathLst>
                <a:path w="21937" h="25577">
                  <a:moveTo>
                    <a:pt x="10968" y="0"/>
                  </a:moveTo>
                  <a:cubicBezTo>
                    <a:pt x="16452" y="0"/>
                    <a:pt x="21937" y="3654"/>
                    <a:pt x="21937" y="10962"/>
                  </a:cubicBezTo>
                  <a:cubicBezTo>
                    <a:pt x="21937" y="25577"/>
                    <a:pt x="0" y="25577"/>
                    <a:pt x="0" y="10962"/>
                  </a:cubicBezTo>
                  <a:cubicBezTo>
                    <a:pt x="0" y="3654"/>
                    <a:pt x="5484" y="0"/>
                    <a:pt x="109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6" name="Shape 1293">
              <a:extLst>
                <a:ext uri="{FF2B5EF4-FFF2-40B4-BE49-F238E27FC236}">
                  <a16:creationId xmlns:a16="http://schemas.microsoft.com/office/drawing/2014/main" id="{4D486136-D234-4D78-B6AF-55692C3DD452}"/>
                </a:ext>
              </a:extLst>
            </p:cNvPr>
            <p:cNvSpPr/>
            <p:nvPr/>
          </p:nvSpPr>
          <p:spPr>
            <a:xfrm>
              <a:off x="378900" y="446800"/>
              <a:ext cx="142594" cy="245843"/>
            </a:xfrm>
            <a:custGeom>
              <a:avLst/>
              <a:gdLst/>
              <a:ahLst/>
              <a:cxnLst/>
              <a:rect l="0" t="0" r="0" b="0"/>
              <a:pathLst>
                <a:path w="142594" h="245843">
                  <a:moveTo>
                    <a:pt x="131626" y="0"/>
                  </a:moveTo>
                  <a:cubicBezTo>
                    <a:pt x="135135" y="0"/>
                    <a:pt x="138756" y="220"/>
                    <a:pt x="142594" y="577"/>
                  </a:cubicBezTo>
                  <a:lnTo>
                    <a:pt x="142594" y="22569"/>
                  </a:lnTo>
                  <a:cubicBezTo>
                    <a:pt x="138920" y="22184"/>
                    <a:pt x="135246" y="21938"/>
                    <a:pt x="131626" y="21938"/>
                  </a:cubicBezTo>
                  <a:cubicBezTo>
                    <a:pt x="71132" y="21938"/>
                    <a:pt x="21938" y="71133"/>
                    <a:pt x="21938" y="131627"/>
                  </a:cubicBezTo>
                  <a:lnTo>
                    <a:pt x="21937" y="131632"/>
                  </a:lnTo>
                  <a:cubicBezTo>
                    <a:pt x="21937" y="167607"/>
                    <a:pt x="40091" y="201282"/>
                    <a:pt x="69569" y="221657"/>
                  </a:cubicBezTo>
                  <a:cubicBezTo>
                    <a:pt x="68007" y="229636"/>
                    <a:pt x="66936" y="237726"/>
                    <a:pt x="66361" y="245843"/>
                  </a:cubicBezTo>
                  <a:cubicBezTo>
                    <a:pt x="25612" y="222613"/>
                    <a:pt x="0" y="179395"/>
                    <a:pt x="0" y="131627"/>
                  </a:cubicBezTo>
                  <a:cubicBezTo>
                    <a:pt x="0" y="59040"/>
                    <a:pt x="59038" y="0"/>
                    <a:pt x="13162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7" name="Shape 1294">
              <a:extLst>
                <a:ext uri="{FF2B5EF4-FFF2-40B4-BE49-F238E27FC236}">
                  <a16:creationId xmlns:a16="http://schemas.microsoft.com/office/drawing/2014/main" id="{B57E6FD4-A586-4D63-B557-DC1A133F6574}"/>
                </a:ext>
              </a:extLst>
            </p:cNvPr>
            <p:cNvSpPr/>
            <p:nvPr/>
          </p:nvSpPr>
          <p:spPr>
            <a:xfrm>
              <a:off x="872497" y="655211"/>
              <a:ext cx="1" cy="0"/>
            </a:xfrm>
            <a:custGeom>
              <a:avLst/>
              <a:gdLst/>
              <a:ahLst/>
              <a:cxnLst/>
              <a:rect l="0" t="0" r="0" b="0"/>
              <a:pathLst>
                <a:path w="1">
                  <a:moveTo>
                    <a:pt x="1" y="0"/>
                  </a:moveTo>
                  <a:lnTo>
                    <a:pt x="1" y="0"/>
                  </a:lnTo>
                  <a:lnTo>
                    <a:pt x="0" y="0"/>
                  </a:lnTo>
                  <a:lnTo>
                    <a:pt x="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8" name="Shape 1295">
              <a:extLst>
                <a:ext uri="{FF2B5EF4-FFF2-40B4-BE49-F238E27FC236}">
                  <a16:creationId xmlns:a16="http://schemas.microsoft.com/office/drawing/2014/main" id="{3AB3525B-04A8-4200-9702-8301E8CDC888}"/>
                </a:ext>
              </a:extLst>
            </p:cNvPr>
            <p:cNvSpPr/>
            <p:nvPr/>
          </p:nvSpPr>
          <p:spPr>
            <a:xfrm>
              <a:off x="510527" y="534554"/>
              <a:ext cx="372938" cy="120657"/>
            </a:xfrm>
            <a:custGeom>
              <a:avLst/>
              <a:gdLst/>
              <a:ahLst/>
              <a:cxnLst/>
              <a:rect l="0" t="0" r="0" b="0"/>
              <a:pathLst>
                <a:path w="372938" h="120657">
                  <a:moveTo>
                    <a:pt x="28244" y="0"/>
                  </a:moveTo>
                  <a:lnTo>
                    <a:pt x="344695" y="0"/>
                  </a:lnTo>
                  <a:lnTo>
                    <a:pt x="372938" y="48399"/>
                  </a:lnTo>
                  <a:lnTo>
                    <a:pt x="372938" y="109688"/>
                  </a:lnTo>
                  <a:cubicBezTo>
                    <a:pt x="372938" y="112705"/>
                    <a:pt x="371704" y="115447"/>
                    <a:pt x="369716" y="117435"/>
                  </a:cubicBezTo>
                  <a:lnTo>
                    <a:pt x="361970" y="120657"/>
                  </a:lnTo>
                  <a:lnTo>
                    <a:pt x="354224" y="117435"/>
                  </a:lnTo>
                  <a:cubicBezTo>
                    <a:pt x="352236" y="115447"/>
                    <a:pt x="351003" y="112705"/>
                    <a:pt x="351003" y="109688"/>
                  </a:cubicBezTo>
                  <a:lnTo>
                    <a:pt x="351003" y="65813"/>
                  </a:lnTo>
                  <a:cubicBezTo>
                    <a:pt x="351003" y="47659"/>
                    <a:pt x="336249" y="32907"/>
                    <a:pt x="318096" y="32907"/>
                  </a:cubicBezTo>
                  <a:cubicBezTo>
                    <a:pt x="299942" y="32907"/>
                    <a:pt x="285189" y="47659"/>
                    <a:pt x="285189" y="65813"/>
                  </a:cubicBezTo>
                  <a:lnTo>
                    <a:pt x="285189" y="109688"/>
                  </a:lnTo>
                  <a:cubicBezTo>
                    <a:pt x="285189" y="115721"/>
                    <a:pt x="280253" y="120657"/>
                    <a:pt x="274221" y="120657"/>
                  </a:cubicBezTo>
                  <a:cubicBezTo>
                    <a:pt x="268187" y="120657"/>
                    <a:pt x="263252" y="115721"/>
                    <a:pt x="263252" y="109688"/>
                  </a:cubicBezTo>
                  <a:lnTo>
                    <a:pt x="263252" y="65813"/>
                  </a:lnTo>
                  <a:cubicBezTo>
                    <a:pt x="263252" y="47659"/>
                    <a:pt x="248498" y="32907"/>
                    <a:pt x="230345" y="32907"/>
                  </a:cubicBezTo>
                  <a:cubicBezTo>
                    <a:pt x="212192" y="32907"/>
                    <a:pt x="197438" y="47659"/>
                    <a:pt x="197438" y="65813"/>
                  </a:cubicBezTo>
                  <a:lnTo>
                    <a:pt x="197438" y="109688"/>
                  </a:lnTo>
                  <a:cubicBezTo>
                    <a:pt x="197438" y="115721"/>
                    <a:pt x="192503" y="120657"/>
                    <a:pt x="186470" y="120657"/>
                  </a:cubicBezTo>
                  <a:cubicBezTo>
                    <a:pt x="180436" y="120657"/>
                    <a:pt x="175501" y="115721"/>
                    <a:pt x="175501" y="109688"/>
                  </a:cubicBezTo>
                  <a:lnTo>
                    <a:pt x="175501" y="65813"/>
                  </a:lnTo>
                  <a:cubicBezTo>
                    <a:pt x="175501" y="47659"/>
                    <a:pt x="160748" y="32907"/>
                    <a:pt x="142594" y="32907"/>
                  </a:cubicBezTo>
                  <a:cubicBezTo>
                    <a:pt x="124441" y="32907"/>
                    <a:pt x="109687" y="47659"/>
                    <a:pt x="109687" y="65813"/>
                  </a:cubicBezTo>
                  <a:lnTo>
                    <a:pt x="109687" y="109688"/>
                  </a:lnTo>
                  <a:cubicBezTo>
                    <a:pt x="109687" y="115721"/>
                    <a:pt x="104752" y="120657"/>
                    <a:pt x="98720" y="120657"/>
                  </a:cubicBezTo>
                  <a:cubicBezTo>
                    <a:pt x="92686" y="120657"/>
                    <a:pt x="87751" y="115721"/>
                    <a:pt x="87751" y="109688"/>
                  </a:cubicBezTo>
                  <a:lnTo>
                    <a:pt x="87751" y="65813"/>
                  </a:lnTo>
                  <a:cubicBezTo>
                    <a:pt x="87751" y="47659"/>
                    <a:pt x="72997" y="32907"/>
                    <a:pt x="54844" y="32907"/>
                  </a:cubicBezTo>
                  <a:cubicBezTo>
                    <a:pt x="36690" y="32907"/>
                    <a:pt x="21937" y="47659"/>
                    <a:pt x="21937" y="65813"/>
                  </a:cubicBezTo>
                  <a:lnTo>
                    <a:pt x="21937" y="109688"/>
                  </a:lnTo>
                  <a:cubicBezTo>
                    <a:pt x="21937" y="115721"/>
                    <a:pt x="17001" y="120657"/>
                    <a:pt x="10969" y="120657"/>
                  </a:cubicBezTo>
                  <a:cubicBezTo>
                    <a:pt x="4935" y="120657"/>
                    <a:pt x="0" y="115721"/>
                    <a:pt x="0" y="109688"/>
                  </a:cubicBezTo>
                  <a:lnTo>
                    <a:pt x="0" y="48399"/>
                  </a:lnTo>
                  <a:lnTo>
                    <a:pt x="282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9" name="Shape 1296">
              <a:extLst>
                <a:ext uri="{FF2B5EF4-FFF2-40B4-BE49-F238E27FC236}">
                  <a16:creationId xmlns:a16="http://schemas.microsoft.com/office/drawing/2014/main" id="{E93946BD-6FFA-4444-B228-F92F470038C0}"/>
                </a:ext>
              </a:extLst>
            </p:cNvPr>
            <p:cNvSpPr/>
            <p:nvPr/>
          </p:nvSpPr>
          <p:spPr>
            <a:xfrm>
              <a:off x="543432" y="951370"/>
              <a:ext cx="307128" cy="21938"/>
            </a:xfrm>
            <a:custGeom>
              <a:avLst/>
              <a:gdLst/>
              <a:ahLst/>
              <a:cxnLst/>
              <a:rect l="0" t="0" r="0" b="0"/>
              <a:pathLst>
                <a:path w="307128" h="21938">
                  <a:moveTo>
                    <a:pt x="0" y="0"/>
                  </a:moveTo>
                  <a:lnTo>
                    <a:pt x="307128" y="0"/>
                  </a:lnTo>
                  <a:lnTo>
                    <a:pt x="307128" y="10969"/>
                  </a:lnTo>
                  <a:cubicBezTo>
                    <a:pt x="307128" y="17001"/>
                    <a:pt x="302192" y="21938"/>
                    <a:pt x="296159" y="21938"/>
                  </a:cubicBezTo>
                  <a:lnTo>
                    <a:pt x="10969" y="21938"/>
                  </a:lnTo>
                  <a:cubicBezTo>
                    <a:pt x="4937" y="21938"/>
                    <a:pt x="0" y="17001"/>
                    <a:pt x="0" y="10969"/>
                  </a:cubicBez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0" name="Shape 1297">
              <a:extLst>
                <a:ext uri="{FF2B5EF4-FFF2-40B4-BE49-F238E27FC236}">
                  <a16:creationId xmlns:a16="http://schemas.microsoft.com/office/drawing/2014/main" id="{05A80EA5-180A-4DAC-8A9C-4F5A8E191BE9}"/>
                </a:ext>
              </a:extLst>
            </p:cNvPr>
            <p:cNvSpPr/>
            <p:nvPr/>
          </p:nvSpPr>
          <p:spPr>
            <a:xfrm>
              <a:off x="466928" y="589402"/>
              <a:ext cx="460172" cy="109746"/>
            </a:xfrm>
            <a:custGeom>
              <a:avLst/>
              <a:gdLst/>
              <a:ahLst/>
              <a:cxnLst/>
              <a:rect l="0" t="0" r="0" b="0"/>
              <a:pathLst>
                <a:path w="460172" h="109746">
                  <a:moveTo>
                    <a:pt x="98445" y="0"/>
                  </a:moveTo>
                  <a:cubicBezTo>
                    <a:pt x="104478" y="0"/>
                    <a:pt x="109414" y="4937"/>
                    <a:pt x="109414" y="10969"/>
                  </a:cubicBezTo>
                  <a:lnTo>
                    <a:pt x="109414" y="54844"/>
                  </a:lnTo>
                  <a:cubicBezTo>
                    <a:pt x="109414" y="72997"/>
                    <a:pt x="124167" y="87750"/>
                    <a:pt x="142320" y="87750"/>
                  </a:cubicBezTo>
                  <a:cubicBezTo>
                    <a:pt x="160473" y="87750"/>
                    <a:pt x="175227" y="72997"/>
                    <a:pt x="175227" y="54844"/>
                  </a:cubicBezTo>
                  <a:lnTo>
                    <a:pt x="175227" y="10969"/>
                  </a:lnTo>
                  <a:cubicBezTo>
                    <a:pt x="175227" y="4937"/>
                    <a:pt x="180162" y="0"/>
                    <a:pt x="186196" y="0"/>
                  </a:cubicBezTo>
                  <a:cubicBezTo>
                    <a:pt x="192228" y="0"/>
                    <a:pt x="197165" y="4937"/>
                    <a:pt x="197165" y="10969"/>
                  </a:cubicBezTo>
                  <a:lnTo>
                    <a:pt x="197165" y="54844"/>
                  </a:lnTo>
                  <a:cubicBezTo>
                    <a:pt x="197165" y="72997"/>
                    <a:pt x="211917" y="87750"/>
                    <a:pt x="230071" y="87750"/>
                  </a:cubicBezTo>
                  <a:cubicBezTo>
                    <a:pt x="248224" y="87750"/>
                    <a:pt x="262978" y="72997"/>
                    <a:pt x="262978" y="54844"/>
                  </a:cubicBezTo>
                  <a:lnTo>
                    <a:pt x="262978" y="10969"/>
                  </a:lnTo>
                  <a:cubicBezTo>
                    <a:pt x="262978" y="4937"/>
                    <a:pt x="267913" y="0"/>
                    <a:pt x="273947" y="0"/>
                  </a:cubicBezTo>
                  <a:cubicBezTo>
                    <a:pt x="279979" y="0"/>
                    <a:pt x="284916" y="4937"/>
                    <a:pt x="284916" y="10969"/>
                  </a:cubicBezTo>
                  <a:lnTo>
                    <a:pt x="284916" y="54844"/>
                  </a:lnTo>
                  <a:cubicBezTo>
                    <a:pt x="284916" y="72997"/>
                    <a:pt x="299668" y="87750"/>
                    <a:pt x="317821" y="87750"/>
                  </a:cubicBezTo>
                  <a:cubicBezTo>
                    <a:pt x="335975" y="87750"/>
                    <a:pt x="350728" y="72997"/>
                    <a:pt x="350728" y="54844"/>
                  </a:cubicBezTo>
                  <a:lnTo>
                    <a:pt x="350728" y="10969"/>
                  </a:lnTo>
                  <a:cubicBezTo>
                    <a:pt x="350728" y="4937"/>
                    <a:pt x="355663" y="0"/>
                    <a:pt x="361697" y="0"/>
                  </a:cubicBezTo>
                  <a:cubicBezTo>
                    <a:pt x="367730" y="0"/>
                    <a:pt x="372666" y="4937"/>
                    <a:pt x="372666" y="10969"/>
                  </a:cubicBezTo>
                  <a:lnTo>
                    <a:pt x="372666" y="54844"/>
                  </a:lnTo>
                  <a:cubicBezTo>
                    <a:pt x="372666" y="72997"/>
                    <a:pt x="387419" y="87750"/>
                    <a:pt x="405572" y="87750"/>
                  </a:cubicBezTo>
                  <a:cubicBezTo>
                    <a:pt x="423725" y="87750"/>
                    <a:pt x="438479" y="72997"/>
                    <a:pt x="438479" y="54844"/>
                  </a:cubicBezTo>
                  <a:lnTo>
                    <a:pt x="438508" y="31535"/>
                  </a:lnTo>
                  <a:cubicBezTo>
                    <a:pt x="451561" y="55614"/>
                    <a:pt x="458965" y="82378"/>
                    <a:pt x="460172" y="109746"/>
                  </a:cubicBezTo>
                  <a:lnTo>
                    <a:pt x="0" y="109746"/>
                  </a:lnTo>
                  <a:cubicBezTo>
                    <a:pt x="1179" y="82376"/>
                    <a:pt x="8611" y="55612"/>
                    <a:pt x="21664" y="31535"/>
                  </a:cubicBezTo>
                  <a:lnTo>
                    <a:pt x="21664" y="54844"/>
                  </a:lnTo>
                  <a:cubicBezTo>
                    <a:pt x="21664" y="72997"/>
                    <a:pt x="36416" y="87750"/>
                    <a:pt x="54569" y="87750"/>
                  </a:cubicBezTo>
                  <a:cubicBezTo>
                    <a:pt x="72723" y="87750"/>
                    <a:pt x="87476" y="72997"/>
                    <a:pt x="87476" y="54844"/>
                  </a:cubicBezTo>
                  <a:lnTo>
                    <a:pt x="87476" y="10969"/>
                  </a:lnTo>
                  <a:cubicBezTo>
                    <a:pt x="87476" y="4937"/>
                    <a:pt x="92412" y="0"/>
                    <a:pt x="9844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1" name="Shape 1298">
              <a:extLst>
                <a:ext uri="{FF2B5EF4-FFF2-40B4-BE49-F238E27FC236}">
                  <a16:creationId xmlns:a16="http://schemas.microsoft.com/office/drawing/2014/main" id="{9BC779B2-A1A3-43BE-8A14-ED5B946ED873}"/>
                </a:ext>
              </a:extLst>
            </p:cNvPr>
            <p:cNvSpPr/>
            <p:nvPr/>
          </p:nvSpPr>
          <p:spPr>
            <a:xfrm>
              <a:off x="467311" y="721079"/>
              <a:ext cx="459398" cy="21884"/>
            </a:xfrm>
            <a:custGeom>
              <a:avLst/>
              <a:gdLst/>
              <a:ahLst/>
              <a:cxnLst/>
              <a:rect l="0" t="0" r="0" b="0"/>
              <a:pathLst>
                <a:path w="459398" h="21884">
                  <a:moveTo>
                    <a:pt x="0" y="0"/>
                  </a:moveTo>
                  <a:lnTo>
                    <a:pt x="459398" y="0"/>
                  </a:lnTo>
                  <a:cubicBezTo>
                    <a:pt x="458823" y="7376"/>
                    <a:pt x="457808" y="14671"/>
                    <a:pt x="456328" y="21884"/>
                  </a:cubicBezTo>
                  <a:lnTo>
                    <a:pt x="3043" y="21884"/>
                  </a:lnTo>
                  <a:cubicBezTo>
                    <a:pt x="1590" y="14671"/>
                    <a:pt x="549" y="7376"/>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2" name="Shape 1299">
              <a:extLst>
                <a:ext uri="{FF2B5EF4-FFF2-40B4-BE49-F238E27FC236}">
                  <a16:creationId xmlns:a16="http://schemas.microsoft.com/office/drawing/2014/main" id="{897D1C31-9515-414B-8504-434EECF2F8D5}"/>
                </a:ext>
              </a:extLst>
            </p:cNvPr>
            <p:cNvSpPr/>
            <p:nvPr/>
          </p:nvSpPr>
          <p:spPr>
            <a:xfrm>
              <a:off x="872494" y="446800"/>
              <a:ext cx="142594" cy="245866"/>
            </a:xfrm>
            <a:custGeom>
              <a:avLst/>
              <a:gdLst/>
              <a:ahLst/>
              <a:cxnLst/>
              <a:rect l="0" t="0" r="0" b="0"/>
              <a:pathLst>
                <a:path w="142594" h="245866">
                  <a:moveTo>
                    <a:pt x="10968" y="0"/>
                  </a:moveTo>
                  <a:lnTo>
                    <a:pt x="10968" y="3"/>
                  </a:lnTo>
                  <a:cubicBezTo>
                    <a:pt x="83553" y="3"/>
                    <a:pt x="142594" y="59041"/>
                    <a:pt x="142594" y="131628"/>
                  </a:cubicBezTo>
                  <a:cubicBezTo>
                    <a:pt x="142594" y="179394"/>
                    <a:pt x="116982" y="222612"/>
                    <a:pt x="76233" y="245866"/>
                  </a:cubicBezTo>
                  <a:cubicBezTo>
                    <a:pt x="75656" y="237721"/>
                    <a:pt x="74560" y="229659"/>
                    <a:pt x="73024" y="221680"/>
                  </a:cubicBezTo>
                  <a:cubicBezTo>
                    <a:pt x="102503" y="201278"/>
                    <a:pt x="120656" y="167605"/>
                    <a:pt x="120656" y="131627"/>
                  </a:cubicBezTo>
                  <a:cubicBezTo>
                    <a:pt x="120656" y="71133"/>
                    <a:pt x="71462" y="21938"/>
                    <a:pt x="10968" y="21938"/>
                  </a:cubicBezTo>
                  <a:cubicBezTo>
                    <a:pt x="7348" y="21938"/>
                    <a:pt x="3674" y="22184"/>
                    <a:pt x="0" y="22596"/>
                  </a:cubicBezTo>
                  <a:lnTo>
                    <a:pt x="0" y="603"/>
                  </a:lnTo>
                  <a:cubicBezTo>
                    <a:pt x="3839" y="220"/>
                    <a:pt x="7459" y="0"/>
                    <a:pt x="109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3" name="Shape 1300">
              <a:extLst>
                <a:ext uri="{FF2B5EF4-FFF2-40B4-BE49-F238E27FC236}">
                  <a16:creationId xmlns:a16="http://schemas.microsoft.com/office/drawing/2014/main" id="{FBB25936-99F3-4194-A208-9E83012D76DD}"/>
                </a:ext>
              </a:extLst>
            </p:cNvPr>
            <p:cNvSpPr/>
            <p:nvPr/>
          </p:nvSpPr>
          <p:spPr>
            <a:xfrm>
              <a:off x="476391" y="764899"/>
              <a:ext cx="441245" cy="21938"/>
            </a:xfrm>
            <a:custGeom>
              <a:avLst/>
              <a:gdLst/>
              <a:ahLst/>
              <a:cxnLst/>
              <a:rect l="0" t="0" r="0" b="0"/>
              <a:pathLst>
                <a:path w="441245" h="21938">
                  <a:moveTo>
                    <a:pt x="0" y="0"/>
                  </a:moveTo>
                  <a:lnTo>
                    <a:pt x="441245" y="0"/>
                  </a:lnTo>
                  <a:cubicBezTo>
                    <a:pt x="440395" y="2550"/>
                    <a:pt x="439682" y="5100"/>
                    <a:pt x="438695" y="7596"/>
                  </a:cubicBezTo>
                  <a:lnTo>
                    <a:pt x="433101" y="21938"/>
                  </a:lnTo>
                  <a:lnTo>
                    <a:pt x="8142" y="21938"/>
                  </a:lnTo>
                  <a:lnTo>
                    <a:pt x="2548" y="7596"/>
                  </a:lnTo>
                  <a:lnTo>
                    <a:pt x="2550" y="7596"/>
                  </a:lnTo>
                  <a:cubicBezTo>
                    <a:pt x="1563" y="5100"/>
                    <a:pt x="850" y="2523"/>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4" name="Shape 1301">
              <a:extLst>
                <a:ext uri="{FF2B5EF4-FFF2-40B4-BE49-F238E27FC236}">
                  <a16:creationId xmlns:a16="http://schemas.microsoft.com/office/drawing/2014/main" id="{57F3E504-3360-40F2-BA5C-E61091FAB26C}"/>
                </a:ext>
              </a:extLst>
            </p:cNvPr>
            <p:cNvSpPr/>
            <p:nvPr/>
          </p:nvSpPr>
          <p:spPr>
            <a:xfrm>
              <a:off x="493054" y="808767"/>
              <a:ext cx="407878" cy="120662"/>
            </a:xfrm>
            <a:custGeom>
              <a:avLst/>
              <a:gdLst/>
              <a:ahLst/>
              <a:cxnLst/>
              <a:rect l="0" t="0" r="0" b="0"/>
              <a:pathLst>
                <a:path w="407878" h="120662">
                  <a:moveTo>
                    <a:pt x="0" y="0"/>
                  </a:moveTo>
                  <a:lnTo>
                    <a:pt x="407878" y="0"/>
                  </a:lnTo>
                  <a:lnTo>
                    <a:pt x="360959" y="120662"/>
                  </a:lnTo>
                  <a:lnTo>
                    <a:pt x="46925" y="1206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265" name="Group 264">
            <a:extLst>
              <a:ext uri="{FF2B5EF4-FFF2-40B4-BE49-F238E27FC236}">
                <a16:creationId xmlns:a16="http://schemas.microsoft.com/office/drawing/2014/main" id="{C5D9CF2E-3065-41F0-9A52-EE22732E65F0}"/>
              </a:ext>
            </a:extLst>
          </p:cNvPr>
          <p:cNvGrpSpPr/>
          <p:nvPr/>
        </p:nvGrpSpPr>
        <p:grpSpPr>
          <a:xfrm>
            <a:off x="6665365" y="1835557"/>
            <a:ext cx="691666" cy="671125"/>
            <a:chOff x="83127" y="43373"/>
            <a:chExt cx="1393992" cy="1331996"/>
          </a:xfrm>
        </p:grpSpPr>
        <p:sp>
          <p:nvSpPr>
            <p:cNvPr id="266" name="Shape 976">
              <a:extLst>
                <a:ext uri="{FF2B5EF4-FFF2-40B4-BE49-F238E27FC236}">
                  <a16:creationId xmlns:a16="http://schemas.microsoft.com/office/drawing/2014/main" id="{66E499B9-7433-4752-AFA4-03B4E56FAD1B}"/>
                </a:ext>
              </a:extLst>
            </p:cNvPr>
            <p:cNvSpPr/>
            <p:nvPr/>
          </p:nvSpPr>
          <p:spPr>
            <a:xfrm>
              <a:off x="83127" y="43373"/>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67" name="Shape 979">
              <a:extLst>
                <a:ext uri="{FF2B5EF4-FFF2-40B4-BE49-F238E27FC236}">
                  <a16:creationId xmlns:a16="http://schemas.microsoft.com/office/drawing/2014/main" id="{47FA627A-E368-4DE9-9E21-DC27C35EFFA4}"/>
                </a:ext>
              </a:extLst>
            </p:cNvPr>
            <p:cNvSpPr/>
            <p:nvPr/>
          </p:nvSpPr>
          <p:spPr>
            <a:xfrm>
              <a:off x="328250" y="488000"/>
              <a:ext cx="743285" cy="425525"/>
            </a:xfrm>
            <a:custGeom>
              <a:avLst/>
              <a:gdLst/>
              <a:ahLst/>
              <a:cxnLst/>
              <a:rect l="0" t="0" r="0" b="0"/>
              <a:pathLst>
                <a:path w="743285" h="425525">
                  <a:moveTo>
                    <a:pt x="590852" y="2196"/>
                  </a:moveTo>
                  <a:cubicBezTo>
                    <a:pt x="609077" y="0"/>
                    <a:pt x="627694" y="8616"/>
                    <a:pt x="637374" y="25544"/>
                  </a:cubicBezTo>
                  <a:lnTo>
                    <a:pt x="709238" y="151046"/>
                  </a:lnTo>
                  <a:cubicBezTo>
                    <a:pt x="713319" y="158169"/>
                    <a:pt x="715459" y="166229"/>
                    <a:pt x="715459" y="174455"/>
                  </a:cubicBezTo>
                  <a:lnTo>
                    <a:pt x="715459" y="348479"/>
                  </a:lnTo>
                  <a:cubicBezTo>
                    <a:pt x="715459" y="367507"/>
                    <a:pt x="704155" y="383860"/>
                    <a:pt x="687902" y="391283"/>
                  </a:cubicBezTo>
                  <a:lnTo>
                    <a:pt x="726160" y="391283"/>
                  </a:lnTo>
                  <a:lnTo>
                    <a:pt x="726162" y="391282"/>
                  </a:lnTo>
                  <a:cubicBezTo>
                    <a:pt x="735626" y="391282"/>
                    <a:pt x="743285" y="398939"/>
                    <a:pt x="743285" y="408402"/>
                  </a:cubicBezTo>
                  <a:cubicBezTo>
                    <a:pt x="743285" y="417866"/>
                    <a:pt x="735626" y="425525"/>
                    <a:pt x="726162" y="425525"/>
                  </a:cubicBezTo>
                  <a:lnTo>
                    <a:pt x="17122" y="425525"/>
                  </a:lnTo>
                  <a:cubicBezTo>
                    <a:pt x="7658" y="425525"/>
                    <a:pt x="0" y="417866"/>
                    <a:pt x="0" y="408402"/>
                  </a:cubicBezTo>
                  <a:cubicBezTo>
                    <a:pt x="0" y="398940"/>
                    <a:pt x="7658" y="391282"/>
                    <a:pt x="17122" y="391282"/>
                  </a:cubicBezTo>
                  <a:lnTo>
                    <a:pt x="81929" y="391214"/>
                  </a:lnTo>
                  <a:cubicBezTo>
                    <a:pt x="79187" y="389844"/>
                    <a:pt x="76579" y="388071"/>
                    <a:pt x="74306" y="385730"/>
                  </a:cubicBezTo>
                  <a:cubicBezTo>
                    <a:pt x="61096" y="372153"/>
                    <a:pt x="61564" y="347306"/>
                    <a:pt x="61597" y="346270"/>
                  </a:cubicBezTo>
                  <a:lnTo>
                    <a:pt x="61798" y="338479"/>
                  </a:lnTo>
                  <a:lnTo>
                    <a:pt x="69490" y="339681"/>
                  </a:lnTo>
                  <a:cubicBezTo>
                    <a:pt x="87782" y="342525"/>
                    <a:pt x="100254" y="349481"/>
                    <a:pt x="106508" y="360382"/>
                  </a:cubicBezTo>
                  <a:cubicBezTo>
                    <a:pt x="106642" y="360583"/>
                    <a:pt x="106708" y="360817"/>
                    <a:pt x="106809" y="361018"/>
                  </a:cubicBezTo>
                  <a:lnTo>
                    <a:pt x="106809" y="336940"/>
                  </a:lnTo>
                  <a:lnTo>
                    <a:pt x="106608" y="336974"/>
                  </a:lnTo>
                  <a:cubicBezTo>
                    <a:pt x="103833" y="337542"/>
                    <a:pt x="101124" y="337809"/>
                    <a:pt x="98583" y="337809"/>
                  </a:cubicBezTo>
                  <a:cubicBezTo>
                    <a:pt x="90122" y="337809"/>
                    <a:pt x="82966" y="334867"/>
                    <a:pt x="77314" y="329082"/>
                  </a:cubicBezTo>
                  <a:cubicBezTo>
                    <a:pt x="64071" y="315537"/>
                    <a:pt x="64574" y="290658"/>
                    <a:pt x="64607" y="289622"/>
                  </a:cubicBezTo>
                  <a:lnTo>
                    <a:pt x="64807" y="281831"/>
                  </a:lnTo>
                  <a:lnTo>
                    <a:pt x="72498" y="283033"/>
                  </a:lnTo>
                  <a:cubicBezTo>
                    <a:pt x="88417" y="285508"/>
                    <a:pt x="99920" y="291092"/>
                    <a:pt x="106741" y="299686"/>
                  </a:cubicBezTo>
                  <a:lnTo>
                    <a:pt x="106741" y="284706"/>
                  </a:lnTo>
                  <a:cubicBezTo>
                    <a:pt x="102494" y="281663"/>
                    <a:pt x="94369" y="274439"/>
                    <a:pt x="92295" y="262702"/>
                  </a:cubicBezTo>
                  <a:cubicBezTo>
                    <a:pt x="90122" y="250329"/>
                    <a:pt x="95205" y="237020"/>
                    <a:pt x="107444" y="223108"/>
                  </a:cubicBezTo>
                  <a:lnTo>
                    <a:pt x="112594" y="217256"/>
                  </a:lnTo>
                  <a:lnTo>
                    <a:pt x="117743" y="223108"/>
                  </a:lnTo>
                  <a:cubicBezTo>
                    <a:pt x="118512" y="223977"/>
                    <a:pt x="136436" y="244610"/>
                    <a:pt x="132925" y="264474"/>
                  </a:cubicBezTo>
                  <a:cubicBezTo>
                    <a:pt x="131588" y="272065"/>
                    <a:pt x="127275" y="278352"/>
                    <a:pt x="120452" y="283301"/>
                  </a:cubicBezTo>
                  <a:lnTo>
                    <a:pt x="120452" y="296443"/>
                  </a:lnTo>
                  <a:cubicBezTo>
                    <a:pt x="127943" y="289421"/>
                    <a:pt x="139213" y="285208"/>
                    <a:pt x="154161" y="284038"/>
                  </a:cubicBezTo>
                  <a:lnTo>
                    <a:pt x="161919" y="283436"/>
                  </a:lnTo>
                  <a:lnTo>
                    <a:pt x="161518" y="291227"/>
                  </a:lnTo>
                  <a:cubicBezTo>
                    <a:pt x="160682" y="308147"/>
                    <a:pt x="152388" y="336806"/>
                    <a:pt x="126638" y="336806"/>
                  </a:cubicBezTo>
                  <a:cubicBezTo>
                    <a:pt x="124632" y="336806"/>
                    <a:pt x="122559" y="336573"/>
                    <a:pt x="120419" y="336204"/>
                  </a:cubicBezTo>
                  <a:lnTo>
                    <a:pt x="120485" y="350216"/>
                  </a:lnTo>
                  <a:cubicBezTo>
                    <a:pt x="126638" y="344364"/>
                    <a:pt x="135400" y="339849"/>
                    <a:pt x="146703" y="336706"/>
                  </a:cubicBezTo>
                  <a:lnTo>
                    <a:pt x="154228" y="334599"/>
                  </a:lnTo>
                  <a:lnTo>
                    <a:pt x="155332" y="342324"/>
                  </a:lnTo>
                  <a:cubicBezTo>
                    <a:pt x="155498" y="343428"/>
                    <a:pt x="159110" y="369545"/>
                    <a:pt x="146235" y="384426"/>
                  </a:cubicBezTo>
                  <a:cubicBezTo>
                    <a:pt x="143693" y="387369"/>
                    <a:pt x="140583" y="389576"/>
                    <a:pt x="137173" y="391214"/>
                  </a:cubicBezTo>
                  <a:lnTo>
                    <a:pt x="191647" y="391214"/>
                  </a:lnTo>
                  <a:cubicBezTo>
                    <a:pt x="188872" y="389844"/>
                    <a:pt x="186297" y="388071"/>
                    <a:pt x="183989" y="385730"/>
                  </a:cubicBezTo>
                  <a:cubicBezTo>
                    <a:pt x="170781" y="372153"/>
                    <a:pt x="171248" y="347306"/>
                    <a:pt x="171282" y="346270"/>
                  </a:cubicBezTo>
                  <a:lnTo>
                    <a:pt x="171482" y="338479"/>
                  </a:lnTo>
                  <a:lnTo>
                    <a:pt x="179175" y="339683"/>
                  </a:lnTo>
                  <a:cubicBezTo>
                    <a:pt x="197466" y="342525"/>
                    <a:pt x="209939" y="349481"/>
                    <a:pt x="216193" y="360382"/>
                  </a:cubicBezTo>
                  <a:cubicBezTo>
                    <a:pt x="216327" y="360583"/>
                    <a:pt x="216393" y="360817"/>
                    <a:pt x="216493" y="361018"/>
                  </a:cubicBezTo>
                  <a:lnTo>
                    <a:pt x="216493" y="336941"/>
                  </a:lnTo>
                  <a:lnTo>
                    <a:pt x="216293" y="336974"/>
                  </a:lnTo>
                  <a:cubicBezTo>
                    <a:pt x="213551" y="337543"/>
                    <a:pt x="210842" y="337809"/>
                    <a:pt x="208301" y="337809"/>
                  </a:cubicBezTo>
                  <a:cubicBezTo>
                    <a:pt x="199873" y="337809"/>
                    <a:pt x="192718" y="334867"/>
                    <a:pt x="187066" y="329082"/>
                  </a:cubicBezTo>
                  <a:cubicBezTo>
                    <a:pt x="173856" y="315537"/>
                    <a:pt x="174357" y="290658"/>
                    <a:pt x="174392" y="289622"/>
                  </a:cubicBezTo>
                  <a:lnTo>
                    <a:pt x="174592" y="281831"/>
                  </a:lnTo>
                  <a:lnTo>
                    <a:pt x="182283" y="283034"/>
                  </a:lnTo>
                  <a:cubicBezTo>
                    <a:pt x="198202" y="285509"/>
                    <a:pt x="209705" y="291094"/>
                    <a:pt x="216527" y="299688"/>
                  </a:cubicBezTo>
                  <a:lnTo>
                    <a:pt x="216527" y="284706"/>
                  </a:lnTo>
                  <a:cubicBezTo>
                    <a:pt x="212280" y="281663"/>
                    <a:pt x="204154" y="274440"/>
                    <a:pt x="202080" y="262702"/>
                  </a:cubicBezTo>
                  <a:cubicBezTo>
                    <a:pt x="199907" y="250329"/>
                    <a:pt x="204990" y="237020"/>
                    <a:pt x="217229" y="223108"/>
                  </a:cubicBezTo>
                  <a:lnTo>
                    <a:pt x="222379" y="217256"/>
                  </a:lnTo>
                  <a:lnTo>
                    <a:pt x="227528" y="223108"/>
                  </a:lnTo>
                  <a:cubicBezTo>
                    <a:pt x="228297" y="223977"/>
                    <a:pt x="246222" y="244610"/>
                    <a:pt x="242710" y="264475"/>
                  </a:cubicBezTo>
                  <a:cubicBezTo>
                    <a:pt x="241373" y="272065"/>
                    <a:pt x="237059" y="278352"/>
                    <a:pt x="230237" y="283301"/>
                  </a:cubicBezTo>
                  <a:lnTo>
                    <a:pt x="230237" y="296444"/>
                  </a:lnTo>
                  <a:cubicBezTo>
                    <a:pt x="237728" y="289421"/>
                    <a:pt x="248997" y="285208"/>
                    <a:pt x="263946" y="284038"/>
                  </a:cubicBezTo>
                  <a:lnTo>
                    <a:pt x="271703" y="283436"/>
                  </a:lnTo>
                  <a:lnTo>
                    <a:pt x="271302" y="291227"/>
                  </a:lnTo>
                  <a:cubicBezTo>
                    <a:pt x="270467" y="308147"/>
                    <a:pt x="262173" y="336806"/>
                    <a:pt x="236424" y="336806"/>
                  </a:cubicBezTo>
                  <a:cubicBezTo>
                    <a:pt x="234417" y="336806"/>
                    <a:pt x="232310" y="336573"/>
                    <a:pt x="230203" y="336204"/>
                  </a:cubicBezTo>
                  <a:lnTo>
                    <a:pt x="230170" y="350249"/>
                  </a:lnTo>
                  <a:cubicBezTo>
                    <a:pt x="236323" y="344398"/>
                    <a:pt x="245085" y="339883"/>
                    <a:pt x="256388" y="336740"/>
                  </a:cubicBezTo>
                  <a:lnTo>
                    <a:pt x="263912" y="334633"/>
                  </a:lnTo>
                  <a:lnTo>
                    <a:pt x="265049" y="342358"/>
                  </a:lnTo>
                  <a:cubicBezTo>
                    <a:pt x="265216" y="343461"/>
                    <a:pt x="268828" y="369578"/>
                    <a:pt x="255954" y="384460"/>
                  </a:cubicBezTo>
                  <a:cubicBezTo>
                    <a:pt x="253445" y="387403"/>
                    <a:pt x="250335" y="389610"/>
                    <a:pt x="246924" y="391249"/>
                  </a:cubicBezTo>
                  <a:lnTo>
                    <a:pt x="648880" y="391282"/>
                  </a:lnTo>
                  <a:cubicBezTo>
                    <a:pt x="632627" y="383858"/>
                    <a:pt x="621324" y="367506"/>
                    <a:pt x="621324" y="348477"/>
                  </a:cubicBezTo>
                  <a:lnTo>
                    <a:pt x="621324" y="186996"/>
                  </a:lnTo>
                  <a:lnTo>
                    <a:pt x="577551" y="110584"/>
                  </a:lnTo>
                  <a:lnTo>
                    <a:pt x="570996" y="141850"/>
                  </a:lnTo>
                  <a:cubicBezTo>
                    <a:pt x="570126" y="146064"/>
                    <a:pt x="567986" y="149942"/>
                    <a:pt x="564876" y="152919"/>
                  </a:cubicBezTo>
                  <a:lnTo>
                    <a:pt x="511371" y="204284"/>
                  </a:lnTo>
                  <a:cubicBezTo>
                    <a:pt x="510368" y="205253"/>
                    <a:pt x="509264" y="206123"/>
                    <a:pt x="508094" y="206858"/>
                  </a:cubicBezTo>
                  <a:cubicBezTo>
                    <a:pt x="509098" y="228795"/>
                    <a:pt x="495921" y="240466"/>
                    <a:pt x="491140" y="243944"/>
                  </a:cubicBezTo>
                  <a:lnTo>
                    <a:pt x="495821" y="254678"/>
                  </a:lnTo>
                  <a:cubicBezTo>
                    <a:pt x="495921" y="254845"/>
                    <a:pt x="496022" y="255013"/>
                    <a:pt x="496089" y="255214"/>
                  </a:cubicBezTo>
                  <a:cubicBezTo>
                    <a:pt x="496490" y="256383"/>
                    <a:pt x="495921" y="257622"/>
                    <a:pt x="494750" y="258056"/>
                  </a:cubicBezTo>
                  <a:lnTo>
                    <a:pt x="494717" y="258056"/>
                  </a:lnTo>
                  <a:lnTo>
                    <a:pt x="410346" y="287985"/>
                  </a:lnTo>
                  <a:cubicBezTo>
                    <a:pt x="409744" y="288186"/>
                    <a:pt x="409109" y="288119"/>
                    <a:pt x="408540" y="287852"/>
                  </a:cubicBezTo>
                  <a:cubicBezTo>
                    <a:pt x="408006" y="287550"/>
                    <a:pt x="407604" y="287049"/>
                    <a:pt x="407437" y="286447"/>
                  </a:cubicBezTo>
                  <a:lnTo>
                    <a:pt x="399612" y="256418"/>
                  </a:lnTo>
                  <a:lnTo>
                    <a:pt x="483748" y="226555"/>
                  </a:lnTo>
                  <a:lnTo>
                    <a:pt x="485454" y="230233"/>
                  </a:lnTo>
                  <a:cubicBezTo>
                    <a:pt x="488530" y="227525"/>
                    <a:pt x="494081" y="221137"/>
                    <a:pt x="494617" y="210002"/>
                  </a:cubicBezTo>
                  <a:cubicBezTo>
                    <a:pt x="489668" y="209533"/>
                    <a:pt x="484819" y="207494"/>
                    <a:pt x="481107" y="203615"/>
                  </a:cubicBezTo>
                  <a:cubicBezTo>
                    <a:pt x="473649" y="195823"/>
                    <a:pt x="473316" y="183884"/>
                    <a:pt x="479803" y="175625"/>
                  </a:cubicBezTo>
                  <a:cubicBezTo>
                    <a:pt x="475791" y="172782"/>
                    <a:pt x="470741" y="170842"/>
                    <a:pt x="465156" y="172816"/>
                  </a:cubicBezTo>
                  <a:cubicBezTo>
                    <a:pt x="463517" y="173418"/>
                    <a:pt x="461879" y="174287"/>
                    <a:pt x="460274" y="175458"/>
                  </a:cubicBezTo>
                  <a:lnTo>
                    <a:pt x="461144" y="177364"/>
                  </a:lnTo>
                  <a:lnTo>
                    <a:pt x="384965" y="204383"/>
                  </a:lnTo>
                  <a:lnTo>
                    <a:pt x="379414" y="183450"/>
                  </a:lnTo>
                  <a:cubicBezTo>
                    <a:pt x="379113" y="182313"/>
                    <a:pt x="379715" y="181175"/>
                    <a:pt x="380819" y="180774"/>
                  </a:cubicBezTo>
                  <a:lnTo>
                    <a:pt x="449506" y="156429"/>
                  </a:lnTo>
                  <a:cubicBezTo>
                    <a:pt x="450609" y="156061"/>
                    <a:pt x="451813" y="156563"/>
                    <a:pt x="452282" y="157666"/>
                  </a:cubicBezTo>
                  <a:lnTo>
                    <a:pt x="454690" y="163418"/>
                  </a:lnTo>
                  <a:cubicBezTo>
                    <a:pt x="465055" y="158168"/>
                    <a:pt x="474653" y="157734"/>
                    <a:pt x="483214" y="162046"/>
                  </a:cubicBezTo>
                  <a:cubicBezTo>
                    <a:pt x="485421" y="163150"/>
                    <a:pt x="487393" y="164589"/>
                    <a:pt x="489267" y="166127"/>
                  </a:cubicBezTo>
                  <a:lnTo>
                    <a:pt x="530466" y="126566"/>
                  </a:lnTo>
                  <a:lnTo>
                    <a:pt x="549259" y="36747"/>
                  </a:lnTo>
                  <a:cubicBezTo>
                    <a:pt x="550195" y="32199"/>
                    <a:pt x="552603" y="28319"/>
                    <a:pt x="555780" y="25410"/>
                  </a:cubicBezTo>
                  <a:cubicBezTo>
                    <a:pt x="559792" y="18421"/>
                    <a:pt x="565611" y="12368"/>
                    <a:pt x="573102" y="8088"/>
                  </a:cubicBezTo>
                  <a:cubicBezTo>
                    <a:pt x="578745" y="4861"/>
                    <a:pt x="584777" y="2928"/>
                    <a:pt x="590852" y="2196"/>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8" name="Shape 980">
              <a:extLst>
                <a:ext uri="{FF2B5EF4-FFF2-40B4-BE49-F238E27FC236}">
                  <a16:creationId xmlns:a16="http://schemas.microsoft.com/office/drawing/2014/main" id="{B09A85E7-701E-411E-8F42-062C9C102FE9}"/>
                </a:ext>
              </a:extLst>
            </p:cNvPr>
            <p:cNvSpPr/>
            <p:nvPr/>
          </p:nvSpPr>
          <p:spPr>
            <a:xfrm>
              <a:off x="824770" y="365503"/>
              <a:ext cx="111124" cy="111091"/>
            </a:xfrm>
            <a:custGeom>
              <a:avLst/>
              <a:gdLst/>
              <a:ahLst/>
              <a:cxnLst/>
              <a:rect l="0" t="0" r="0" b="0"/>
              <a:pathLst>
                <a:path w="111124" h="111091">
                  <a:moveTo>
                    <a:pt x="55546" y="0"/>
                  </a:moveTo>
                  <a:cubicBezTo>
                    <a:pt x="86243" y="0"/>
                    <a:pt x="111124" y="24879"/>
                    <a:pt x="111124" y="55546"/>
                  </a:cubicBezTo>
                  <a:cubicBezTo>
                    <a:pt x="111124" y="86210"/>
                    <a:pt x="86245" y="111091"/>
                    <a:pt x="55546" y="111091"/>
                  </a:cubicBezTo>
                  <a:cubicBezTo>
                    <a:pt x="24881" y="111091"/>
                    <a:pt x="0" y="86211"/>
                    <a:pt x="0" y="55546"/>
                  </a:cubicBezTo>
                  <a:cubicBezTo>
                    <a:pt x="0" y="24881"/>
                    <a:pt x="24879" y="0"/>
                    <a:pt x="5554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9" name="Shape 981">
              <a:extLst>
                <a:ext uri="{FF2B5EF4-FFF2-40B4-BE49-F238E27FC236}">
                  <a16:creationId xmlns:a16="http://schemas.microsoft.com/office/drawing/2014/main" id="{7F26E933-AE6B-4ED8-B288-AD34CAD2F6AA}"/>
                </a:ext>
              </a:extLst>
            </p:cNvPr>
            <p:cNvSpPr/>
            <p:nvPr/>
          </p:nvSpPr>
          <p:spPr>
            <a:xfrm>
              <a:off x="666301" y="688732"/>
              <a:ext cx="11552" cy="29984"/>
            </a:xfrm>
            <a:custGeom>
              <a:avLst/>
              <a:gdLst/>
              <a:ahLst/>
              <a:cxnLst/>
              <a:rect l="0" t="0" r="0" b="0"/>
              <a:pathLst>
                <a:path w="11552" h="29984">
                  <a:moveTo>
                    <a:pt x="11552" y="0"/>
                  </a:moveTo>
                  <a:lnTo>
                    <a:pt x="11552" y="6966"/>
                  </a:lnTo>
                  <a:lnTo>
                    <a:pt x="3242" y="25760"/>
                  </a:lnTo>
                  <a:lnTo>
                    <a:pt x="11552" y="9467"/>
                  </a:lnTo>
                  <a:lnTo>
                    <a:pt x="11552" y="29583"/>
                  </a:lnTo>
                  <a:lnTo>
                    <a:pt x="6127" y="29984"/>
                  </a:lnTo>
                  <a:cubicBezTo>
                    <a:pt x="3235" y="29382"/>
                    <a:pt x="1454" y="28353"/>
                    <a:pt x="1337" y="28269"/>
                  </a:cubicBezTo>
                  <a:cubicBezTo>
                    <a:pt x="367" y="27700"/>
                    <a:pt x="0" y="26497"/>
                    <a:pt x="434" y="25460"/>
                  </a:cubicBezTo>
                  <a:lnTo>
                    <a:pt x="1155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0" name="Shape 982">
              <a:extLst>
                <a:ext uri="{FF2B5EF4-FFF2-40B4-BE49-F238E27FC236}">
                  <a16:creationId xmlns:a16="http://schemas.microsoft.com/office/drawing/2014/main" id="{38A4ABE4-DA4B-4E89-9848-2A095015EBEA}"/>
                </a:ext>
              </a:extLst>
            </p:cNvPr>
            <p:cNvSpPr/>
            <p:nvPr/>
          </p:nvSpPr>
          <p:spPr>
            <a:xfrm>
              <a:off x="677853" y="673761"/>
              <a:ext cx="130737" cy="62969"/>
            </a:xfrm>
            <a:custGeom>
              <a:avLst/>
              <a:gdLst/>
              <a:ahLst/>
              <a:cxnLst/>
              <a:rect l="0" t="0" r="0" b="0"/>
              <a:pathLst>
                <a:path w="130737" h="62969">
                  <a:moveTo>
                    <a:pt x="8679" y="436"/>
                  </a:moveTo>
                  <a:cubicBezTo>
                    <a:pt x="20115" y="4983"/>
                    <a:pt x="22457" y="17256"/>
                    <a:pt x="22088" y="24412"/>
                  </a:cubicBezTo>
                  <a:lnTo>
                    <a:pt x="38808" y="31636"/>
                  </a:lnTo>
                  <a:lnTo>
                    <a:pt x="38507" y="30499"/>
                  </a:lnTo>
                  <a:lnTo>
                    <a:pt x="116692" y="2776"/>
                  </a:lnTo>
                  <a:lnTo>
                    <a:pt x="130737" y="33340"/>
                  </a:lnTo>
                  <a:lnTo>
                    <a:pt x="47168" y="62969"/>
                  </a:lnTo>
                  <a:cubicBezTo>
                    <a:pt x="46265" y="61497"/>
                    <a:pt x="45596" y="60895"/>
                    <a:pt x="45563" y="60895"/>
                  </a:cubicBezTo>
                  <a:lnTo>
                    <a:pt x="13727" y="39760"/>
                  </a:lnTo>
                  <a:cubicBezTo>
                    <a:pt x="11253" y="41734"/>
                    <a:pt x="8677" y="43171"/>
                    <a:pt x="6036" y="44109"/>
                  </a:cubicBezTo>
                  <a:lnTo>
                    <a:pt x="6037" y="44109"/>
                  </a:lnTo>
                  <a:lnTo>
                    <a:pt x="0" y="44554"/>
                  </a:lnTo>
                  <a:lnTo>
                    <a:pt x="0" y="24437"/>
                  </a:lnTo>
                  <a:lnTo>
                    <a:pt x="5267" y="14111"/>
                  </a:lnTo>
                  <a:cubicBezTo>
                    <a:pt x="7666" y="7322"/>
                    <a:pt x="8310" y="3142"/>
                    <a:pt x="8310" y="3142"/>
                  </a:cubicBezTo>
                  <a:lnTo>
                    <a:pt x="0" y="21936"/>
                  </a:lnTo>
                  <a:lnTo>
                    <a:pt x="0" y="14970"/>
                  </a:lnTo>
                  <a:lnTo>
                    <a:pt x="5836" y="1605"/>
                  </a:lnTo>
                  <a:cubicBezTo>
                    <a:pt x="6305" y="536"/>
                    <a:pt x="7575" y="0"/>
                    <a:pt x="8679" y="436"/>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1" name="Shape 983">
              <a:extLst>
                <a:ext uri="{FF2B5EF4-FFF2-40B4-BE49-F238E27FC236}">
                  <a16:creationId xmlns:a16="http://schemas.microsoft.com/office/drawing/2014/main" id="{A7D66217-A9E8-4A53-9A8F-7C06877314E8}"/>
                </a:ext>
              </a:extLst>
            </p:cNvPr>
            <p:cNvSpPr/>
            <p:nvPr/>
          </p:nvSpPr>
          <p:spPr>
            <a:xfrm>
              <a:off x="597072" y="732045"/>
              <a:ext cx="11504" cy="8527"/>
            </a:xfrm>
            <a:custGeom>
              <a:avLst/>
              <a:gdLst/>
              <a:ahLst/>
              <a:cxnLst/>
              <a:rect l="0" t="0" r="0" b="0"/>
              <a:pathLst>
                <a:path w="11504" h="8527">
                  <a:moveTo>
                    <a:pt x="5518" y="0"/>
                  </a:moveTo>
                  <a:cubicBezTo>
                    <a:pt x="11036" y="0"/>
                    <a:pt x="11504" y="8527"/>
                    <a:pt x="5987" y="8527"/>
                  </a:cubicBezTo>
                  <a:cubicBezTo>
                    <a:pt x="469" y="8527"/>
                    <a:pt x="0" y="0"/>
                    <a:pt x="551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2" name="Shape 984">
              <a:extLst>
                <a:ext uri="{FF2B5EF4-FFF2-40B4-BE49-F238E27FC236}">
                  <a16:creationId xmlns:a16="http://schemas.microsoft.com/office/drawing/2014/main" id="{C6264046-F152-4E23-B73A-515139488CFE}"/>
                </a:ext>
              </a:extLst>
            </p:cNvPr>
            <p:cNvSpPr/>
            <p:nvPr/>
          </p:nvSpPr>
          <p:spPr>
            <a:xfrm>
              <a:off x="646999" y="707767"/>
              <a:ext cx="11504" cy="8561"/>
            </a:xfrm>
            <a:custGeom>
              <a:avLst/>
              <a:gdLst/>
              <a:ahLst/>
              <a:cxnLst/>
              <a:rect l="0" t="0" r="0" b="0"/>
              <a:pathLst>
                <a:path w="11504" h="8561">
                  <a:moveTo>
                    <a:pt x="5517" y="34"/>
                  </a:moveTo>
                  <a:cubicBezTo>
                    <a:pt x="11035" y="34"/>
                    <a:pt x="11504" y="8561"/>
                    <a:pt x="5986" y="8561"/>
                  </a:cubicBezTo>
                  <a:cubicBezTo>
                    <a:pt x="502" y="8561"/>
                    <a:pt x="0" y="0"/>
                    <a:pt x="5517" y="34"/>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3" name="Shape 985">
              <a:extLst>
                <a:ext uri="{FF2B5EF4-FFF2-40B4-BE49-F238E27FC236}">
                  <a16:creationId xmlns:a16="http://schemas.microsoft.com/office/drawing/2014/main" id="{EB340E2A-E20F-444F-861A-27525140B3F2}"/>
                </a:ext>
              </a:extLst>
            </p:cNvPr>
            <p:cNvSpPr/>
            <p:nvPr/>
          </p:nvSpPr>
          <p:spPr>
            <a:xfrm>
              <a:off x="608475" y="849021"/>
              <a:ext cx="11504" cy="8560"/>
            </a:xfrm>
            <a:custGeom>
              <a:avLst/>
              <a:gdLst/>
              <a:ahLst/>
              <a:cxnLst/>
              <a:rect l="0" t="0" r="0" b="0"/>
              <a:pathLst>
                <a:path w="11504" h="8560">
                  <a:moveTo>
                    <a:pt x="5518" y="33"/>
                  </a:moveTo>
                  <a:cubicBezTo>
                    <a:pt x="11035" y="33"/>
                    <a:pt x="11504" y="8560"/>
                    <a:pt x="5985" y="8560"/>
                  </a:cubicBezTo>
                  <a:cubicBezTo>
                    <a:pt x="502" y="8560"/>
                    <a:pt x="0" y="0"/>
                    <a:pt x="5518" y="3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4" name="Shape 986">
              <a:extLst>
                <a:ext uri="{FF2B5EF4-FFF2-40B4-BE49-F238E27FC236}">
                  <a16:creationId xmlns:a16="http://schemas.microsoft.com/office/drawing/2014/main" id="{28A9D9CD-FD66-4D78-B4FF-41BC30FA556C}"/>
                </a:ext>
              </a:extLst>
            </p:cNvPr>
            <p:cNvSpPr/>
            <p:nvPr/>
          </p:nvSpPr>
          <p:spPr>
            <a:xfrm>
              <a:off x="672681" y="726327"/>
              <a:ext cx="11504" cy="8527"/>
            </a:xfrm>
            <a:custGeom>
              <a:avLst/>
              <a:gdLst/>
              <a:ahLst/>
              <a:cxnLst/>
              <a:rect l="0" t="0" r="0" b="0"/>
              <a:pathLst>
                <a:path w="11504" h="8527">
                  <a:moveTo>
                    <a:pt x="5518" y="0"/>
                  </a:moveTo>
                  <a:cubicBezTo>
                    <a:pt x="11035" y="0"/>
                    <a:pt x="11504" y="8527"/>
                    <a:pt x="5985" y="8527"/>
                  </a:cubicBezTo>
                  <a:cubicBezTo>
                    <a:pt x="502" y="8527"/>
                    <a:pt x="0" y="0"/>
                    <a:pt x="551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5" name="Shape 987">
              <a:extLst>
                <a:ext uri="{FF2B5EF4-FFF2-40B4-BE49-F238E27FC236}">
                  <a16:creationId xmlns:a16="http://schemas.microsoft.com/office/drawing/2014/main" id="{947E4773-09FF-4B45-BCD0-C64330F71072}"/>
                </a:ext>
              </a:extLst>
            </p:cNvPr>
            <p:cNvSpPr/>
            <p:nvPr/>
          </p:nvSpPr>
          <p:spPr>
            <a:xfrm>
              <a:off x="658436" y="774849"/>
              <a:ext cx="11469" cy="8527"/>
            </a:xfrm>
            <a:custGeom>
              <a:avLst/>
              <a:gdLst/>
              <a:ahLst/>
              <a:cxnLst/>
              <a:rect l="0" t="0" r="0" b="0"/>
              <a:pathLst>
                <a:path w="11469" h="8527">
                  <a:moveTo>
                    <a:pt x="5484" y="0"/>
                  </a:moveTo>
                  <a:cubicBezTo>
                    <a:pt x="11002" y="0"/>
                    <a:pt x="11469" y="8527"/>
                    <a:pt x="5952" y="8527"/>
                  </a:cubicBezTo>
                  <a:cubicBezTo>
                    <a:pt x="467" y="8527"/>
                    <a:pt x="0" y="0"/>
                    <a:pt x="5484"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6" name="Shape 988">
              <a:extLst>
                <a:ext uri="{FF2B5EF4-FFF2-40B4-BE49-F238E27FC236}">
                  <a16:creationId xmlns:a16="http://schemas.microsoft.com/office/drawing/2014/main" id="{B38E7AE3-22E2-4429-9D42-E7942BC2C9B1}"/>
                </a:ext>
              </a:extLst>
            </p:cNvPr>
            <p:cNvSpPr/>
            <p:nvPr/>
          </p:nvSpPr>
          <p:spPr>
            <a:xfrm>
              <a:off x="634157" y="816215"/>
              <a:ext cx="11504" cy="8528"/>
            </a:xfrm>
            <a:custGeom>
              <a:avLst/>
              <a:gdLst/>
              <a:ahLst/>
              <a:cxnLst/>
              <a:rect l="0" t="0" r="0" b="0"/>
              <a:pathLst>
                <a:path w="11504" h="8528">
                  <a:moveTo>
                    <a:pt x="5518" y="0"/>
                  </a:moveTo>
                  <a:cubicBezTo>
                    <a:pt x="11036" y="0"/>
                    <a:pt x="11504" y="8528"/>
                    <a:pt x="5987" y="8528"/>
                  </a:cubicBezTo>
                  <a:cubicBezTo>
                    <a:pt x="502" y="8528"/>
                    <a:pt x="0" y="0"/>
                    <a:pt x="551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7" name="Shape 989">
              <a:extLst>
                <a:ext uri="{FF2B5EF4-FFF2-40B4-BE49-F238E27FC236}">
                  <a16:creationId xmlns:a16="http://schemas.microsoft.com/office/drawing/2014/main" id="{EB49A311-FC8B-4C75-9E20-CC377FE04230}"/>
                </a:ext>
              </a:extLst>
            </p:cNvPr>
            <p:cNvSpPr/>
            <p:nvPr/>
          </p:nvSpPr>
          <p:spPr>
            <a:xfrm>
              <a:off x="639876" y="742011"/>
              <a:ext cx="11504" cy="8560"/>
            </a:xfrm>
            <a:custGeom>
              <a:avLst/>
              <a:gdLst/>
              <a:ahLst/>
              <a:cxnLst/>
              <a:rect l="0" t="0" r="0" b="0"/>
              <a:pathLst>
                <a:path w="11504" h="8560">
                  <a:moveTo>
                    <a:pt x="5518" y="33"/>
                  </a:moveTo>
                  <a:cubicBezTo>
                    <a:pt x="11036" y="33"/>
                    <a:pt x="11504" y="8560"/>
                    <a:pt x="5987" y="8560"/>
                  </a:cubicBezTo>
                  <a:cubicBezTo>
                    <a:pt x="469" y="8560"/>
                    <a:pt x="0" y="0"/>
                    <a:pt x="5518" y="3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8" name="Shape 990">
              <a:extLst>
                <a:ext uri="{FF2B5EF4-FFF2-40B4-BE49-F238E27FC236}">
                  <a16:creationId xmlns:a16="http://schemas.microsoft.com/office/drawing/2014/main" id="{4F6D0D92-62A3-4638-9815-211FE3F049C4}"/>
                </a:ext>
              </a:extLst>
            </p:cNvPr>
            <p:cNvSpPr/>
            <p:nvPr/>
          </p:nvSpPr>
          <p:spPr>
            <a:xfrm>
              <a:off x="608475" y="789095"/>
              <a:ext cx="11504" cy="8561"/>
            </a:xfrm>
            <a:custGeom>
              <a:avLst/>
              <a:gdLst/>
              <a:ahLst/>
              <a:cxnLst/>
              <a:rect l="0" t="0" r="0" b="0"/>
              <a:pathLst>
                <a:path w="11504" h="8561">
                  <a:moveTo>
                    <a:pt x="5518" y="33"/>
                  </a:moveTo>
                  <a:cubicBezTo>
                    <a:pt x="11035" y="33"/>
                    <a:pt x="11504" y="8561"/>
                    <a:pt x="5985" y="8561"/>
                  </a:cubicBezTo>
                  <a:cubicBezTo>
                    <a:pt x="502" y="8561"/>
                    <a:pt x="0" y="0"/>
                    <a:pt x="5518" y="3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9" name="Shape 991">
              <a:extLst>
                <a:ext uri="{FF2B5EF4-FFF2-40B4-BE49-F238E27FC236}">
                  <a16:creationId xmlns:a16="http://schemas.microsoft.com/office/drawing/2014/main" id="{ED6CACF5-6DB5-4A6B-8F54-3887864B9CB4}"/>
                </a:ext>
              </a:extLst>
            </p:cNvPr>
            <p:cNvSpPr/>
            <p:nvPr/>
          </p:nvSpPr>
          <p:spPr>
            <a:xfrm>
              <a:off x="689843" y="789095"/>
              <a:ext cx="11471" cy="8561"/>
            </a:xfrm>
            <a:custGeom>
              <a:avLst/>
              <a:gdLst/>
              <a:ahLst/>
              <a:cxnLst/>
              <a:rect l="0" t="0" r="0" b="0"/>
              <a:pathLst>
                <a:path w="11471" h="8561">
                  <a:moveTo>
                    <a:pt x="5518" y="0"/>
                  </a:moveTo>
                  <a:cubicBezTo>
                    <a:pt x="11002" y="0"/>
                    <a:pt x="11471" y="8561"/>
                    <a:pt x="5987" y="8527"/>
                  </a:cubicBezTo>
                  <a:cubicBezTo>
                    <a:pt x="469" y="8527"/>
                    <a:pt x="0" y="0"/>
                    <a:pt x="551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0" name="Shape 992">
              <a:extLst>
                <a:ext uri="{FF2B5EF4-FFF2-40B4-BE49-F238E27FC236}">
                  <a16:creationId xmlns:a16="http://schemas.microsoft.com/office/drawing/2014/main" id="{E25F211D-8E47-4438-9CD8-749A4AC48124}"/>
                </a:ext>
              </a:extLst>
            </p:cNvPr>
            <p:cNvSpPr/>
            <p:nvPr/>
          </p:nvSpPr>
          <p:spPr>
            <a:xfrm>
              <a:off x="695522" y="851897"/>
              <a:ext cx="11502" cy="8527"/>
            </a:xfrm>
            <a:custGeom>
              <a:avLst/>
              <a:gdLst/>
              <a:ahLst/>
              <a:cxnLst/>
              <a:rect l="0" t="0" r="0" b="0"/>
              <a:pathLst>
                <a:path w="11502" h="8527">
                  <a:moveTo>
                    <a:pt x="5517" y="0"/>
                  </a:moveTo>
                  <a:cubicBezTo>
                    <a:pt x="11035" y="0"/>
                    <a:pt x="11502" y="8527"/>
                    <a:pt x="5985" y="8527"/>
                  </a:cubicBezTo>
                  <a:cubicBezTo>
                    <a:pt x="467" y="8527"/>
                    <a:pt x="0" y="0"/>
                    <a:pt x="5517"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7EB0B4-4F0C-43CD-A069-6BE01A3222C5}"/>
              </a:ext>
            </a:extLst>
          </p:cNvPr>
          <p:cNvPicPr>
            <a:picLocks noChangeAspect="1"/>
          </p:cNvPicPr>
          <p:nvPr/>
        </p:nvPicPr>
        <p:blipFill rotWithShape="1">
          <a:blip r:embed="rId2"/>
          <a:srcRect l="17187" t="18350" r="22527" b="7160"/>
          <a:stretch/>
        </p:blipFill>
        <p:spPr>
          <a:xfrm>
            <a:off x="429768" y="292609"/>
            <a:ext cx="9802368" cy="5961887"/>
          </a:xfrm>
          <a:prstGeom prst="rect">
            <a:avLst/>
          </a:prstGeom>
        </p:spPr>
      </p:pic>
    </p:spTree>
    <p:extLst>
      <p:ext uri="{BB962C8B-B14F-4D97-AF65-F5344CB8AC3E}">
        <p14:creationId xmlns:p14="http://schemas.microsoft.com/office/powerpoint/2010/main" val="17328832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AF48B3-DAA4-4125-8FC0-C52C6A53A354}"/>
              </a:ext>
            </a:extLst>
          </p:cNvPr>
          <p:cNvPicPr>
            <a:picLocks noChangeAspect="1"/>
          </p:cNvPicPr>
          <p:nvPr/>
        </p:nvPicPr>
        <p:blipFill rotWithShape="1">
          <a:blip r:embed="rId2"/>
          <a:srcRect l="17871" t="18199" r="22528" b="6704"/>
          <a:stretch/>
        </p:blipFill>
        <p:spPr>
          <a:xfrm>
            <a:off x="292608" y="292609"/>
            <a:ext cx="9966960" cy="6547104"/>
          </a:xfrm>
          <a:prstGeom prst="rect">
            <a:avLst/>
          </a:prstGeom>
        </p:spPr>
      </p:pic>
    </p:spTree>
    <p:extLst>
      <p:ext uri="{BB962C8B-B14F-4D97-AF65-F5344CB8AC3E}">
        <p14:creationId xmlns:p14="http://schemas.microsoft.com/office/powerpoint/2010/main" val="53317556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ontinents and Oceans"/>
          <p:cNvSpPr txBox="1"/>
          <p:nvPr/>
        </p:nvSpPr>
        <p:spPr>
          <a:xfrm>
            <a:off x="1606917" y="247084"/>
            <a:ext cx="1336235"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The Tudors</a:t>
            </a:r>
            <a:endParaRPr dirty="0"/>
          </a:p>
        </p:txBody>
      </p:sp>
      <p:sp>
        <p:nvSpPr>
          <p:cNvPr id="226" name="Below is a summary of what students should be taught.  All of the answers are on the knowledge web and should be taught with appropriate activities."/>
          <p:cNvSpPr txBox="1"/>
          <p:nvPr/>
        </p:nvSpPr>
        <p:spPr>
          <a:xfrm>
            <a:off x="576786" y="721653"/>
            <a:ext cx="9539827" cy="4300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Below is a summary of what students should be taught.  All of the answers are on the knowledge web and should be taught with appropriate activities.</a:t>
            </a:r>
          </a:p>
        </p:txBody>
      </p:sp>
      <p:pic>
        <p:nvPicPr>
          <p:cNvPr id="3" name="Picture 2">
            <a:extLst>
              <a:ext uri="{FF2B5EF4-FFF2-40B4-BE49-F238E27FC236}">
                <a16:creationId xmlns:a16="http://schemas.microsoft.com/office/drawing/2014/main" id="{7CC226ED-8037-480B-A44F-C94CBA4D7C88}"/>
              </a:ext>
            </a:extLst>
          </p:cNvPr>
          <p:cNvPicPr>
            <a:picLocks noChangeAspect="1"/>
          </p:cNvPicPr>
          <p:nvPr/>
        </p:nvPicPr>
        <p:blipFill rotWithShape="1">
          <a:blip r:embed="rId2"/>
          <a:srcRect l="17530" t="18350" r="22185" b="7617"/>
          <a:stretch/>
        </p:blipFill>
        <p:spPr>
          <a:xfrm>
            <a:off x="338328" y="1151700"/>
            <a:ext cx="10113264" cy="5532563"/>
          </a:xfrm>
          <a:prstGeom prst="rect">
            <a:avLst/>
          </a:prstGeom>
        </p:spPr>
      </p:pic>
    </p:spTree>
    <p:extLst>
      <p:ext uri="{BB962C8B-B14F-4D97-AF65-F5344CB8AC3E}">
        <p14:creationId xmlns:p14="http://schemas.microsoft.com/office/powerpoint/2010/main" val="242787024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94487" y="281039"/>
            <a:ext cx="7562593"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t>The Tudors: Year 5</a:t>
            </a:r>
          </a:p>
        </p:txBody>
      </p:sp>
      <p:sp>
        <p:nvSpPr>
          <p:cNvPr id="245" name="This table shows the knowledge that will be taught in each lesson"/>
          <p:cNvSpPr txBox="1"/>
          <p:nvPr/>
        </p:nvSpPr>
        <p:spPr>
          <a:xfrm>
            <a:off x="594487" y="772028"/>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2319869986"/>
              </p:ext>
            </p:extLst>
          </p:nvPr>
        </p:nvGraphicFramePr>
        <p:xfrm>
          <a:off x="211985" y="2091654"/>
          <a:ext cx="10077850" cy="4831080"/>
        </p:xfrm>
        <a:graphic>
          <a:graphicData uri="http://schemas.openxmlformats.org/drawingml/2006/table">
            <a:tbl>
              <a:tblPr>
                <a:tableStyleId>{4C3C2611-4C71-4FC5-86AE-919BDF0F9419}</a:tableStyleId>
              </a:tblPr>
              <a:tblGrid>
                <a:gridCol w="1541290">
                  <a:extLst>
                    <a:ext uri="{9D8B030D-6E8A-4147-A177-3AD203B41FA5}">
                      <a16:colId xmlns:a16="http://schemas.microsoft.com/office/drawing/2014/main" val="20000"/>
                    </a:ext>
                  </a:extLst>
                </a:gridCol>
                <a:gridCol w="1707312">
                  <a:extLst>
                    <a:ext uri="{9D8B030D-6E8A-4147-A177-3AD203B41FA5}">
                      <a16:colId xmlns:a16="http://schemas.microsoft.com/office/drawing/2014/main" val="20001"/>
                    </a:ext>
                  </a:extLst>
                </a:gridCol>
                <a:gridCol w="1707312">
                  <a:extLst>
                    <a:ext uri="{9D8B030D-6E8A-4147-A177-3AD203B41FA5}">
                      <a16:colId xmlns:a16="http://schemas.microsoft.com/office/drawing/2014/main" val="20002"/>
                    </a:ext>
                  </a:extLst>
                </a:gridCol>
                <a:gridCol w="1707312">
                  <a:extLst>
                    <a:ext uri="{9D8B030D-6E8A-4147-A177-3AD203B41FA5}">
                      <a16:colId xmlns:a16="http://schemas.microsoft.com/office/drawing/2014/main" val="20003"/>
                    </a:ext>
                  </a:extLst>
                </a:gridCol>
                <a:gridCol w="1707312">
                  <a:extLst>
                    <a:ext uri="{9D8B030D-6E8A-4147-A177-3AD203B41FA5}">
                      <a16:colId xmlns:a16="http://schemas.microsoft.com/office/drawing/2014/main" val="1168215490"/>
                    </a:ext>
                  </a:extLst>
                </a:gridCol>
                <a:gridCol w="1707312">
                  <a:extLst>
                    <a:ext uri="{9D8B030D-6E8A-4147-A177-3AD203B41FA5}">
                      <a16:colId xmlns:a16="http://schemas.microsoft.com/office/drawing/2014/main" val="509054777"/>
                    </a:ext>
                  </a:extLst>
                </a:gridCol>
              </a:tblGrid>
              <a:tr h="76714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Label a timeline with significant events in the Tudor dynasty.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Create a Tudor family tree.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When was the medieval period?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What was the name of the monarch who ruled for just nine days?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How long did Elizabeth I rule for?</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Describe what is meant by the word 'alliance'. </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List the names of all the Tudor monarchs.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What was the name of the monarch who ruled for just nine days? </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Describe some of the challenges that the Tudor monarchs faced. How did they overcome these problems?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Name a famous Tudor warship.</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What is meant by the word 'devout’?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When did Henry VIII become head of the Church of England?</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What was the other name for the Elizabethan era? Why did it have this name?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What was the Renaissance?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Where did the Renaissance happen?</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Describe what is meant by the word 'prosperity’.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Who was Walter Raleigh and why is he a significant figure in British history?</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567482730"/>
                  </a:ext>
                </a:extLst>
              </a:tr>
            </a:tbl>
          </a:graphicData>
        </a:graphic>
      </p:graphicFrame>
      <p:sp>
        <p:nvSpPr>
          <p:cNvPr id="26" name="Location">
            <a:extLst>
              <a:ext uri="{FF2B5EF4-FFF2-40B4-BE49-F238E27FC236}">
                <a16:creationId xmlns:a16="http://schemas.microsoft.com/office/drawing/2014/main" id="{78DD7088-3ACC-401B-91F5-886886E5D1AC}"/>
              </a:ext>
            </a:extLst>
          </p:cNvPr>
          <p:cNvSpPr txBox="1"/>
          <p:nvPr/>
        </p:nvSpPr>
        <p:spPr>
          <a:xfrm>
            <a:off x="5505319" y="1828455"/>
            <a:ext cx="1259291"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Culture and Pastimes</a:t>
            </a:r>
            <a:endParaRPr dirty="0"/>
          </a:p>
        </p:txBody>
      </p:sp>
      <p:sp>
        <p:nvSpPr>
          <p:cNvPr id="46" name="Physical…">
            <a:extLst>
              <a:ext uri="{FF2B5EF4-FFF2-40B4-BE49-F238E27FC236}">
                <a16:creationId xmlns:a16="http://schemas.microsoft.com/office/drawing/2014/main" id="{C1D4EFF9-8CF2-4C3B-B53C-4B5D148B589E}"/>
              </a:ext>
            </a:extLst>
          </p:cNvPr>
          <p:cNvSpPr txBox="1"/>
          <p:nvPr/>
        </p:nvSpPr>
        <p:spPr>
          <a:xfrm>
            <a:off x="2238073" y="1850940"/>
            <a:ext cx="86622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Main Events</a:t>
            </a:r>
            <a:endParaRPr dirty="0"/>
          </a:p>
        </p:txBody>
      </p:sp>
      <p:sp>
        <p:nvSpPr>
          <p:cNvPr id="66" name="Techniques">
            <a:extLst>
              <a:ext uri="{FF2B5EF4-FFF2-40B4-BE49-F238E27FC236}">
                <a16:creationId xmlns:a16="http://schemas.microsoft.com/office/drawing/2014/main" id="{9DE359A6-41D3-45A4-90B4-0763A1140628}"/>
              </a:ext>
            </a:extLst>
          </p:cNvPr>
          <p:cNvSpPr txBox="1"/>
          <p:nvPr/>
        </p:nvSpPr>
        <p:spPr>
          <a:xfrm>
            <a:off x="8803908" y="1754964"/>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Beliefs</a:t>
            </a:r>
            <a:endParaRPr dirty="0"/>
          </a:p>
        </p:txBody>
      </p:sp>
      <p:sp>
        <p:nvSpPr>
          <p:cNvPr id="76" name="Physical…">
            <a:extLst>
              <a:ext uri="{FF2B5EF4-FFF2-40B4-BE49-F238E27FC236}">
                <a16:creationId xmlns:a16="http://schemas.microsoft.com/office/drawing/2014/main" id="{B6050738-120A-48CB-AAC3-023D203D46B0}"/>
              </a:ext>
            </a:extLst>
          </p:cNvPr>
          <p:cNvSpPr txBox="1"/>
          <p:nvPr/>
        </p:nvSpPr>
        <p:spPr>
          <a:xfrm>
            <a:off x="3768694" y="1811038"/>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Conflict</a:t>
            </a:r>
            <a:endParaRPr dirty="0"/>
          </a:p>
        </p:txBody>
      </p:sp>
      <p:grpSp>
        <p:nvGrpSpPr>
          <p:cNvPr id="178" name="Group 177">
            <a:extLst>
              <a:ext uri="{FF2B5EF4-FFF2-40B4-BE49-F238E27FC236}">
                <a16:creationId xmlns:a16="http://schemas.microsoft.com/office/drawing/2014/main" id="{BA0CAD4D-A8F1-4A48-B437-63BE7CEA2726}"/>
              </a:ext>
            </a:extLst>
          </p:cNvPr>
          <p:cNvGrpSpPr/>
          <p:nvPr/>
        </p:nvGrpSpPr>
        <p:grpSpPr>
          <a:xfrm>
            <a:off x="4023523" y="1112718"/>
            <a:ext cx="704520" cy="701778"/>
            <a:chOff x="0" y="0"/>
            <a:chExt cx="1393992" cy="1331996"/>
          </a:xfrm>
        </p:grpSpPr>
        <p:sp>
          <p:nvSpPr>
            <p:cNvPr id="179" name="Shape 1110">
              <a:extLst>
                <a:ext uri="{FF2B5EF4-FFF2-40B4-BE49-F238E27FC236}">
                  <a16:creationId xmlns:a16="http://schemas.microsoft.com/office/drawing/2014/main" id="{62A1BE8F-1B79-4C66-9E49-55064E71FE8C}"/>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80" name="Shape 1112">
              <a:extLst>
                <a:ext uri="{FF2B5EF4-FFF2-40B4-BE49-F238E27FC236}">
                  <a16:creationId xmlns:a16="http://schemas.microsoft.com/office/drawing/2014/main" id="{A2415A16-B6A6-4576-8945-8F8562E91B07}"/>
                </a:ext>
              </a:extLst>
            </p:cNvPr>
            <p:cNvSpPr/>
            <p:nvPr/>
          </p:nvSpPr>
          <p:spPr>
            <a:xfrm>
              <a:off x="425266"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1" name="Shape 1113">
              <a:extLst>
                <a:ext uri="{FF2B5EF4-FFF2-40B4-BE49-F238E27FC236}">
                  <a16:creationId xmlns:a16="http://schemas.microsoft.com/office/drawing/2014/main" id="{A0B8B5BF-0A4D-4F74-8E1C-D03F920A6DE4}"/>
                </a:ext>
              </a:extLst>
            </p:cNvPr>
            <p:cNvSpPr/>
            <p:nvPr/>
          </p:nvSpPr>
          <p:spPr>
            <a:xfrm>
              <a:off x="414156" y="714709"/>
              <a:ext cx="68016" cy="134577"/>
            </a:xfrm>
            <a:custGeom>
              <a:avLst/>
              <a:gdLst/>
              <a:ahLst/>
              <a:cxnLst/>
              <a:rect l="0" t="0" r="0" b="0"/>
              <a:pathLst>
                <a:path w="68016" h="134577">
                  <a:moveTo>
                    <a:pt x="65273" y="0"/>
                  </a:moveTo>
                  <a:lnTo>
                    <a:pt x="68016" y="137"/>
                  </a:lnTo>
                  <a:lnTo>
                    <a:pt x="68016" y="40698"/>
                  </a:lnTo>
                  <a:lnTo>
                    <a:pt x="67373" y="40445"/>
                  </a:lnTo>
                  <a:lnTo>
                    <a:pt x="48569" y="48654"/>
                  </a:lnTo>
                  <a:cubicBezTo>
                    <a:pt x="43789" y="53578"/>
                    <a:pt x="40867" y="60310"/>
                    <a:pt x="40918" y="67711"/>
                  </a:cubicBezTo>
                  <a:cubicBezTo>
                    <a:pt x="40918" y="74893"/>
                    <a:pt x="43764" y="81769"/>
                    <a:pt x="48844" y="86850"/>
                  </a:cubicBezTo>
                  <a:lnTo>
                    <a:pt x="68016" y="94809"/>
                  </a:lnTo>
                  <a:lnTo>
                    <a:pt x="68016" y="134577"/>
                  </a:lnTo>
                  <a:lnTo>
                    <a:pt x="54467" y="134577"/>
                  </a:lnTo>
                  <a:lnTo>
                    <a:pt x="54467" y="120722"/>
                  </a:lnTo>
                  <a:cubicBezTo>
                    <a:pt x="49420" y="119435"/>
                    <a:pt x="44576" y="117437"/>
                    <a:pt x="40071" y="114761"/>
                  </a:cubicBezTo>
                  <a:lnTo>
                    <a:pt x="30282" y="124617"/>
                  </a:lnTo>
                  <a:lnTo>
                    <a:pt x="11127" y="105463"/>
                  </a:lnTo>
                  <a:lnTo>
                    <a:pt x="20899" y="95623"/>
                  </a:lnTo>
                  <a:cubicBezTo>
                    <a:pt x="18258" y="91117"/>
                    <a:pt x="16226" y="86273"/>
                    <a:pt x="14938" y="81226"/>
                  </a:cubicBezTo>
                  <a:lnTo>
                    <a:pt x="1118" y="81226"/>
                  </a:lnTo>
                  <a:cubicBezTo>
                    <a:pt x="0" y="72216"/>
                    <a:pt x="0" y="63105"/>
                    <a:pt x="1118" y="54128"/>
                  </a:cubicBezTo>
                  <a:lnTo>
                    <a:pt x="14938" y="54128"/>
                  </a:lnTo>
                  <a:lnTo>
                    <a:pt x="20889" y="39791"/>
                  </a:lnTo>
                  <a:lnTo>
                    <a:pt x="11110" y="29944"/>
                  </a:lnTo>
                  <a:cubicBezTo>
                    <a:pt x="16665" y="22763"/>
                    <a:pt x="23134" y="16327"/>
                    <a:pt x="30282" y="10772"/>
                  </a:cubicBezTo>
                  <a:lnTo>
                    <a:pt x="40071" y="20629"/>
                  </a:lnTo>
                  <a:cubicBezTo>
                    <a:pt x="44577" y="17953"/>
                    <a:pt x="49420" y="15955"/>
                    <a:pt x="54467" y="14634"/>
                  </a:cubicBezTo>
                  <a:lnTo>
                    <a:pt x="54467" y="813"/>
                  </a:lnTo>
                  <a:cubicBezTo>
                    <a:pt x="58058" y="373"/>
                    <a:pt x="61648" y="102"/>
                    <a:pt x="65273"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2" name="Shape 1114">
              <a:extLst>
                <a:ext uri="{FF2B5EF4-FFF2-40B4-BE49-F238E27FC236}">
                  <a16:creationId xmlns:a16="http://schemas.microsoft.com/office/drawing/2014/main" id="{0B325F4D-5643-4D78-A492-14B6592464ED}"/>
                </a:ext>
              </a:extLst>
            </p:cNvPr>
            <p:cNvSpPr/>
            <p:nvPr/>
          </p:nvSpPr>
          <p:spPr>
            <a:xfrm>
              <a:off x="539061"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3" name="Shape 1115">
              <a:extLst>
                <a:ext uri="{FF2B5EF4-FFF2-40B4-BE49-F238E27FC236}">
                  <a16:creationId xmlns:a16="http://schemas.microsoft.com/office/drawing/2014/main" id="{36DEAABC-53C9-4B0C-92CB-616BF99CB3A3}"/>
                </a:ext>
              </a:extLst>
            </p:cNvPr>
            <p:cNvSpPr/>
            <p:nvPr/>
          </p:nvSpPr>
          <p:spPr>
            <a:xfrm>
              <a:off x="482172" y="714846"/>
              <a:ext cx="68016" cy="134440"/>
            </a:xfrm>
            <a:custGeom>
              <a:avLst/>
              <a:gdLst/>
              <a:ahLst/>
              <a:cxnLst/>
              <a:rect l="0" t="0" r="0" b="0"/>
              <a:pathLst>
                <a:path w="68016" h="134440">
                  <a:moveTo>
                    <a:pt x="0" y="0"/>
                  </a:moveTo>
                  <a:lnTo>
                    <a:pt x="13550" y="676"/>
                  </a:lnTo>
                  <a:lnTo>
                    <a:pt x="13550" y="14497"/>
                  </a:lnTo>
                  <a:cubicBezTo>
                    <a:pt x="18597" y="15818"/>
                    <a:pt x="23475" y="17816"/>
                    <a:pt x="27945" y="20492"/>
                  </a:cubicBezTo>
                  <a:lnTo>
                    <a:pt x="37735" y="10635"/>
                  </a:lnTo>
                  <a:lnTo>
                    <a:pt x="56889" y="29790"/>
                  </a:lnTo>
                  <a:lnTo>
                    <a:pt x="47117" y="39629"/>
                  </a:lnTo>
                  <a:cubicBezTo>
                    <a:pt x="49759" y="44101"/>
                    <a:pt x="51791" y="48945"/>
                    <a:pt x="53079" y="53992"/>
                  </a:cubicBezTo>
                  <a:lnTo>
                    <a:pt x="66899" y="53992"/>
                  </a:lnTo>
                  <a:cubicBezTo>
                    <a:pt x="68016" y="62968"/>
                    <a:pt x="68016" y="72079"/>
                    <a:pt x="66899" y="81090"/>
                  </a:cubicBezTo>
                  <a:lnTo>
                    <a:pt x="53079" y="81090"/>
                  </a:lnTo>
                  <a:lnTo>
                    <a:pt x="47127" y="95462"/>
                  </a:lnTo>
                  <a:lnTo>
                    <a:pt x="56906" y="105309"/>
                  </a:lnTo>
                  <a:cubicBezTo>
                    <a:pt x="51351" y="112489"/>
                    <a:pt x="44915" y="118926"/>
                    <a:pt x="37735" y="124480"/>
                  </a:cubicBezTo>
                  <a:lnTo>
                    <a:pt x="27945" y="114624"/>
                  </a:lnTo>
                  <a:cubicBezTo>
                    <a:pt x="23439" y="117300"/>
                    <a:pt x="18597" y="119298"/>
                    <a:pt x="13550" y="120585"/>
                  </a:cubicBezTo>
                  <a:lnTo>
                    <a:pt x="13550" y="134440"/>
                  </a:lnTo>
                  <a:lnTo>
                    <a:pt x="0" y="134440"/>
                  </a:lnTo>
                  <a:lnTo>
                    <a:pt x="0" y="94673"/>
                  </a:lnTo>
                  <a:lnTo>
                    <a:pt x="0" y="94673"/>
                  </a:lnTo>
                  <a:cubicBezTo>
                    <a:pt x="7181" y="94673"/>
                    <a:pt x="14091" y="91828"/>
                    <a:pt x="19172" y="86713"/>
                  </a:cubicBezTo>
                  <a:cubicBezTo>
                    <a:pt x="24253" y="81632"/>
                    <a:pt x="27098" y="74756"/>
                    <a:pt x="27098" y="67575"/>
                  </a:cubicBezTo>
                  <a:cubicBezTo>
                    <a:pt x="27133" y="60225"/>
                    <a:pt x="24219" y="53213"/>
                    <a:pt x="19002" y="48065"/>
                  </a:cubicBezTo>
                  <a:lnTo>
                    <a:pt x="0" y="405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4" name="Shape 1116">
              <a:extLst>
                <a:ext uri="{FF2B5EF4-FFF2-40B4-BE49-F238E27FC236}">
                  <a16:creationId xmlns:a16="http://schemas.microsoft.com/office/drawing/2014/main" id="{E8A5522E-2387-4E44-A080-D2DB79F98EA1}"/>
                </a:ext>
              </a:extLst>
            </p:cNvPr>
            <p:cNvSpPr/>
            <p:nvPr/>
          </p:nvSpPr>
          <p:spPr>
            <a:xfrm>
              <a:off x="804632"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5" name="Shape 1117">
              <a:extLst>
                <a:ext uri="{FF2B5EF4-FFF2-40B4-BE49-F238E27FC236}">
                  <a16:creationId xmlns:a16="http://schemas.microsoft.com/office/drawing/2014/main" id="{CFE8A17B-12A5-4D8E-BC70-6CA480590782}"/>
                </a:ext>
              </a:extLst>
            </p:cNvPr>
            <p:cNvSpPr/>
            <p:nvPr/>
          </p:nvSpPr>
          <p:spPr>
            <a:xfrm>
              <a:off x="793522" y="714846"/>
              <a:ext cx="68017" cy="134440"/>
            </a:xfrm>
            <a:custGeom>
              <a:avLst/>
              <a:gdLst/>
              <a:ahLst/>
              <a:cxnLst/>
              <a:rect l="0" t="0" r="0" b="0"/>
              <a:pathLst>
                <a:path w="68017" h="134440">
                  <a:moveTo>
                    <a:pt x="68017" y="0"/>
                  </a:moveTo>
                  <a:lnTo>
                    <a:pt x="68017" y="40780"/>
                  </a:lnTo>
                  <a:lnTo>
                    <a:pt x="67238" y="40477"/>
                  </a:lnTo>
                  <a:lnTo>
                    <a:pt x="48579" y="48678"/>
                  </a:lnTo>
                  <a:cubicBezTo>
                    <a:pt x="43832" y="53569"/>
                    <a:pt x="40919" y="60241"/>
                    <a:pt x="40919" y="67575"/>
                  </a:cubicBezTo>
                  <a:cubicBezTo>
                    <a:pt x="40885" y="74756"/>
                    <a:pt x="43730" y="81699"/>
                    <a:pt x="48811" y="86781"/>
                  </a:cubicBezTo>
                  <a:cubicBezTo>
                    <a:pt x="53891" y="91895"/>
                    <a:pt x="60802" y="94774"/>
                    <a:pt x="68016" y="94774"/>
                  </a:cubicBezTo>
                  <a:lnTo>
                    <a:pt x="68017" y="94774"/>
                  </a:lnTo>
                  <a:lnTo>
                    <a:pt x="68017" y="134440"/>
                  </a:lnTo>
                  <a:lnTo>
                    <a:pt x="54468" y="134440"/>
                  </a:lnTo>
                  <a:lnTo>
                    <a:pt x="54468" y="120585"/>
                  </a:lnTo>
                  <a:cubicBezTo>
                    <a:pt x="49419" y="119298"/>
                    <a:pt x="44576" y="117300"/>
                    <a:pt x="40071" y="114624"/>
                  </a:cubicBezTo>
                  <a:lnTo>
                    <a:pt x="30282" y="124480"/>
                  </a:lnTo>
                  <a:lnTo>
                    <a:pt x="11127" y="105326"/>
                  </a:lnTo>
                  <a:lnTo>
                    <a:pt x="20899" y="95486"/>
                  </a:lnTo>
                  <a:cubicBezTo>
                    <a:pt x="18258" y="90980"/>
                    <a:pt x="16226" y="86137"/>
                    <a:pt x="14938" y="81090"/>
                  </a:cubicBezTo>
                  <a:lnTo>
                    <a:pt x="1118" y="81090"/>
                  </a:lnTo>
                  <a:cubicBezTo>
                    <a:pt x="0" y="72079"/>
                    <a:pt x="0" y="62968"/>
                    <a:pt x="1118" y="53992"/>
                  </a:cubicBezTo>
                  <a:lnTo>
                    <a:pt x="14938" y="53992"/>
                  </a:lnTo>
                  <a:lnTo>
                    <a:pt x="20889" y="39654"/>
                  </a:lnTo>
                  <a:lnTo>
                    <a:pt x="11110" y="29807"/>
                  </a:lnTo>
                  <a:cubicBezTo>
                    <a:pt x="16665" y="22627"/>
                    <a:pt x="23136" y="16190"/>
                    <a:pt x="30282" y="10635"/>
                  </a:cubicBezTo>
                  <a:lnTo>
                    <a:pt x="40071" y="20492"/>
                  </a:lnTo>
                  <a:cubicBezTo>
                    <a:pt x="44577" y="17816"/>
                    <a:pt x="49421" y="15818"/>
                    <a:pt x="54468" y="14497"/>
                  </a:cubicBezTo>
                  <a:lnTo>
                    <a:pt x="54468" y="676"/>
                  </a:lnTo>
                  <a:lnTo>
                    <a:pt x="680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6" name="Shape 1118">
              <a:extLst>
                <a:ext uri="{FF2B5EF4-FFF2-40B4-BE49-F238E27FC236}">
                  <a16:creationId xmlns:a16="http://schemas.microsoft.com/office/drawing/2014/main" id="{CBD827D8-8223-4A7D-A0A0-751EC9E4AC6E}"/>
                </a:ext>
              </a:extLst>
            </p:cNvPr>
            <p:cNvSpPr/>
            <p:nvPr/>
          </p:nvSpPr>
          <p:spPr>
            <a:xfrm>
              <a:off x="918427"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7" name="Shape 1119">
              <a:extLst>
                <a:ext uri="{FF2B5EF4-FFF2-40B4-BE49-F238E27FC236}">
                  <a16:creationId xmlns:a16="http://schemas.microsoft.com/office/drawing/2014/main" id="{75ADAF84-75E9-4F14-BE32-1DBD89BC118D}"/>
                </a:ext>
              </a:extLst>
            </p:cNvPr>
            <p:cNvSpPr/>
            <p:nvPr/>
          </p:nvSpPr>
          <p:spPr>
            <a:xfrm>
              <a:off x="861538" y="714709"/>
              <a:ext cx="68017" cy="134577"/>
            </a:xfrm>
            <a:custGeom>
              <a:avLst/>
              <a:gdLst/>
              <a:ahLst/>
              <a:cxnLst/>
              <a:rect l="0" t="0" r="0" b="0"/>
              <a:pathLst>
                <a:path w="68017" h="134577">
                  <a:moveTo>
                    <a:pt x="2744" y="0"/>
                  </a:moveTo>
                  <a:cubicBezTo>
                    <a:pt x="6368" y="102"/>
                    <a:pt x="9959" y="373"/>
                    <a:pt x="13549" y="813"/>
                  </a:cubicBezTo>
                  <a:lnTo>
                    <a:pt x="13549" y="14634"/>
                  </a:lnTo>
                  <a:cubicBezTo>
                    <a:pt x="18596" y="15955"/>
                    <a:pt x="23474" y="17953"/>
                    <a:pt x="27944" y="20629"/>
                  </a:cubicBezTo>
                  <a:lnTo>
                    <a:pt x="37734" y="10772"/>
                  </a:lnTo>
                  <a:lnTo>
                    <a:pt x="56888" y="29927"/>
                  </a:lnTo>
                  <a:lnTo>
                    <a:pt x="47116" y="39766"/>
                  </a:lnTo>
                  <a:cubicBezTo>
                    <a:pt x="49759" y="44238"/>
                    <a:pt x="51791" y="49082"/>
                    <a:pt x="53078" y="54128"/>
                  </a:cubicBezTo>
                  <a:lnTo>
                    <a:pt x="66899" y="54128"/>
                  </a:lnTo>
                  <a:cubicBezTo>
                    <a:pt x="68017" y="63105"/>
                    <a:pt x="68017" y="72216"/>
                    <a:pt x="66899" y="81226"/>
                  </a:cubicBezTo>
                  <a:lnTo>
                    <a:pt x="53078" y="81226"/>
                  </a:lnTo>
                  <a:lnTo>
                    <a:pt x="47126" y="95599"/>
                  </a:lnTo>
                  <a:lnTo>
                    <a:pt x="56905" y="105446"/>
                  </a:lnTo>
                  <a:cubicBezTo>
                    <a:pt x="51351" y="112626"/>
                    <a:pt x="44915" y="119063"/>
                    <a:pt x="37734" y="124617"/>
                  </a:cubicBezTo>
                  <a:lnTo>
                    <a:pt x="27944" y="114761"/>
                  </a:lnTo>
                  <a:cubicBezTo>
                    <a:pt x="23440" y="117437"/>
                    <a:pt x="18596" y="119435"/>
                    <a:pt x="13549" y="120722"/>
                  </a:cubicBezTo>
                  <a:lnTo>
                    <a:pt x="13549" y="134577"/>
                  </a:lnTo>
                  <a:lnTo>
                    <a:pt x="0" y="134577"/>
                  </a:lnTo>
                  <a:lnTo>
                    <a:pt x="0" y="94911"/>
                  </a:lnTo>
                  <a:lnTo>
                    <a:pt x="19206" y="86918"/>
                  </a:lnTo>
                  <a:cubicBezTo>
                    <a:pt x="24286" y="81836"/>
                    <a:pt x="27132" y="74893"/>
                    <a:pt x="27097" y="67711"/>
                  </a:cubicBezTo>
                  <a:cubicBezTo>
                    <a:pt x="27097" y="60360"/>
                    <a:pt x="24151" y="53350"/>
                    <a:pt x="18866" y="48269"/>
                  </a:cubicBezTo>
                  <a:lnTo>
                    <a:pt x="0" y="40917"/>
                  </a:lnTo>
                  <a:lnTo>
                    <a:pt x="0" y="137"/>
                  </a:lnTo>
                  <a:lnTo>
                    <a:pt x="27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8" name="Shape 1120">
              <a:extLst>
                <a:ext uri="{FF2B5EF4-FFF2-40B4-BE49-F238E27FC236}">
                  <a16:creationId xmlns:a16="http://schemas.microsoft.com/office/drawing/2014/main" id="{132F7267-AA14-46BB-95B7-77F9FCCEF95D}"/>
                </a:ext>
              </a:extLst>
            </p:cNvPr>
            <p:cNvSpPr/>
            <p:nvPr/>
          </p:nvSpPr>
          <p:spPr>
            <a:xfrm>
              <a:off x="482166" y="471033"/>
              <a:ext cx="189689" cy="162349"/>
            </a:xfrm>
            <a:custGeom>
              <a:avLst/>
              <a:gdLst/>
              <a:ahLst/>
              <a:cxnLst/>
              <a:rect l="0" t="0" r="0" b="0"/>
              <a:pathLst>
                <a:path w="189689" h="162349">
                  <a:moveTo>
                    <a:pt x="189689" y="0"/>
                  </a:moveTo>
                  <a:lnTo>
                    <a:pt x="189689" y="27363"/>
                  </a:lnTo>
                  <a:lnTo>
                    <a:pt x="142655" y="33725"/>
                  </a:lnTo>
                  <a:cubicBezTo>
                    <a:pt x="126362" y="38577"/>
                    <a:pt x="110815" y="45944"/>
                    <a:pt x="96606" y="55649"/>
                  </a:cubicBezTo>
                  <a:cubicBezTo>
                    <a:pt x="68221" y="75091"/>
                    <a:pt x="46610" y="102900"/>
                    <a:pt x="34822" y="135250"/>
                  </a:cubicBezTo>
                  <a:lnTo>
                    <a:pt x="189689" y="135250"/>
                  </a:lnTo>
                  <a:lnTo>
                    <a:pt x="189689" y="162349"/>
                  </a:lnTo>
                  <a:lnTo>
                    <a:pt x="0" y="162349"/>
                  </a:lnTo>
                  <a:cubicBezTo>
                    <a:pt x="7080" y="116484"/>
                    <a:pt x="30554" y="74754"/>
                    <a:pt x="66018" y="44844"/>
                  </a:cubicBezTo>
                  <a:cubicBezTo>
                    <a:pt x="92644" y="22437"/>
                    <a:pt x="124680" y="7823"/>
                    <a:pt x="158597" y="2259"/>
                  </a:cubicBezTo>
                  <a:lnTo>
                    <a:pt x="18968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9" name="Shape 1121">
              <a:extLst>
                <a:ext uri="{FF2B5EF4-FFF2-40B4-BE49-F238E27FC236}">
                  <a16:creationId xmlns:a16="http://schemas.microsoft.com/office/drawing/2014/main" id="{785ABA74-30D3-4F01-A479-42F2BCA00EEF}"/>
                </a:ext>
              </a:extLst>
            </p:cNvPr>
            <p:cNvSpPr/>
            <p:nvPr/>
          </p:nvSpPr>
          <p:spPr>
            <a:xfrm>
              <a:off x="671854" y="470791"/>
              <a:ext cx="189685" cy="162590"/>
            </a:xfrm>
            <a:custGeom>
              <a:avLst/>
              <a:gdLst/>
              <a:ahLst/>
              <a:cxnLst/>
              <a:rect l="0" t="0" r="0" b="0"/>
              <a:pathLst>
                <a:path w="189685" h="162590">
                  <a:moveTo>
                    <a:pt x="3322" y="0"/>
                  </a:moveTo>
                  <a:lnTo>
                    <a:pt x="3317" y="2"/>
                  </a:lnTo>
                  <a:cubicBezTo>
                    <a:pt x="48572" y="780"/>
                    <a:pt x="92098" y="17513"/>
                    <a:pt x="126173" y="47287"/>
                  </a:cubicBezTo>
                  <a:cubicBezTo>
                    <a:pt x="160283" y="77028"/>
                    <a:pt x="182775" y="117845"/>
                    <a:pt x="189685" y="162590"/>
                  </a:cubicBezTo>
                  <a:lnTo>
                    <a:pt x="0" y="162590"/>
                  </a:lnTo>
                  <a:lnTo>
                    <a:pt x="0" y="135491"/>
                  </a:lnTo>
                  <a:lnTo>
                    <a:pt x="154866" y="135491"/>
                  </a:lnTo>
                  <a:cubicBezTo>
                    <a:pt x="143486" y="104261"/>
                    <a:pt x="122959" y="77230"/>
                    <a:pt x="95928" y="57889"/>
                  </a:cubicBezTo>
                  <a:cubicBezTo>
                    <a:pt x="68933" y="38581"/>
                    <a:pt x="36719" y="27844"/>
                    <a:pt x="3491" y="27132"/>
                  </a:cubicBezTo>
                  <a:lnTo>
                    <a:pt x="3491" y="27167"/>
                  </a:lnTo>
                  <a:lnTo>
                    <a:pt x="3490" y="27132"/>
                  </a:lnTo>
                  <a:lnTo>
                    <a:pt x="0" y="27605"/>
                  </a:lnTo>
                  <a:lnTo>
                    <a:pt x="0" y="241"/>
                  </a:lnTo>
                  <a:lnTo>
                    <a:pt x="33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0" name="Shape 1122">
              <a:extLst>
                <a:ext uri="{FF2B5EF4-FFF2-40B4-BE49-F238E27FC236}">
                  <a16:creationId xmlns:a16="http://schemas.microsoft.com/office/drawing/2014/main" id="{6B7287E7-2B94-4005-82F9-A508E61C27F2}"/>
                </a:ext>
              </a:extLst>
            </p:cNvPr>
            <p:cNvSpPr/>
            <p:nvPr/>
          </p:nvSpPr>
          <p:spPr>
            <a:xfrm>
              <a:off x="361003" y="660478"/>
              <a:ext cx="310852" cy="243874"/>
            </a:xfrm>
            <a:custGeom>
              <a:avLst/>
              <a:gdLst/>
              <a:ahLst/>
              <a:cxnLst/>
              <a:rect l="0" t="0" r="0" b="0"/>
              <a:pathLst>
                <a:path w="310852" h="243874">
                  <a:moveTo>
                    <a:pt x="121165" y="0"/>
                  </a:moveTo>
                  <a:lnTo>
                    <a:pt x="310852" y="0"/>
                  </a:lnTo>
                  <a:lnTo>
                    <a:pt x="310852" y="27098"/>
                  </a:lnTo>
                  <a:lnTo>
                    <a:pt x="121165" y="27098"/>
                  </a:lnTo>
                  <a:cubicBezTo>
                    <a:pt x="68965" y="27341"/>
                    <a:pt x="26760" y="69714"/>
                    <a:pt x="26760" y="121945"/>
                  </a:cubicBezTo>
                  <a:cubicBezTo>
                    <a:pt x="26760" y="174148"/>
                    <a:pt x="68968" y="216522"/>
                    <a:pt x="121165" y="216793"/>
                  </a:cubicBezTo>
                  <a:lnTo>
                    <a:pt x="310852" y="216793"/>
                  </a:lnTo>
                  <a:lnTo>
                    <a:pt x="310852" y="243874"/>
                  </a:lnTo>
                  <a:lnTo>
                    <a:pt x="121165" y="243874"/>
                  </a:lnTo>
                  <a:cubicBezTo>
                    <a:pt x="54128" y="243440"/>
                    <a:pt x="0" y="188967"/>
                    <a:pt x="0" y="121936"/>
                  </a:cubicBezTo>
                  <a:cubicBezTo>
                    <a:pt x="0" y="54907"/>
                    <a:pt x="54132" y="441"/>
                    <a:pt x="12116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1" name="Shape 1123">
              <a:extLst>
                <a:ext uri="{FF2B5EF4-FFF2-40B4-BE49-F238E27FC236}">
                  <a16:creationId xmlns:a16="http://schemas.microsoft.com/office/drawing/2014/main" id="{DA0B1423-2C09-42F3-A736-6D95C60CFA14}"/>
                </a:ext>
              </a:extLst>
            </p:cNvPr>
            <p:cNvSpPr/>
            <p:nvPr/>
          </p:nvSpPr>
          <p:spPr>
            <a:xfrm>
              <a:off x="671855" y="660478"/>
              <a:ext cx="310852" cy="243874"/>
            </a:xfrm>
            <a:custGeom>
              <a:avLst/>
              <a:gdLst/>
              <a:ahLst/>
              <a:cxnLst/>
              <a:rect l="0" t="0" r="0" b="0"/>
              <a:pathLst>
                <a:path w="310852" h="243874">
                  <a:moveTo>
                    <a:pt x="0" y="0"/>
                  </a:moveTo>
                  <a:lnTo>
                    <a:pt x="189686" y="0"/>
                  </a:lnTo>
                  <a:cubicBezTo>
                    <a:pt x="256723" y="433"/>
                    <a:pt x="310852" y="54907"/>
                    <a:pt x="310852" y="121936"/>
                  </a:cubicBezTo>
                  <a:cubicBezTo>
                    <a:pt x="310852" y="188967"/>
                    <a:pt x="256721" y="243434"/>
                    <a:pt x="189686" y="243874"/>
                  </a:cubicBezTo>
                  <a:lnTo>
                    <a:pt x="0" y="243874"/>
                  </a:lnTo>
                  <a:lnTo>
                    <a:pt x="0" y="216793"/>
                  </a:lnTo>
                  <a:lnTo>
                    <a:pt x="189686" y="216793"/>
                  </a:lnTo>
                  <a:cubicBezTo>
                    <a:pt x="241886" y="216516"/>
                    <a:pt x="284092" y="174142"/>
                    <a:pt x="284092" y="121945"/>
                  </a:cubicBezTo>
                  <a:cubicBezTo>
                    <a:pt x="284092" y="69710"/>
                    <a:pt x="241883" y="27336"/>
                    <a:pt x="189686" y="27098"/>
                  </a:cubicBezTo>
                  <a:lnTo>
                    <a:pt x="0" y="2709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2" name="Shape 1124">
              <a:extLst>
                <a:ext uri="{FF2B5EF4-FFF2-40B4-BE49-F238E27FC236}">
                  <a16:creationId xmlns:a16="http://schemas.microsoft.com/office/drawing/2014/main" id="{D9376657-B680-4681-9770-13D89347A5B4}"/>
                </a:ext>
              </a:extLst>
            </p:cNvPr>
            <p:cNvSpPr/>
            <p:nvPr/>
          </p:nvSpPr>
          <p:spPr>
            <a:xfrm>
              <a:off x="757005" y="382759"/>
              <a:ext cx="261635" cy="137014"/>
            </a:xfrm>
            <a:custGeom>
              <a:avLst/>
              <a:gdLst/>
              <a:ahLst/>
              <a:cxnLst/>
              <a:rect l="0" t="0" r="0" b="0"/>
              <a:pathLst>
                <a:path w="261635" h="137014">
                  <a:moveTo>
                    <a:pt x="236096" y="0"/>
                  </a:moveTo>
                  <a:lnTo>
                    <a:pt x="261635" y="77196"/>
                  </a:lnTo>
                  <a:lnTo>
                    <a:pt x="80819" y="137014"/>
                  </a:lnTo>
                  <a:cubicBezTo>
                    <a:pt x="74248" y="129393"/>
                    <a:pt x="67135" y="122212"/>
                    <a:pt x="59548" y="115538"/>
                  </a:cubicBezTo>
                  <a:lnTo>
                    <a:pt x="59549" y="115538"/>
                  </a:lnTo>
                  <a:lnTo>
                    <a:pt x="227383" y="59989"/>
                  </a:lnTo>
                  <a:lnTo>
                    <a:pt x="218882" y="34280"/>
                  </a:lnTo>
                  <a:lnTo>
                    <a:pt x="33263" y="95690"/>
                  </a:lnTo>
                  <a:cubicBezTo>
                    <a:pt x="22694" y="88882"/>
                    <a:pt x="11549" y="83022"/>
                    <a:pt x="0" y="78144"/>
                  </a:cubicBezTo>
                  <a:lnTo>
                    <a:pt x="23609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3" name="Shape 1125">
              <a:extLst>
                <a:ext uri="{FF2B5EF4-FFF2-40B4-BE49-F238E27FC236}">
                  <a16:creationId xmlns:a16="http://schemas.microsoft.com/office/drawing/2014/main" id="{9017CB21-5EAB-4B15-82E5-17F2722F6C36}"/>
                </a:ext>
              </a:extLst>
            </p:cNvPr>
            <p:cNvSpPr/>
            <p:nvPr/>
          </p:nvSpPr>
          <p:spPr>
            <a:xfrm>
              <a:off x="1031653" y="373782"/>
              <a:ext cx="83293" cy="50505"/>
            </a:xfrm>
            <a:custGeom>
              <a:avLst/>
              <a:gdLst/>
              <a:ahLst/>
              <a:cxnLst/>
              <a:rect l="0" t="0" r="0" b="0"/>
              <a:pathLst>
                <a:path w="83293" h="50505">
                  <a:moveTo>
                    <a:pt x="74790" y="0"/>
                  </a:moveTo>
                  <a:lnTo>
                    <a:pt x="83293" y="25744"/>
                  </a:lnTo>
                  <a:lnTo>
                    <a:pt x="8501" y="50505"/>
                  </a:lnTo>
                  <a:lnTo>
                    <a:pt x="0" y="24761"/>
                  </a:lnTo>
                  <a:lnTo>
                    <a:pt x="7479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4" name="Shape 1126">
              <a:extLst>
                <a:ext uri="{FF2B5EF4-FFF2-40B4-BE49-F238E27FC236}">
                  <a16:creationId xmlns:a16="http://schemas.microsoft.com/office/drawing/2014/main" id="{3F9CF4DC-1CF5-47EB-A02A-0487D2A7E8FB}"/>
                </a:ext>
              </a:extLst>
            </p:cNvPr>
            <p:cNvSpPr/>
            <p:nvPr/>
          </p:nvSpPr>
          <p:spPr>
            <a:xfrm>
              <a:off x="1029789" y="435866"/>
              <a:ext cx="83224" cy="54298"/>
            </a:xfrm>
            <a:custGeom>
              <a:avLst/>
              <a:gdLst/>
              <a:ahLst/>
              <a:cxnLst/>
              <a:rect l="0" t="0" r="0" b="0"/>
              <a:pathLst>
                <a:path w="83224" h="54298">
                  <a:moveTo>
                    <a:pt x="10027" y="0"/>
                  </a:moveTo>
                  <a:lnTo>
                    <a:pt x="83224" y="29097"/>
                  </a:lnTo>
                  <a:lnTo>
                    <a:pt x="73199" y="54298"/>
                  </a:lnTo>
                  <a:lnTo>
                    <a:pt x="0" y="25201"/>
                  </a:lnTo>
                  <a:lnTo>
                    <a:pt x="100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5" name="Shape 1127">
              <a:extLst>
                <a:ext uri="{FF2B5EF4-FFF2-40B4-BE49-F238E27FC236}">
                  <a16:creationId xmlns:a16="http://schemas.microsoft.com/office/drawing/2014/main" id="{2F177B15-E260-4EBD-ADDD-8954567DEBAF}"/>
                </a:ext>
              </a:extLst>
            </p:cNvPr>
            <p:cNvSpPr/>
            <p:nvPr/>
          </p:nvSpPr>
          <p:spPr>
            <a:xfrm>
              <a:off x="1001366" y="308168"/>
              <a:ext cx="64426" cy="81261"/>
            </a:xfrm>
            <a:custGeom>
              <a:avLst/>
              <a:gdLst/>
              <a:ahLst/>
              <a:cxnLst/>
              <a:rect l="0" t="0" r="0" b="0"/>
              <a:pathLst>
                <a:path w="64426" h="81261">
                  <a:moveTo>
                    <a:pt x="41358" y="0"/>
                  </a:moveTo>
                  <a:lnTo>
                    <a:pt x="64426" y="14227"/>
                  </a:lnTo>
                  <a:lnTo>
                    <a:pt x="23067" y="81261"/>
                  </a:lnTo>
                  <a:lnTo>
                    <a:pt x="0" y="67034"/>
                  </a:lnTo>
                  <a:lnTo>
                    <a:pt x="413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150" name="Location">
            <a:extLst>
              <a:ext uri="{FF2B5EF4-FFF2-40B4-BE49-F238E27FC236}">
                <a16:creationId xmlns:a16="http://schemas.microsoft.com/office/drawing/2014/main" id="{42090BF5-00DD-4211-8DF3-EFE6232CE7D4}"/>
              </a:ext>
            </a:extLst>
          </p:cNvPr>
          <p:cNvSpPr txBox="1"/>
          <p:nvPr/>
        </p:nvSpPr>
        <p:spPr>
          <a:xfrm>
            <a:off x="7206258" y="1782867"/>
            <a:ext cx="1323411"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Travel and Exploration</a:t>
            </a:r>
            <a:endParaRPr dirty="0"/>
          </a:p>
        </p:txBody>
      </p:sp>
      <p:grpSp>
        <p:nvGrpSpPr>
          <p:cNvPr id="152" name="Group 151">
            <a:extLst>
              <a:ext uri="{FF2B5EF4-FFF2-40B4-BE49-F238E27FC236}">
                <a16:creationId xmlns:a16="http://schemas.microsoft.com/office/drawing/2014/main" id="{BFFB9055-EB08-4BFF-AD99-6724856DCC71}"/>
              </a:ext>
            </a:extLst>
          </p:cNvPr>
          <p:cNvGrpSpPr/>
          <p:nvPr/>
        </p:nvGrpSpPr>
        <p:grpSpPr>
          <a:xfrm>
            <a:off x="2322275" y="1158784"/>
            <a:ext cx="731788" cy="689883"/>
            <a:chOff x="0" y="0"/>
            <a:chExt cx="1393992" cy="1331996"/>
          </a:xfrm>
        </p:grpSpPr>
        <p:sp>
          <p:nvSpPr>
            <p:cNvPr id="153" name="Shape 919">
              <a:extLst>
                <a:ext uri="{FF2B5EF4-FFF2-40B4-BE49-F238E27FC236}">
                  <a16:creationId xmlns:a16="http://schemas.microsoft.com/office/drawing/2014/main" id="{FD6BC529-FEA8-400B-A54E-65EFAE49AACD}"/>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1"/>
                    <a:pt x="1393992" y="836030"/>
                    <a:pt x="1146009" y="1084013"/>
                  </a:cubicBezTo>
                  <a:cubicBezTo>
                    <a:pt x="898026" y="1331996"/>
                    <a:pt x="495966" y="1331996"/>
                    <a:pt x="247983" y="1084013"/>
                  </a:cubicBezTo>
                  <a:cubicBezTo>
                    <a:pt x="0" y="836030"/>
                    <a:pt x="0" y="433971"/>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54" name="Shape 921">
              <a:extLst>
                <a:ext uri="{FF2B5EF4-FFF2-40B4-BE49-F238E27FC236}">
                  <a16:creationId xmlns:a16="http://schemas.microsoft.com/office/drawing/2014/main" id="{79A6BCFC-2772-4D7D-9510-C384B4CAF35D}"/>
                </a:ext>
              </a:extLst>
            </p:cNvPr>
            <p:cNvSpPr/>
            <p:nvPr/>
          </p:nvSpPr>
          <p:spPr>
            <a:xfrm>
              <a:off x="389638" y="919255"/>
              <a:ext cx="67015" cy="67011"/>
            </a:xfrm>
            <a:custGeom>
              <a:avLst/>
              <a:gdLst/>
              <a:ahLst/>
              <a:cxnLst/>
              <a:rect l="0" t="0" r="0" b="0"/>
              <a:pathLst>
                <a:path w="67015" h="67011">
                  <a:moveTo>
                    <a:pt x="32355" y="0"/>
                  </a:moveTo>
                  <a:cubicBezTo>
                    <a:pt x="50852" y="0"/>
                    <a:pt x="67015" y="16163"/>
                    <a:pt x="67015" y="34660"/>
                  </a:cubicBezTo>
                  <a:cubicBezTo>
                    <a:pt x="67015" y="48532"/>
                    <a:pt x="57923" y="59795"/>
                    <a:pt x="45574" y="64560"/>
                  </a:cubicBezTo>
                  <a:lnTo>
                    <a:pt x="32370" y="67011"/>
                  </a:lnTo>
                  <a:lnTo>
                    <a:pt x="32341" y="67011"/>
                  </a:lnTo>
                  <a:lnTo>
                    <a:pt x="19497" y="64560"/>
                  </a:lnTo>
                  <a:cubicBezTo>
                    <a:pt x="7796" y="59795"/>
                    <a:pt x="0" y="48532"/>
                    <a:pt x="0" y="34660"/>
                  </a:cubicBezTo>
                  <a:cubicBezTo>
                    <a:pt x="0" y="16163"/>
                    <a:pt x="13859" y="0"/>
                    <a:pt x="3235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5" name="Shape 922">
              <a:extLst>
                <a:ext uri="{FF2B5EF4-FFF2-40B4-BE49-F238E27FC236}">
                  <a16:creationId xmlns:a16="http://schemas.microsoft.com/office/drawing/2014/main" id="{BF56B85C-BFD8-4287-AF85-69172479D35A}"/>
                </a:ext>
              </a:extLst>
            </p:cNvPr>
            <p:cNvSpPr/>
            <p:nvPr/>
          </p:nvSpPr>
          <p:spPr>
            <a:xfrm>
              <a:off x="403524" y="794445"/>
              <a:ext cx="258177" cy="106313"/>
            </a:xfrm>
            <a:custGeom>
              <a:avLst/>
              <a:gdLst/>
              <a:ahLst/>
              <a:cxnLst/>
              <a:rect l="0" t="0" r="0" b="0"/>
              <a:pathLst>
                <a:path w="258177" h="106313">
                  <a:moveTo>
                    <a:pt x="18496" y="0"/>
                  </a:moveTo>
                  <a:lnTo>
                    <a:pt x="258177" y="0"/>
                  </a:lnTo>
                  <a:lnTo>
                    <a:pt x="258177" y="36993"/>
                  </a:lnTo>
                  <a:lnTo>
                    <a:pt x="39298" y="36993"/>
                  </a:lnTo>
                  <a:lnTo>
                    <a:pt x="39298" y="106313"/>
                  </a:lnTo>
                  <a:lnTo>
                    <a:pt x="32355" y="104008"/>
                  </a:lnTo>
                  <a:cubicBezTo>
                    <a:pt x="23108" y="99397"/>
                    <a:pt x="13860" y="99397"/>
                    <a:pt x="6943" y="104008"/>
                  </a:cubicBezTo>
                  <a:lnTo>
                    <a:pt x="0" y="106313"/>
                  </a:lnTo>
                  <a:lnTo>
                    <a:pt x="0" y="18497"/>
                  </a:lnTo>
                  <a:cubicBezTo>
                    <a:pt x="0" y="9248"/>
                    <a:pt x="9248" y="0"/>
                    <a:pt x="184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6" name="Shape 923">
              <a:extLst>
                <a:ext uri="{FF2B5EF4-FFF2-40B4-BE49-F238E27FC236}">
                  <a16:creationId xmlns:a16="http://schemas.microsoft.com/office/drawing/2014/main" id="{309BE7D6-EA7D-4105-866A-192152DCBEF5}"/>
                </a:ext>
              </a:extLst>
            </p:cNvPr>
            <p:cNvSpPr/>
            <p:nvPr/>
          </p:nvSpPr>
          <p:spPr>
            <a:xfrm>
              <a:off x="507502" y="287337"/>
              <a:ext cx="154198" cy="369572"/>
            </a:xfrm>
            <a:custGeom>
              <a:avLst/>
              <a:gdLst/>
              <a:ahLst/>
              <a:cxnLst/>
              <a:rect l="0" t="0" r="0" b="0"/>
              <a:pathLst>
                <a:path w="154198" h="369572">
                  <a:moveTo>
                    <a:pt x="154198" y="0"/>
                  </a:moveTo>
                  <a:lnTo>
                    <a:pt x="154198" y="187988"/>
                  </a:lnTo>
                  <a:lnTo>
                    <a:pt x="110951" y="213605"/>
                  </a:lnTo>
                  <a:cubicBezTo>
                    <a:pt x="92455" y="225186"/>
                    <a:pt x="108646" y="250598"/>
                    <a:pt x="124809" y="241349"/>
                  </a:cubicBezTo>
                  <a:lnTo>
                    <a:pt x="154198" y="223719"/>
                  </a:lnTo>
                  <a:lnTo>
                    <a:pt x="154198" y="369572"/>
                  </a:lnTo>
                  <a:lnTo>
                    <a:pt x="151497" y="369303"/>
                  </a:lnTo>
                  <a:cubicBezTo>
                    <a:pt x="65470" y="351955"/>
                    <a:pt x="0" y="276876"/>
                    <a:pt x="0" y="185892"/>
                  </a:cubicBezTo>
                  <a:cubicBezTo>
                    <a:pt x="0" y="94908"/>
                    <a:pt x="65470" y="18065"/>
                    <a:pt x="151497" y="276"/>
                  </a:cubicBezTo>
                  <a:lnTo>
                    <a:pt x="15419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7" name="Shape 924">
              <a:extLst>
                <a:ext uri="{FF2B5EF4-FFF2-40B4-BE49-F238E27FC236}">
                  <a16:creationId xmlns:a16="http://schemas.microsoft.com/office/drawing/2014/main" id="{F00AA0D8-5419-412C-A77B-5E71F58E039B}"/>
                </a:ext>
              </a:extLst>
            </p:cNvPr>
            <p:cNvSpPr/>
            <p:nvPr/>
          </p:nvSpPr>
          <p:spPr>
            <a:xfrm>
              <a:off x="937339" y="919252"/>
              <a:ext cx="67015" cy="67014"/>
            </a:xfrm>
            <a:custGeom>
              <a:avLst/>
              <a:gdLst/>
              <a:ahLst/>
              <a:cxnLst/>
              <a:rect l="0" t="0" r="0" b="0"/>
              <a:pathLst>
                <a:path w="67015" h="67014">
                  <a:moveTo>
                    <a:pt x="34661" y="0"/>
                  </a:moveTo>
                  <a:cubicBezTo>
                    <a:pt x="53156" y="0"/>
                    <a:pt x="67015" y="16165"/>
                    <a:pt x="67015" y="34661"/>
                  </a:cubicBezTo>
                  <a:cubicBezTo>
                    <a:pt x="67015" y="48533"/>
                    <a:pt x="59219" y="59796"/>
                    <a:pt x="47519" y="64561"/>
                  </a:cubicBezTo>
                  <a:lnTo>
                    <a:pt x="34667" y="67014"/>
                  </a:lnTo>
                  <a:lnTo>
                    <a:pt x="34655" y="67014"/>
                  </a:lnTo>
                  <a:lnTo>
                    <a:pt x="21442" y="64561"/>
                  </a:lnTo>
                  <a:cubicBezTo>
                    <a:pt x="9092" y="59796"/>
                    <a:pt x="0" y="48533"/>
                    <a:pt x="0" y="34661"/>
                  </a:cubicBezTo>
                  <a:cubicBezTo>
                    <a:pt x="0" y="16165"/>
                    <a:pt x="16165" y="0"/>
                    <a:pt x="3466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8" name="Shape 925">
              <a:extLst>
                <a:ext uri="{FF2B5EF4-FFF2-40B4-BE49-F238E27FC236}">
                  <a16:creationId xmlns:a16="http://schemas.microsoft.com/office/drawing/2014/main" id="{D9CA815D-B677-4F5E-A3C7-5C08E7195FD7}"/>
                </a:ext>
              </a:extLst>
            </p:cNvPr>
            <p:cNvSpPr/>
            <p:nvPr/>
          </p:nvSpPr>
          <p:spPr>
            <a:xfrm>
              <a:off x="664643" y="919252"/>
              <a:ext cx="67015" cy="67014"/>
            </a:xfrm>
            <a:custGeom>
              <a:avLst/>
              <a:gdLst/>
              <a:ahLst/>
              <a:cxnLst/>
              <a:rect l="0" t="0" r="0" b="0"/>
              <a:pathLst>
                <a:path w="67015" h="67014">
                  <a:moveTo>
                    <a:pt x="32356" y="0"/>
                  </a:moveTo>
                  <a:cubicBezTo>
                    <a:pt x="50852" y="0"/>
                    <a:pt x="67015" y="16165"/>
                    <a:pt x="67015" y="34661"/>
                  </a:cubicBezTo>
                  <a:cubicBezTo>
                    <a:pt x="67015" y="48533"/>
                    <a:pt x="57924" y="59796"/>
                    <a:pt x="45574" y="64561"/>
                  </a:cubicBezTo>
                  <a:lnTo>
                    <a:pt x="32362" y="67014"/>
                  </a:lnTo>
                  <a:lnTo>
                    <a:pt x="32350" y="67014"/>
                  </a:lnTo>
                  <a:lnTo>
                    <a:pt x="19497" y="64561"/>
                  </a:lnTo>
                  <a:cubicBezTo>
                    <a:pt x="7796" y="59796"/>
                    <a:pt x="0" y="48533"/>
                    <a:pt x="0" y="34661"/>
                  </a:cubicBezTo>
                  <a:cubicBezTo>
                    <a:pt x="0" y="16165"/>
                    <a:pt x="13860" y="0"/>
                    <a:pt x="3235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1" name="Shape 926">
              <a:extLst>
                <a:ext uri="{FF2B5EF4-FFF2-40B4-BE49-F238E27FC236}">
                  <a16:creationId xmlns:a16="http://schemas.microsoft.com/office/drawing/2014/main" id="{61AA3BAB-AA7D-4054-9070-5F056DA68CC2}"/>
                </a:ext>
              </a:extLst>
            </p:cNvPr>
            <p:cNvSpPr/>
            <p:nvPr/>
          </p:nvSpPr>
          <p:spPr>
            <a:xfrm>
              <a:off x="661701" y="696816"/>
              <a:ext cx="328797" cy="203943"/>
            </a:xfrm>
            <a:custGeom>
              <a:avLst/>
              <a:gdLst/>
              <a:ahLst/>
              <a:cxnLst/>
              <a:rect l="0" t="0" r="0" b="0"/>
              <a:pathLst>
                <a:path w="328797" h="203943">
                  <a:moveTo>
                    <a:pt x="35310" y="0"/>
                  </a:moveTo>
                  <a:cubicBezTo>
                    <a:pt x="44551" y="0"/>
                    <a:pt x="53792" y="6353"/>
                    <a:pt x="53792" y="19059"/>
                  </a:cubicBezTo>
                  <a:lnTo>
                    <a:pt x="53795" y="97630"/>
                  </a:lnTo>
                  <a:lnTo>
                    <a:pt x="317244" y="97630"/>
                  </a:lnTo>
                  <a:cubicBezTo>
                    <a:pt x="324187" y="102240"/>
                    <a:pt x="328797" y="109183"/>
                    <a:pt x="328797" y="116126"/>
                  </a:cubicBezTo>
                  <a:lnTo>
                    <a:pt x="328797" y="203943"/>
                  </a:lnTo>
                  <a:lnTo>
                    <a:pt x="321854" y="201638"/>
                  </a:lnTo>
                  <a:cubicBezTo>
                    <a:pt x="314911" y="197026"/>
                    <a:pt x="305689" y="197026"/>
                    <a:pt x="296441" y="201638"/>
                  </a:cubicBezTo>
                  <a:lnTo>
                    <a:pt x="289498" y="203943"/>
                  </a:lnTo>
                  <a:lnTo>
                    <a:pt x="289498" y="134622"/>
                  </a:lnTo>
                  <a:lnTo>
                    <a:pt x="53792" y="134622"/>
                  </a:lnTo>
                  <a:lnTo>
                    <a:pt x="53792" y="203943"/>
                  </a:lnTo>
                  <a:lnTo>
                    <a:pt x="49182" y="201638"/>
                  </a:lnTo>
                  <a:cubicBezTo>
                    <a:pt x="39934" y="199331"/>
                    <a:pt x="30686" y="197026"/>
                    <a:pt x="23771" y="201638"/>
                  </a:cubicBezTo>
                  <a:lnTo>
                    <a:pt x="16828" y="203943"/>
                  </a:lnTo>
                  <a:lnTo>
                    <a:pt x="16828" y="134622"/>
                  </a:lnTo>
                  <a:lnTo>
                    <a:pt x="0" y="134622"/>
                  </a:lnTo>
                  <a:lnTo>
                    <a:pt x="0" y="97630"/>
                  </a:lnTo>
                  <a:lnTo>
                    <a:pt x="16828" y="97630"/>
                  </a:lnTo>
                  <a:lnTo>
                    <a:pt x="16828" y="19059"/>
                  </a:lnTo>
                  <a:cubicBezTo>
                    <a:pt x="16828" y="6353"/>
                    <a:pt x="26069" y="0"/>
                    <a:pt x="3531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2" name="Shape 927">
              <a:extLst>
                <a:ext uri="{FF2B5EF4-FFF2-40B4-BE49-F238E27FC236}">
                  <a16:creationId xmlns:a16="http://schemas.microsoft.com/office/drawing/2014/main" id="{6463B8DF-578A-4E2C-93FA-304C2991C72F}"/>
                </a:ext>
              </a:extLst>
            </p:cNvPr>
            <p:cNvSpPr/>
            <p:nvPr/>
          </p:nvSpPr>
          <p:spPr>
            <a:xfrm>
              <a:off x="661701" y="283736"/>
              <a:ext cx="224789" cy="376683"/>
            </a:xfrm>
            <a:custGeom>
              <a:avLst/>
              <a:gdLst/>
              <a:ahLst/>
              <a:cxnLst/>
              <a:rect l="0" t="0" r="0" b="0"/>
              <a:pathLst>
                <a:path w="224789" h="376683">
                  <a:moveTo>
                    <a:pt x="35291" y="0"/>
                  </a:moveTo>
                  <a:lnTo>
                    <a:pt x="35298" y="0"/>
                  </a:lnTo>
                  <a:lnTo>
                    <a:pt x="73291" y="3877"/>
                  </a:lnTo>
                  <a:cubicBezTo>
                    <a:pt x="159319" y="21666"/>
                    <a:pt x="224789" y="98509"/>
                    <a:pt x="224789" y="189493"/>
                  </a:cubicBezTo>
                  <a:cubicBezTo>
                    <a:pt x="224789" y="293475"/>
                    <a:pt x="139277" y="376683"/>
                    <a:pt x="35295" y="376683"/>
                  </a:cubicBezTo>
                  <a:lnTo>
                    <a:pt x="0" y="373173"/>
                  </a:lnTo>
                  <a:lnTo>
                    <a:pt x="0" y="227320"/>
                  </a:lnTo>
                  <a:lnTo>
                    <a:pt x="51486" y="196433"/>
                  </a:lnTo>
                  <a:lnTo>
                    <a:pt x="51486" y="39297"/>
                  </a:lnTo>
                  <a:cubicBezTo>
                    <a:pt x="51486" y="28897"/>
                    <a:pt x="43397" y="23697"/>
                    <a:pt x="35309" y="23697"/>
                  </a:cubicBezTo>
                  <a:cubicBezTo>
                    <a:pt x="27220" y="23697"/>
                    <a:pt x="19131" y="28897"/>
                    <a:pt x="19131" y="39297"/>
                  </a:cubicBezTo>
                  <a:lnTo>
                    <a:pt x="19157" y="39272"/>
                  </a:lnTo>
                  <a:lnTo>
                    <a:pt x="19157" y="180242"/>
                  </a:lnTo>
                  <a:lnTo>
                    <a:pt x="0" y="191589"/>
                  </a:lnTo>
                  <a:lnTo>
                    <a:pt x="0" y="3601"/>
                  </a:lnTo>
                  <a:lnTo>
                    <a:pt x="352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203" name="Group 202">
            <a:extLst>
              <a:ext uri="{FF2B5EF4-FFF2-40B4-BE49-F238E27FC236}">
                <a16:creationId xmlns:a16="http://schemas.microsoft.com/office/drawing/2014/main" id="{30E1DC06-F7CF-409D-975C-8475E9A3820E}"/>
              </a:ext>
            </a:extLst>
          </p:cNvPr>
          <p:cNvGrpSpPr/>
          <p:nvPr/>
        </p:nvGrpSpPr>
        <p:grpSpPr>
          <a:xfrm>
            <a:off x="5790235" y="1156632"/>
            <a:ext cx="709706" cy="664192"/>
            <a:chOff x="0" y="0"/>
            <a:chExt cx="1393992" cy="1331996"/>
          </a:xfrm>
        </p:grpSpPr>
        <p:sp>
          <p:nvSpPr>
            <p:cNvPr id="204" name="Shape 571">
              <a:extLst>
                <a:ext uri="{FF2B5EF4-FFF2-40B4-BE49-F238E27FC236}">
                  <a16:creationId xmlns:a16="http://schemas.microsoft.com/office/drawing/2014/main" id="{2FF34712-CA64-40AD-9410-1F2554A43750}"/>
                </a:ext>
              </a:extLst>
            </p:cNvPr>
            <p:cNvSpPr/>
            <p:nvPr/>
          </p:nvSpPr>
          <p:spPr>
            <a:xfrm>
              <a:off x="0" y="0"/>
              <a:ext cx="1393992" cy="1331996"/>
            </a:xfrm>
            <a:custGeom>
              <a:avLst/>
              <a:gdLst/>
              <a:ahLst/>
              <a:cxnLst/>
              <a:rect l="0" t="0" r="0" b="0"/>
              <a:pathLst>
                <a:path w="1393992" h="1331996">
                  <a:moveTo>
                    <a:pt x="696996" y="0"/>
                  </a:moveTo>
                  <a:cubicBezTo>
                    <a:pt x="859506" y="0"/>
                    <a:pt x="1022017" y="61996"/>
                    <a:pt x="1146008" y="185988"/>
                  </a:cubicBezTo>
                  <a:cubicBezTo>
                    <a:pt x="1393992" y="433971"/>
                    <a:pt x="1393992" y="836030"/>
                    <a:pt x="1146008" y="1084013"/>
                  </a:cubicBezTo>
                  <a:cubicBezTo>
                    <a:pt x="898026" y="1331996"/>
                    <a:pt x="495967" y="1331996"/>
                    <a:pt x="247984" y="1084013"/>
                  </a:cubicBezTo>
                  <a:cubicBezTo>
                    <a:pt x="0" y="836030"/>
                    <a:pt x="0" y="433971"/>
                    <a:pt x="247984" y="185988"/>
                  </a:cubicBezTo>
                  <a:cubicBezTo>
                    <a:pt x="371975" y="61996"/>
                    <a:pt x="534486"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05" name="Shape 572">
              <a:extLst>
                <a:ext uri="{FF2B5EF4-FFF2-40B4-BE49-F238E27FC236}">
                  <a16:creationId xmlns:a16="http://schemas.microsoft.com/office/drawing/2014/main" id="{D1E72896-13F3-4E25-A5A6-418188D9C97F}"/>
                </a:ext>
              </a:extLst>
            </p:cNvPr>
            <p:cNvSpPr/>
            <p:nvPr/>
          </p:nvSpPr>
          <p:spPr>
            <a:xfrm>
              <a:off x="907323" y="595393"/>
              <a:ext cx="70477" cy="71313"/>
            </a:xfrm>
            <a:custGeom>
              <a:avLst/>
              <a:gdLst/>
              <a:ahLst/>
              <a:cxnLst/>
              <a:rect l="0" t="0" r="0" b="0"/>
              <a:pathLst>
                <a:path w="70477" h="71313">
                  <a:moveTo>
                    <a:pt x="28292" y="0"/>
                  </a:moveTo>
                  <a:lnTo>
                    <a:pt x="70477" y="42688"/>
                  </a:lnTo>
                  <a:lnTo>
                    <a:pt x="47477" y="71313"/>
                  </a:lnTo>
                  <a:lnTo>
                    <a:pt x="0" y="23335"/>
                  </a:lnTo>
                  <a:lnTo>
                    <a:pt x="2829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6" name="Shape 573">
              <a:extLst>
                <a:ext uri="{FF2B5EF4-FFF2-40B4-BE49-F238E27FC236}">
                  <a16:creationId xmlns:a16="http://schemas.microsoft.com/office/drawing/2014/main" id="{3A7534C7-2077-4E16-8BB7-AF09F2FEC448}"/>
                </a:ext>
              </a:extLst>
            </p:cNvPr>
            <p:cNvSpPr/>
            <p:nvPr/>
          </p:nvSpPr>
          <p:spPr>
            <a:xfrm>
              <a:off x="945928" y="454475"/>
              <a:ext cx="179623" cy="172828"/>
            </a:xfrm>
            <a:custGeom>
              <a:avLst/>
              <a:gdLst/>
              <a:ahLst/>
              <a:cxnLst/>
              <a:rect l="0" t="0" r="0" b="0"/>
              <a:pathLst>
                <a:path w="179623" h="172828">
                  <a:moveTo>
                    <a:pt x="176411" y="0"/>
                  </a:moveTo>
                  <a:lnTo>
                    <a:pt x="179623" y="1358"/>
                  </a:lnTo>
                  <a:lnTo>
                    <a:pt x="179623" y="1581"/>
                  </a:lnTo>
                  <a:lnTo>
                    <a:pt x="170200" y="57771"/>
                  </a:lnTo>
                  <a:cubicBezTo>
                    <a:pt x="164993" y="76152"/>
                    <a:pt x="157711" y="93930"/>
                    <a:pt x="148287" y="110552"/>
                  </a:cubicBezTo>
                  <a:cubicBezTo>
                    <a:pt x="132517" y="138507"/>
                    <a:pt x="104761" y="162144"/>
                    <a:pt x="70812" y="160773"/>
                  </a:cubicBezTo>
                  <a:cubicBezTo>
                    <a:pt x="64483" y="160438"/>
                    <a:pt x="58289" y="159233"/>
                    <a:pt x="52631" y="157358"/>
                  </a:cubicBezTo>
                  <a:lnTo>
                    <a:pt x="40446" y="172828"/>
                  </a:lnTo>
                  <a:lnTo>
                    <a:pt x="0" y="132551"/>
                  </a:lnTo>
                  <a:lnTo>
                    <a:pt x="15267" y="120029"/>
                  </a:lnTo>
                  <a:cubicBezTo>
                    <a:pt x="13560" y="114872"/>
                    <a:pt x="12355" y="109215"/>
                    <a:pt x="12019" y="103389"/>
                  </a:cubicBezTo>
                  <a:cubicBezTo>
                    <a:pt x="10145" y="69774"/>
                    <a:pt x="29497" y="37399"/>
                    <a:pt x="59496" y="22466"/>
                  </a:cubicBezTo>
                  <a:cubicBezTo>
                    <a:pt x="78345" y="13024"/>
                    <a:pt x="97898" y="12857"/>
                    <a:pt x="118456" y="13895"/>
                  </a:cubicBezTo>
                  <a:cubicBezTo>
                    <a:pt x="138342" y="14932"/>
                    <a:pt x="161478" y="14932"/>
                    <a:pt x="17641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7" name="Shape 574">
              <a:extLst>
                <a:ext uri="{FF2B5EF4-FFF2-40B4-BE49-F238E27FC236}">
                  <a16:creationId xmlns:a16="http://schemas.microsoft.com/office/drawing/2014/main" id="{78613E82-9FF7-4E22-B65F-5BEE000045C1}"/>
                </a:ext>
              </a:extLst>
            </p:cNvPr>
            <p:cNvSpPr/>
            <p:nvPr/>
          </p:nvSpPr>
          <p:spPr>
            <a:xfrm>
              <a:off x="745146" y="703426"/>
              <a:ext cx="195681" cy="206713"/>
            </a:xfrm>
            <a:custGeom>
              <a:avLst/>
              <a:gdLst/>
              <a:ahLst/>
              <a:cxnLst/>
              <a:rect l="0" t="0" r="0" b="0"/>
              <a:pathLst>
                <a:path w="195681" h="206713">
                  <a:moveTo>
                    <a:pt x="195681" y="0"/>
                  </a:moveTo>
                  <a:lnTo>
                    <a:pt x="195681" y="35592"/>
                  </a:lnTo>
                  <a:lnTo>
                    <a:pt x="192679" y="35257"/>
                  </a:lnTo>
                  <a:cubicBezTo>
                    <a:pt x="173327" y="36998"/>
                    <a:pt x="159098" y="53973"/>
                    <a:pt x="160806" y="73157"/>
                  </a:cubicBezTo>
                  <a:cubicBezTo>
                    <a:pt x="162111" y="87546"/>
                    <a:pt x="171986" y="99147"/>
                    <a:pt x="184936" y="103327"/>
                  </a:cubicBezTo>
                  <a:lnTo>
                    <a:pt x="195681" y="104525"/>
                  </a:lnTo>
                  <a:lnTo>
                    <a:pt x="195681" y="161563"/>
                  </a:lnTo>
                  <a:lnTo>
                    <a:pt x="173803" y="176057"/>
                  </a:lnTo>
                  <a:cubicBezTo>
                    <a:pt x="144760" y="191475"/>
                    <a:pt x="112237" y="201448"/>
                    <a:pt x="77475" y="204503"/>
                  </a:cubicBezTo>
                  <a:cubicBezTo>
                    <a:pt x="50757" y="206713"/>
                    <a:pt x="24675" y="204838"/>
                    <a:pt x="0" y="199181"/>
                  </a:cubicBezTo>
                  <a:cubicBezTo>
                    <a:pt x="14229" y="184616"/>
                    <a:pt x="29664" y="171224"/>
                    <a:pt x="45099" y="157865"/>
                  </a:cubicBezTo>
                  <a:cubicBezTo>
                    <a:pt x="52331" y="165901"/>
                    <a:pt x="62944" y="170721"/>
                    <a:pt x="74428" y="169684"/>
                  </a:cubicBezTo>
                  <a:cubicBezTo>
                    <a:pt x="93613" y="167943"/>
                    <a:pt x="107842" y="150968"/>
                    <a:pt x="106134" y="131783"/>
                  </a:cubicBezTo>
                  <a:cubicBezTo>
                    <a:pt x="105432" y="123379"/>
                    <a:pt x="101849" y="116014"/>
                    <a:pt x="96358" y="110356"/>
                  </a:cubicBezTo>
                  <a:cubicBezTo>
                    <a:pt x="101681" y="105066"/>
                    <a:pt x="106972" y="99742"/>
                    <a:pt x="112295" y="94251"/>
                  </a:cubicBezTo>
                  <a:lnTo>
                    <a:pt x="19568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8" name="Shape 575">
              <a:extLst>
                <a:ext uri="{FF2B5EF4-FFF2-40B4-BE49-F238E27FC236}">
                  <a16:creationId xmlns:a16="http://schemas.microsoft.com/office/drawing/2014/main" id="{A19DF0C3-F855-431F-9E6B-EB4A6091B064}"/>
                </a:ext>
              </a:extLst>
            </p:cNvPr>
            <p:cNvSpPr/>
            <p:nvPr/>
          </p:nvSpPr>
          <p:spPr>
            <a:xfrm>
              <a:off x="940826" y="625555"/>
              <a:ext cx="119555" cy="239434"/>
            </a:xfrm>
            <a:custGeom>
              <a:avLst/>
              <a:gdLst/>
              <a:ahLst/>
              <a:cxnLst/>
              <a:rect l="0" t="0" r="0" b="0"/>
              <a:pathLst>
                <a:path w="119555" h="239434">
                  <a:moveTo>
                    <a:pt x="111170" y="0"/>
                  </a:moveTo>
                  <a:cubicBezTo>
                    <a:pt x="111539" y="2578"/>
                    <a:pt x="111874" y="5324"/>
                    <a:pt x="112042" y="7902"/>
                  </a:cubicBezTo>
                  <a:lnTo>
                    <a:pt x="112039" y="7903"/>
                  </a:lnTo>
                  <a:cubicBezTo>
                    <a:pt x="119555" y="94990"/>
                    <a:pt x="82053" y="175660"/>
                    <a:pt x="18921" y="226900"/>
                  </a:cubicBezTo>
                  <a:lnTo>
                    <a:pt x="0" y="239434"/>
                  </a:lnTo>
                  <a:lnTo>
                    <a:pt x="0" y="182396"/>
                  </a:lnTo>
                  <a:lnTo>
                    <a:pt x="3026" y="182734"/>
                  </a:lnTo>
                  <a:cubicBezTo>
                    <a:pt x="22211" y="181027"/>
                    <a:pt x="36440" y="164052"/>
                    <a:pt x="34899" y="145002"/>
                  </a:cubicBezTo>
                  <a:cubicBezTo>
                    <a:pt x="33594" y="130487"/>
                    <a:pt x="23719" y="118855"/>
                    <a:pt x="10769" y="114666"/>
                  </a:cubicBezTo>
                  <a:lnTo>
                    <a:pt x="0" y="113463"/>
                  </a:lnTo>
                  <a:lnTo>
                    <a:pt x="0" y="77871"/>
                  </a:lnTo>
                  <a:lnTo>
                    <a:pt x="28373" y="45801"/>
                  </a:lnTo>
                  <a:cubicBezTo>
                    <a:pt x="33529" y="48046"/>
                    <a:pt x="39355" y="49216"/>
                    <a:pt x="45515" y="48715"/>
                  </a:cubicBezTo>
                  <a:cubicBezTo>
                    <a:pt x="64700" y="46973"/>
                    <a:pt x="78929" y="29999"/>
                    <a:pt x="77221" y="10814"/>
                  </a:cubicBezTo>
                  <a:cubicBezTo>
                    <a:pt x="77221" y="10479"/>
                    <a:pt x="77053" y="9944"/>
                    <a:pt x="77053" y="9609"/>
                  </a:cubicBezTo>
                  <a:cubicBezTo>
                    <a:pt x="89241" y="8737"/>
                    <a:pt x="100725" y="5324"/>
                    <a:pt x="11117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9" name="Shape 576">
              <a:extLst>
                <a:ext uri="{FF2B5EF4-FFF2-40B4-BE49-F238E27FC236}">
                  <a16:creationId xmlns:a16="http://schemas.microsoft.com/office/drawing/2014/main" id="{128C17CA-F612-4706-A157-9B0EA115871C}"/>
                </a:ext>
              </a:extLst>
            </p:cNvPr>
            <p:cNvSpPr/>
            <p:nvPr/>
          </p:nvSpPr>
          <p:spPr>
            <a:xfrm>
              <a:off x="268443" y="468661"/>
              <a:ext cx="163635" cy="384202"/>
            </a:xfrm>
            <a:custGeom>
              <a:avLst/>
              <a:gdLst/>
              <a:ahLst/>
              <a:cxnLst/>
              <a:rect l="0" t="0" r="0" b="0"/>
              <a:pathLst>
                <a:path w="163635" h="384202">
                  <a:moveTo>
                    <a:pt x="163635" y="0"/>
                  </a:moveTo>
                  <a:lnTo>
                    <a:pt x="163635" y="132419"/>
                  </a:lnTo>
                  <a:lnTo>
                    <a:pt x="159107" y="131686"/>
                  </a:lnTo>
                  <a:cubicBezTo>
                    <a:pt x="132188" y="134600"/>
                    <a:pt x="111798" y="151741"/>
                    <a:pt x="113842" y="169921"/>
                  </a:cubicBezTo>
                  <a:lnTo>
                    <a:pt x="113840" y="169921"/>
                  </a:lnTo>
                  <a:cubicBezTo>
                    <a:pt x="114777" y="179011"/>
                    <a:pt x="120821" y="183858"/>
                    <a:pt x="130015" y="186064"/>
                  </a:cubicBezTo>
                  <a:lnTo>
                    <a:pt x="163635" y="186348"/>
                  </a:lnTo>
                  <a:lnTo>
                    <a:pt x="163635" y="384202"/>
                  </a:lnTo>
                  <a:lnTo>
                    <a:pt x="132295" y="352968"/>
                  </a:lnTo>
                  <a:cubicBezTo>
                    <a:pt x="90181" y="305780"/>
                    <a:pt x="53709" y="243503"/>
                    <a:pt x="26715" y="171824"/>
                  </a:cubicBezTo>
                  <a:cubicBezTo>
                    <a:pt x="18914" y="151269"/>
                    <a:pt x="13130" y="130446"/>
                    <a:pt x="8740" y="109747"/>
                  </a:cubicBezTo>
                  <a:lnTo>
                    <a:pt x="0" y="53987"/>
                  </a:lnTo>
                  <a:lnTo>
                    <a:pt x="0" y="45690"/>
                  </a:lnTo>
                  <a:lnTo>
                    <a:pt x="4450" y="31778"/>
                  </a:lnTo>
                  <a:cubicBezTo>
                    <a:pt x="6860" y="29033"/>
                    <a:pt x="9941" y="26991"/>
                    <a:pt x="13189" y="25786"/>
                  </a:cubicBezTo>
                  <a:cubicBezTo>
                    <a:pt x="15599" y="24915"/>
                    <a:pt x="17977" y="24413"/>
                    <a:pt x="20387" y="24413"/>
                  </a:cubicBezTo>
                  <a:cubicBezTo>
                    <a:pt x="60519" y="23509"/>
                    <a:pt x="97161" y="20101"/>
                    <a:pt x="147494" y="5444"/>
                  </a:cubicBezTo>
                  <a:lnTo>
                    <a:pt x="16363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0" name="Shape 577">
              <a:extLst>
                <a:ext uri="{FF2B5EF4-FFF2-40B4-BE49-F238E27FC236}">
                  <a16:creationId xmlns:a16="http://schemas.microsoft.com/office/drawing/2014/main" id="{216BE880-0223-4ABC-958D-5B5F4464218C}"/>
                </a:ext>
              </a:extLst>
            </p:cNvPr>
            <p:cNvSpPr/>
            <p:nvPr/>
          </p:nvSpPr>
          <p:spPr>
            <a:xfrm>
              <a:off x="432077" y="401457"/>
              <a:ext cx="149518" cy="514262"/>
            </a:xfrm>
            <a:custGeom>
              <a:avLst/>
              <a:gdLst/>
              <a:ahLst/>
              <a:cxnLst/>
              <a:rect l="0" t="0" r="0" b="0"/>
              <a:pathLst>
                <a:path w="149518" h="514262">
                  <a:moveTo>
                    <a:pt x="149518" y="0"/>
                  </a:moveTo>
                  <a:lnTo>
                    <a:pt x="149518" y="163932"/>
                  </a:lnTo>
                  <a:lnTo>
                    <a:pt x="148853" y="166230"/>
                  </a:lnTo>
                  <a:cubicBezTo>
                    <a:pt x="148049" y="172989"/>
                    <a:pt x="148269" y="179744"/>
                    <a:pt x="149332" y="185753"/>
                  </a:cubicBezTo>
                  <a:lnTo>
                    <a:pt x="149518" y="186258"/>
                  </a:lnTo>
                  <a:lnTo>
                    <a:pt x="149518" y="362363"/>
                  </a:lnTo>
                  <a:lnTo>
                    <a:pt x="126568" y="367389"/>
                  </a:lnTo>
                  <a:cubicBezTo>
                    <a:pt x="98328" y="369706"/>
                    <a:pt x="70618" y="361796"/>
                    <a:pt x="51986" y="355243"/>
                  </a:cubicBezTo>
                  <a:cubicBezTo>
                    <a:pt x="50111" y="354740"/>
                    <a:pt x="48035" y="355075"/>
                    <a:pt x="46496" y="356280"/>
                  </a:cubicBezTo>
                  <a:cubicBezTo>
                    <a:pt x="44955" y="357654"/>
                    <a:pt x="44286" y="359561"/>
                    <a:pt x="44453" y="361603"/>
                  </a:cubicBezTo>
                  <a:cubicBezTo>
                    <a:pt x="45491" y="368801"/>
                    <a:pt x="47032" y="376000"/>
                    <a:pt x="49776" y="383198"/>
                  </a:cubicBezTo>
                  <a:cubicBezTo>
                    <a:pt x="65346" y="424355"/>
                    <a:pt x="102214" y="446584"/>
                    <a:pt x="142811" y="446454"/>
                  </a:cubicBezTo>
                  <a:lnTo>
                    <a:pt x="149518" y="445198"/>
                  </a:lnTo>
                  <a:lnTo>
                    <a:pt x="149518" y="514262"/>
                  </a:lnTo>
                  <a:lnTo>
                    <a:pt x="108098" y="510790"/>
                  </a:lnTo>
                  <a:cubicBezTo>
                    <a:pt x="70924" y="502294"/>
                    <a:pt x="34767" y="482114"/>
                    <a:pt x="1244" y="452647"/>
                  </a:cubicBezTo>
                  <a:lnTo>
                    <a:pt x="0" y="451406"/>
                  </a:lnTo>
                  <a:lnTo>
                    <a:pt x="0" y="253553"/>
                  </a:lnTo>
                  <a:lnTo>
                    <a:pt x="1465" y="253565"/>
                  </a:lnTo>
                  <a:cubicBezTo>
                    <a:pt x="28383" y="250485"/>
                    <a:pt x="51853" y="261634"/>
                    <a:pt x="49810" y="243454"/>
                  </a:cubicBezTo>
                  <a:cubicBezTo>
                    <a:pt x="48280" y="229819"/>
                    <a:pt x="33716" y="209931"/>
                    <a:pt x="15103" y="202068"/>
                  </a:cubicBezTo>
                  <a:lnTo>
                    <a:pt x="0" y="199624"/>
                  </a:lnTo>
                  <a:lnTo>
                    <a:pt x="0" y="67205"/>
                  </a:lnTo>
                  <a:lnTo>
                    <a:pt x="39394" y="53918"/>
                  </a:lnTo>
                  <a:cubicBezTo>
                    <a:pt x="80275" y="38501"/>
                    <a:pt x="110483" y="24063"/>
                    <a:pt x="135593" y="9194"/>
                  </a:cubicBezTo>
                  <a:lnTo>
                    <a:pt x="14951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1" name="Shape 578">
              <a:extLst>
                <a:ext uri="{FF2B5EF4-FFF2-40B4-BE49-F238E27FC236}">
                  <a16:creationId xmlns:a16="http://schemas.microsoft.com/office/drawing/2014/main" id="{B329A4B7-75D5-4E16-BA1C-D9F6BB6D01A0}"/>
                </a:ext>
              </a:extLst>
            </p:cNvPr>
            <p:cNvSpPr/>
            <p:nvPr/>
          </p:nvSpPr>
          <p:spPr>
            <a:xfrm>
              <a:off x="581596" y="358015"/>
              <a:ext cx="215845" cy="558425"/>
            </a:xfrm>
            <a:custGeom>
              <a:avLst/>
              <a:gdLst/>
              <a:ahLst/>
              <a:cxnLst/>
              <a:rect l="0" t="0" r="0" b="0"/>
              <a:pathLst>
                <a:path w="215845" h="558425">
                  <a:moveTo>
                    <a:pt x="68463" y="503"/>
                  </a:moveTo>
                  <a:cubicBezTo>
                    <a:pt x="74456" y="1340"/>
                    <a:pt x="79947" y="4620"/>
                    <a:pt x="83362" y="9576"/>
                  </a:cubicBezTo>
                  <a:lnTo>
                    <a:pt x="83360" y="9576"/>
                  </a:lnTo>
                  <a:cubicBezTo>
                    <a:pt x="106328" y="42652"/>
                    <a:pt x="128425" y="79347"/>
                    <a:pt x="143826" y="120495"/>
                  </a:cubicBezTo>
                  <a:cubicBezTo>
                    <a:pt x="215845" y="311630"/>
                    <a:pt x="193046" y="497116"/>
                    <a:pt x="58986" y="547506"/>
                  </a:cubicBezTo>
                  <a:cubicBezTo>
                    <a:pt x="42228" y="553805"/>
                    <a:pt x="25388" y="557374"/>
                    <a:pt x="8606" y="558425"/>
                  </a:cubicBezTo>
                  <a:lnTo>
                    <a:pt x="0" y="557704"/>
                  </a:lnTo>
                  <a:lnTo>
                    <a:pt x="0" y="488640"/>
                  </a:lnTo>
                  <a:lnTo>
                    <a:pt x="34481" y="482185"/>
                  </a:lnTo>
                  <a:lnTo>
                    <a:pt x="34479" y="482185"/>
                  </a:lnTo>
                  <a:cubicBezTo>
                    <a:pt x="89353" y="461597"/>
                    <a:pt x="119352" y="406753"/>
                    <a:pt x="98360" y="351878"/>
                  </a:cubicBezTo>
                  <a:cubicBezTo>
                    <a:pt x="95614" y="344679"/>
                    <a:pt x="92199" y="338150"/>
                    <a:pt x="88082" y="332157"/>
                  </a:cubicBezTo>
                  <a:cubicBezTo>
                    <a:pt x="87077" y="330450"/>
                    <a:pt x="85168" y="329580"/>
                    <a:pt x="83126" y="329580"/>
                  </a:cubicBezTo>
                  <a:cubicBezTo>
                    <a:pt x="81084" y="329580"/>
                    <a:pt x="79376" y="330785"/>
                    <a:pt x="78338" y="332492"/>
                  </a:cubicBezTo>
                  <a:cubicBezTo>
                    <a:pt x="65482" y="355493"/>
                    <a:pt x="42008" y="390783"/>
                    <a:pt x="5149" y="404676"/>
                  </a:cubicBezTo>
                  <a:lnTo>
                    <a:pt x="0" y="405804"/>
                  </a:lnTo>
                  <a:lnTo>
                    <a:pt x="0" y="229700"/>
                  </a:lnTo>
                  <a:lnTo>
                    <a:pt x="5353" y="244241"/>
                  </a:lnTo>
                  <a:cubicBezTo>
                    <a:pt x="15632" y="259475"/>
                    <a:pt x="26245" y="235836"/>
                    <a:pt x="48711" y="220570"/>
                  </a:cubicBezTo>
                  <a:cubicBezTo>
                    <a:pt x="71177" y="205336"/>
                    <a:pt x="87448" y="190068"/>
                    <a:pt x="77203" y="174836"/>
                  </a:cubicBezTo>
                  <a:cubicBezTo>
                    <a:pt x="72047" y="167202"/>
                    <a:pt x="62831" y="163427"/>
                    <a:pt x="52096" y="163469"/>
                  </a:cubicBezTo>
                  <a:cubicBezTo>
                    <a:pt x="41361" y="163510"/>
                    <a:pt x="29108" y="167369"/>
                    <a:pt x="17875" y="175002"/>
                  </a:cubicBezTo>
                  <a:cubicBezTo>
                    <a:pt x="12258" y="178810"/>
                    <a:pt x="8025" y="184098"/>
                    <a:pt x="4995" y="190124"/>
                  </a:cubicBezTo>
                  <a:lnTo>
                    <a:pt x="0" y="207374"/>
                  </a:lnTo>
                  <a:lnTo>
                    <a:pt x="0" y="43442"/>
                  </a:lnTo>
                  <a:lnTo>
                    <a:pt x="20614" y="29832"/>
                  </a:lnTo>
                  <a:cubicBezTo>
                    <a:pt x="31318" y="22005"/>
                    <a:pt x="41444" y="13895"/>
                    <a:pt x="51689" y="5324"/>
                  </a:cubicBezTo>
                  <a:cubicBezTo>
                    <a:pt x="53563" y="3750"/>
                    <a:pt x="55773" y="2578"/>
                    <a:pt x="58017" y="1708"/>
                  </a:cubicBezTo>
                  <a:cubicBezTo>
                    <a:pt x="61264" y="503"/>
                    <a:pt x="64847" y="0"/>
                    <a:pt x="68463" y="50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2" name="Shape 579">
              <a:extLst>
                <a:ext uri="{FF2B5EF4-FFF2-40B4-BE49-F238E27FC236}">
                  <a16:creationId xmlns:a16="http://schemas.microsoft.com/office/drawing/2014/main" id="{83174EFF-54D9-452E-BAE9-10C815A86963}"/>
                </a:ext>
              </a:extLst>
            </p:cNvPr>
            <p:cNvSpPr/>
            <p:nvPr/>
          </p:nvSpPr>
          <p:spPr>
            <a:xfrm>
              <a:off x="677112" y="626935"/>
              <a:ext cx="269117" cy="298113"/>
            </a:xfrm>
            <a:custGeom>
              <a:avLst/>
              <a:gdLst/>
              <a:ahLst/>
              <a:cxnLst/>
              <a:rect l="0" t="0" r="0" b="0"/>
              <a:pathLst>
                <a:path w="269117" h="298113">
                  <a:moveTo>
                    <a:pt x="221305" y="0"/>
                  </a:moveTo>
                  <a:lnTo>
                    <a:pt x="269117" y="48518"/>
                  </a:lnTo>
                  <a:cubicBezTo>
                    <a:pt x="213576" y="106972"/>
                    <a:pt x="41650" y="298113"/>
                    <a:pt x="19184" y="291250"/>
                  </a:cubicBezTo>
                  <a:cubicBezTo>
                    <a:pt x="13693" y="289509"/>
                    <a:pt x="5826" y="283014"/>
                    <a:pt x="1707" y="279063"/>
                  </a:cubicBezTo>
                  <a:cubicBezTo>
                    <a:pt x="1205" y="278394"/>
                    <a:pt x="502" y="277858"/>
                    <a:pt x="0" y="277189"/>
                  </a:cubicBezTo>
                  <a:cubicBezTo>
                    <a:pt x="63410" y="248398"/>
                    <a:pt x="99401" y="187193"/>
                    <a:pt x="110215" y="109384"/>
                  </a:cubicBezTo>
                  <a:cubicBezTo>
                    <a:pt x="153942" y="65153"/>
                    <a:pt x="198002" y="22465"/>
                    <a:pt x="22130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3" name="Shape 580">
              <a:extLst>
                <a:ext uri="{FF2B5EF4-FFF2-40B4-BE49-F238E27FC236}">
                  <a16:creationId xmlns:a16="http://schemas.microsoft.com/office/drawing/2014/main" id="{29739D6F-3AAC-4F4C-AC02-14786CB8412C}"/>
                </a:ext>
              </a:extLst>
            </p:cNvPr>
            <p:cNvSpPr/>
            <p:nvPr/>
          </p:nvSpPr>
          <p:spPr>
            <a:xfrm>
              <a:off x="723213" y="404528"/>
              <a:ext cx="89830" cy="302823"/>
            </a:xfrm>
            <a:custGeom>
              <a:avLst/>
              <a:gdLst/>
              <a:ahLst/>
              <a:cxnLst/>
              <a:rect l="0" t="0" r="0" b="0"/>
              <a:pathLst>
                <a:path w="89830" h="302823">
                  <a:moveTo>
                    <a:pt x="89830" y="0"/>
                  </a:moveTo>
                  <a:lnTo>
                    <a:pt x="89830" y="28167"/>
                  </a:lnTo>
                  <a:lnTo>
                    <a:pt x="80296" y="28841"/>
                  </a:lnTo>
                  <a:cubicBezTo>
                    <a:pt x="66870" y="32583"/>
                    <a:pt x="56273" y="44046"/>
                    <a:pt x="54339" y="58710"/>
                  </a:cubicBezTo>
                  <a:cubicBezTo>
                    <a:pt x="51796" y="78263"/>
                    <a:pt x="65656" y="96243"/>
                    <a:pt x="85210" y="98821"/>
                  </a:cubicBezTo>
                  <a:lnTo>
                    <a:pt x="89830" y="98529"/>
                  </a:lnTo>
                  <a:lnTo>
                    <a:pt x="89830" y="281487"/>
                  </a:lnTo>
                  <a:lnTo>
                    <a:pt x="66862" y="302823"/>
                  </a:lnTo>
                  <a:cubicBezTo>
                    <a:pt x="70778" y="234752"/>
                    <a:pt x="57253" y="156578"/>
                    <a:pt x="27422" y="77396"/>
                  </a:cubicBezTo>
                  <a:cubicBezTo>
                    <a:pt x="19721" y="56838"/>
                    <a:pt x="10279" y="37454"/>
                    <a:pt x="0" y="18939"/>
                  </a:cubicBezTo>
                  <a:cubicBezTo>
                    <a:pt x="12690" y="11037"/>
                    <a:pt x="31038" y="4709"/>
                    <a:pt x="57085" y="759"/>
                  </a:cubicBezTo>
                  <a:lnTo>
                    <a:pt x="57089" y="760"/>
                  </a:lnTo>
                  <a:lnTo>
                    <a:pt x="8983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4" name="Shape 581">
              <a:extLst>
                <a:ext uri="{FF2B5EF4-FFF2-40B4-BE49-F238E27FC236}">
                  <a16:creationId xmlns:a16="http://schemas.microsoft.com/office/drawing/2014/main" id="{C76795E2-0B33-45B1-AA71-4CA7A4801F38}"/>
                </a:ext>
              </a:extLst>
            </p:cNvPr>
            <p:cNvSpPr/>
            <p:nvPr/>
          </p:nvSpPr>
          <p:spPr>
            <a:xfrm>
              <a:off x="813043" y="403982"/>
              <a:ext cx="166939" cy="282032"/>
            </a:xfrm>
            <a:custGeom>
              <a:avLst/>
              <a:gdLst/>
              <a:ahLst/>
              <a:cxnLst/>
              <a:rect l="0" t="0" r="0" b="0"/>
              <a:pathLst>
                <a:path w="166939" h="282032">
                  <a:moveTo>
                    <a:pt x="23493" y="0"/>
                  </a:moveTo>
                  <a:cubicBezTo>
                    <a:pt x="78361" y="5727"/>
                    <a:pt x="128394" y="31722"/>
                    <a:pt x="166939" y="70544"/>
                  </a:cubicBezTo>
                  <a:cubicBezTo>
                    <a:pt x="155957" y="78612"/>
                    <a:pt x="146884" y="88723"/>
                    <a:pt x="139686" y="100039"/>
                  </a:cubicBezTo>
                  <a:cubicBezTo>
                    <a:pt x="134027" y="86313"/>
                    <a:pt x="119965" y="77239"/>
                    <a:pt x="104363" y="78612"/>
                  </a:cubicBezTo>
                  <a:cubicBezTo>
                    <a:pt x="85011" y="80353"/>
                    <a:pt x="70782" y="97328"/>
                    <a:pt x="72489" y="116512"/>
                  </a:cubicBezTo>
                  <a:cubicBezTo>
                    <a:pt x="74230" y="135697"/>
                    <a:pt x="91205" y="149926"/>
                    <a:pt x="110389" y="148219"/>
                  </a:cubicBezTo>
                  <a:cubicBezTo>
                    <a:pt x="115345" y="147716"/>
                    <a:pt x="119798" y="146344"/>
                    <a:pt x="123916" y="144101"/>
                  </a:cubicBezTo>
                  <a:cubicBezTo>
                    <a:pt x="123079" y="150128"/>
                    <a:pt x="122912" y="156120"/>
                    <a:pt x="123246" y="162113"/>
                  </a:cubicBezTo>
                  <a:cubicBezTo>
                    <a:pt x="123413" y="165395"/>
                    <a:pt x="123782" y="168476"/>
                    <a:pt x="124285" y="171556"/>
                  </a:cubicBezTo>
                  <a:cubicBezTo>
                    <a:pt x="92742" y="193652"/>
                    <a:pt x="64954" y="220403"/>
                    <a:pt x="37364" y="247322"/>
                  </a:cubicBezTo>
                  <a:lnTo>
                    <a:pt x="0" y="282032"/>
                  </a:lnTo>
                  <a:lnTo>
                    <a:pt x="0" y="99075"/>
                  </a:lnTo>
                  <a:lnTo>
                    <a:pt x="9533" y="98474"/>
                  </a:lnTo>
                  <a:cubicBezTo>
                    <a:pt x="22959" y="94800"/>
                    <a:pt x="33556" y="83287"/>
                    <a:pt x="35490" y="68496"/>
                  </a:cubicBezTo>
                  <a:cubicBezTo>
                    <a:pt x="38034" y="48943"/>
                    <a:pt x="24172" y="30964"/>
                    <a:pt x="4620" y="28386"/>
                  </a:cubicBezTo>
                  <a:lnTo>
                    <a:pt x="0" y="28712"/>
                  </a:lnTo>
                  <a:lnTo>
                    <a:pt x="0" y="546"/>
                  </a:lnTo>
                  <a:lnTo>
                    <a:pt x="234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227" name="Group 226">
            <a:extLst>
              <a:ext uri="{FF2B5EF4-FFF2-40B4-BE49-F238E27FC236}">
                <a16:creationId xmlns:a16="http://schemas.microsoft.com/office/drawing/2014/main" id="{B80115A0-FC5B-47BF-AAFA-C2B31E439AB0}"/>
              </a:ext>
            </a:extLst>
          </p:cNvPr>
          <p:cNvGrpSpPr/>
          <p:nvPr/>
        </p:nvGrpSpPr>
        <p:grpSpPr>
          <a:xfrm>
            <a:off x="7425291" y="1082226"/>
            <a:ext cx="731789" cy="664192"/>
            <a:chOff x="0" y="0"/>
            <a:chExt cx="1393992" cy="1331996"/>
          </a:xfrm>
        </p:grpSpPr>
        <p:sp>
          <p:nvSpPr>
            <p:cNvPr id="228" name="Shape 1039">
              <a:extLst>
                <a:ext uri="{FF2B5EF4-FFF2-40B4-BE49-F238E27FC236}">
                  <a16:creationId xmlns:a16="http://schemas.microsoft.com/office/drawing/2014/main" id="{6A48E910-D682-4494-A019-AE033D9F1A7D}"/>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29" name="Shape 1042">
              <a:extLst>
                <a:ext uri="{FF2B5EF4-FFF2-40B4-BE49-F238E27FC236}">
                  <a16:creationId xmlns:a16="http://schemas.microsoft.com/office/drawing/2014/main" id="{F63049E9-A2F7-4620-9040-292FC32F472A}"/>
                </a:ext>
              </a:extLst>
            </p:cNvPr>
            <p:cNvSpPr/>
            <p:nvPr/>
          </p:nvSpPr>
          <p:spPr>
            <a:xfrm>
              <a:off x="880467" y="404662"/>
              <a:ext cx="149067" cy="275206"/>
            </a:xfrm>
            <a:custGeom>
              <a:avLst/>
              <a:gdLst/>
              <a:ahLst/>
              <a:cxnLst/>
              <a:rect l="0" t="0" r="0" b="0"/>
              <a:pathLst>
                <a:path w="149067" h="275206">
                  <a:moveTo>
                    <a:pt x="0" y="0"/>
                  </a:moveTo>
                  <a:lnTo>
                    <a:pt x="22934" y="0"/>
                  </a:lnTo>
                  <a:lnTo>
                    <a:pt x="22934" y="24338"/>
                  </a:lnTo>
                  <a:cubicBezTo>
                    <a:pt x="36608" y="27521"/>
                    <a:pt x="48591" y="36236"/>
                    <a:pt x="55644" y="48763"/>
                  </a:cubicBezTo>
                  <a:lnTo>
                    <a:pt x="145258" y="208096"/>
                  </a:lnTo>
                  <a:lnTo>
                    <a:pt x="145255" y="208096"/>
                  </a:lnTo>
                  <a:cubicBezTo>
                    <a:pt x="147749" y="212540"/>
                    <a:pt x="149067" y="217556"/>
                    <a:pt x="149067" y="222630"/>
                  </a:cubicBezTo>
                  <a:cubicBezTo>
                    <a:pt x="149067" y="238971"/>
                    <a:pt x="135766" y="252273"/>
                    <a:pt x="119426" y="252273"/>
                  </a:cubicBezTo>
                  <a:lnTo>
                    <a:pt x="22934" y="252273"/>
                  </a:lnTo>
                  <a:lnTo>
                    <a:pt x="22934" y="275206"/>
                  </a:lnTo>
                  <a:lnTo>
                    <a:pt x="0" y="27520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0" name="Shape 28658">
              <a:extLst>
                <a:ext uri="{FF2B5EF4-FFF2-40B4-BE49-F238E27FC236}">
                  <a16:creationId xmlns:a16="http://schemas.microsoft.com/office/drawing/2014/main" id="{1E14F5F0-DB96-4A0D-9807-CD136714D601}"/>
                </a:ext>
              </a:extLst>
            </p:cNvPr>
            <p:cNvSpPr/>
            <p:nvPr/>
          </p:nvSpPr>
          <p:spPr>
            <a:xfrm>
              <a:off x="903401"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1" name="Shape 28659">
              <a:extLst>
                <a:ext uri="{FF2B5EF4-FFF2-40B4-BE49-F238E27FC236}">
                  <a16:creationId xmlns:a16="http://schemas.microsoft.com/office/drawing/2014/main" id="{ECC890DD-24B1-4B25-84E9-0795649E0214}"/>
                </a:ext>
              </a:extLst>
            </p:cNvPr>
            <p:cNvSpPr/>
            <p:nvPr/>
          </p:nvSpPr>
          <p:spPr>
            <a:xfrm>
              <a:off x="857533"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2" name="Shape 1045">
              <a:extLst>
                <a:ext uri="{FF2B5EF4-FFF2-40B4-BE49-F238E27FC236}">
                  <a16:creationId xmlns:a16="http://schemas.microsoft.com/office/drawing/2014/main" id="{E2F32858-1102-43F0-AAF5-91D2EBD8B268}"/>
                </a:ext>
              </a:extLst>
            </p:cNvPr>
            <p:cNvSpPr/>
            <p:nvPr/>
          </p:nvSpPr>
          <p:spPr>
            <a:xfrm>
              <a:off x="880467" y="805988"/>
              <a:ext cx="22934" cy="26761"/>
            </a:xfrm>
            <a:custGeom>
              <a:avLst/>
              <a:gdLst/>
              <a:ahLst/>
              <a:cxnLst/>
              <a:rect l="0" t="0" r="0" b="0"/>
              <a:pathLst>
                <a:path w="22934" h="26761">
                  <a:moveTo>
                    <a:pt x="11467" y="0"/>
                  </a:moveTo>
                  <a:cubicBezTo>
                    <a:pt x="17200" y="0"/>
                    <a:pt x="22934" y="3827"/>
                    <a:pt x="22934" y="11480"/>
                  </a:cubicBezTo>
                  <a:cubicBezTo>
                    <a:pt x="22934" y="26761"/>
                    <a:pt x="0" y="26761"/>
                    <a:pt x="0" y="11480"/>
                  </a:cubicBezTo>
                  <a:cubicBezTo>
                    <a:pt x="0" y="3827"/>
                    <a:pt x="5733" y="0"/>
                    <a:pt x="11467"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3" name="Shape 1046">
              <a:extLst>
                <a:ext uri="{FF2B5EF4-FFF2-40B4-BE49-F238E27FC236}">
                  <a16:creationId xmlns:a16="http://schemas.microsoft.com/office/drawing/2014/main" id="{4B475E4A-8CD8-45E9-8A05-BF15868889DE}"/>
                </a:ext>
              </a:extLst>
            </p:cNvPr>
            <p:cNvSpPr/>
            <p:nvPr/>
          </p:nvSpPr>
          <p:spPr>
            <a:xfrm>
              <a:off x="524990" y="909195"/>
              <a:ext cx="6578" cy="5541"/>
            </a:xfrm>
            <a:custGeom>
              <a:avLst/>
              <a:gdLst/>
              <a:ahLst/>
              <a:cxnLst/>
              <a:rect l="0" t="0" r="0" b="0"/>
              <a:pathLst>
                <a:path w="6578" h="5541">
                  <a:moveTo>
                    <a:pt x="0" y="0"/>
                  </a:moveTo>
                  <a:lnTo>
                    <a:pt x="6578" y="0"/>
                  </a:lnTo>
                  <a:lnTo>
                    <a:pt x="6578" y="554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4" name="Shape 1047">
              <a:extLst>
                <a:ext uri="{FF2B5EF4-FFF2-40B4-BE49-F238E27FC236}">
                  <a16:creationId xmlns:a16="http://schemas.microsoft.com/office/drawing/2014/main" id="{1C934FE4-2108-486A-856C-8B9BCA3F7B7E}"/>
                </a:ext>
              </a:extLst>
            </p:cNvPr>
            <p:cNvSpPr/>
            <p:nvPr/>
          </p:nvSpPr>
          <p:spPr>
            <a:xfrm>
              <a:off x="364452" y="525163"/>
              <a:ext cx="167116" cy="361099"/>
            </a:xfrm>
            <a:custGeom>
              <a:avLst/>
              <a:gdLst/>
              <a:ahLst/>
              <a:cxnLst/>
              <a:rect l="0" t="0" r="0" b="0"/>
              <a:pathLst>
                <a:path w="167116" h="361099">
                  <a:moveTo>
                    <a:pt x="167116" y="0"/>
                  </a:moveTo>
                  <a:lnTo>
                    <a:pt x="167116" y="140405"/>
                  </a:lnTo>
                  <a:lnTo>
                    <a:pt x="160535" y="136353"/>
                  </a:lnTo>
                  <a:lnTo>
                    <a:pt x="160535" y="246436"/>
                  </a:lnTo>
                  <a:lnTo>
                    <a:pt x="167116" y="246436"/>
                  </a:lnTo>
                  <a:lnTo>
                    <a:pt x="167116" y="315218"/>
                  </a:lnTo>
                  <a:lnTo>
                    <a:pt x="141388" y="315211"/>
                  </a:lnTo>
                  <a:lnTo>
                    <a:pt x="132559" y="268197"/>
                  </a:lnTo>
                  <a:lnTo>
                    <a:pt x="81961" y="242913"/>
                  </a:lnTo>
                  <a:cubicBezTo>
                    <a:pt x="85429" y="262693"/>
                    <a:pt x="94144" y="281326"/>
                    <a:pt x="107360" y="296749"/>
                  </a:cubicBezTo>
                  <a:lnTo>
                    <a:pt x="142879" y="338174"/>
                  </a:lnTo>
                  <a:lnTo>
                    <a:pt x="167116" y="338174"/>
                  </a:lnTo>
                  <a:lnTo>
                    <a:pt x="167116" y="361099"/>
                  </a:lnTo>
                  <a:lnTo>
                    <a:pt x="132328" y="361099"/>
                  </a:lnTo>
                  <a:lnTo>
                    <a:pt x="89958" y="311648"/>
                  </a:lnTo>
                  <a:cubicBezTo>
                    <a:pt x="70522" y="288946"/>
                    <a:pt x="59284" y="260452"/>
                    <a:pt x="57679" y="230751"/>
                  </a:cubicBezTo>
                  <a:lnTo>
                    <a:pt x="55271" y="229547"/>
                  </a:lnTo>
                  <a:cubicBezTo>
                    <a:pt x="47359" y="225591"/>
                    <a:pt x="38500" y="223498"/>
                    <a:pt x="29642" y="223498"/>
                  </a:cubicBezTo>
                  <a:lnTo>
                    <a:pt x="0" y="223498"/>
                  </a:lnTo>
                  <a:lnTo>
                    <a:pt x="0" y="200565"/>
                  </a:lnTo>
                  <a:lnTo>
                    <a:pt x="29671" y="200565"/>
                  </a:lnTo>
                  <a:cubicBezTo>
                    <a:pt x="42055" y="200565"/>
                    <a:pt x="54497" y="203517"/>
                    <a:pt x="65563" y="209049"/>
                  </a:cubicBezTo>
                  <a:lnTo>
                    <a:pt x="137632" y="245086"/>
                  </a:lnTo>
                  <a:lnTo>
                    <a:pt x="137632" y="125058"/>
                  </a:lnTo>
                  <a:cubicBezTo>
                    <a:pt x="116820" y="116343"/>
                    <a:pt x="94660" y="110982"/>
                    <a:pt x="72069" y="109377"/>
                  </a:cubicBezTo>
                  <a:cubicBezTo>
                    <a:pt x="84453" y="68485"/>
                    <a:pt x="110527" y="33849"/>
                    <a:pt x="145623" y="10777"/>
                  </a:cubicBezTo>
                  <a:lnTo>
                    <a:pt x="16711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5" name="Shape 1048">
              <a:extLst>
                <a:ext uri="{FF2B5EF4-FFF2-40B4-BE49-F238E27FC236}">
                  <a16:creationId xmlns:a16="http://schemas.microsoft.com/office/drawing/2014/main" id="{C9C96696-7369-44FB-A601-4E9EAEDC4C6A}"/>
                </a:ext>
              </a:extLst>
            </p:cNvPr>
            <p:cNvSpPr/>
            <p:nvPr/>
          </p:nvSpPr>
          <p:spPr>
            <a:xfrm>
              <a:off x="531568" y="508607"/>
              <a:ext cx="52989" cy="160391"/>
            </a:xfrm>
            <a:custGeom>
              <a:avLst/>
              <a:gdLst/>
              <a:ahLst/>
              <a:cxnLst/>
              <a:rect l="0" t="0" r="0" b="0"/>
              <a:pathLst>
                <a:path w="52989" h="160391">
                  <a:moveTo>
                    <a:pt x="52989" y="0"/>
                  </a:moveTo>
                  <a:cubicBezTo>
                    <a:pt x="25125" y="49221"/>
                    <a:pt x="8957" y="104002"/>
                    <a:pt x="5573" y="160391"/>
                  </a:cubicBezTo>
                  <a:lnTo>
                    <a:pt x="0" y="156960"/>
                  </a:lnTo>
                  <a:lnTo>
                    <a:pt x="0" y="16556"/>
                  </a:lnTo>
                  <a:lnTo>
                    <a:pt x="16438" y="8313"/>
                  </a:lnTo>
                  <a:cubicBezTo>
                    <a:pt x="28306" y="4013"/>
                    <a:pt x="40519" y="1233"/>
                    <a:pt x="5298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6" name="Shape 1049">
              <a:extLst>
                <a:ext uri="{FF2B5EF4-FFF2-40B4-BE49-F238E27FC236}">
                  <a16:creationId xmlns:a16="http://schemas.microsoft.com/office/drawing/2014/main" id="{AD59BA96-7169-4B58-A8C9-DEE7943589ED}"/>
                </a:ext>
              </a:extLst>
            </p:cNvPr>
            <p:cNvSpPr/>
            <p:nvPr/>
          </p:nvSpPr>
          <p:spPr>
            <a:xfrm>
              <a:off x="531568" y="271434"/>
              <a:ext cx="188358" cy="660696"/>
            </a:xfrm>
            <a:custGeom>
              <a:avLst/>
              <a:gdLst/>
              <a:ahLst/>
              <a:cxnLst/>
              <a:rect l="0" t="0" r="0" b="0"/>
              <a:pathLst>
                <a:path w="188358" h="660696">
                  <a:moveTo>
                    <a:pt x="153956" y="0"/>
                  </a:moveTo>
                  <a:lnTo>
                    <a:pt x="188358" y="17204"/>
                  </a:lnTo>
                  <a:lnTo>
                    <a:pt x="188358" y="124932"/>
                  </a:lnTo>
                  <a:lnTo>
                    <a:pt x="176891" y="129518"/>
                  </a:lnTo>
                  <a:lnTo>
                    <a:pt x="176891" y="156150"/>
                  </a:lnTo>
                  <a:lnTo>
                    <a:pt x="188358" y="156150"/>
                  </a:lnTo>
                  <a:lnTo>
                    <a:pt x="188358" y="293753"/>
                  </a:lnTo>
                  <a:lnTo>
                    <a:pt x="176891" y="293753"/>
                  </a:lnTo>
                  <a:lnTo>
                    <a:pt x="176891" y="374026"/>
                  </a:lnTo>
                  <a:lnTo>
                    <a:pt x="188358" y="374026"/>
                  </a:lnTo>
                  <a:lnTo>
                    <a:pt x="188358" y="442828"/>
                  </a:lnTo>
                  <a:lnTo>
                    <a:pt x="176891" y="442828"/>
                  </a:lnTo>
                  <a:lnTo>
                    <a:pt x="176891" y="523100"/>
                  </a:lnTo>
                  <a:lnTo>
                    <a:pt x="188358" y="523100"/>
                  </a:lnTo>
                  <a:lnTo>
                    <a:pt x="188358" y="568969"/>
                  </a:lnTo>
                  <a:lnTo>
                    <a:pt x="176891" y="568969"/>
                  </a:lnTo>
                  <a:lnTo>
                    <a:pt x="176891" y="591902"/>
                  </a:lnTo>
                  <a:lnTo>
                    <a:pt x="188358" y="591902"/>
                  </a:lnTo>
                  <a:lnTo>
                    <a:pt x="188358" y="660696"/>
                  </a:lnTo>
                  <a:lnTo>
                    <a:pt x="39061" y="660696"/>
                  </a:lnTo>
                  <a:cubicBezTo>
                    <a:pt x="29816" y="660696"/>
                    <a:pt x="21044" y="658460"/>
                    <a:pt x="13264" y="654475"/>
                  </a:cubicBezTo>
                  <a:lnTo>
                    <a:pt x="0" y="643302"/>
                  </a:lnTo>
                  <a:lnTo>
                    <a:pt x="0" y="637761"/>
                  </a:lnTo>
                  <a:lnTo>
                    <a:pt x="108092" y="637761"/>
                  </a:lnTo>
                  <a:lnTo>
                    <a:pt x="108092" y="614827"/>
                  </a:lnTo>
                  <a:lnTo>
                    <a:pt x="0" y="614827"/>
                  </a:lnTo>
                  <a:lnTo>
                    <a:pt x="0" y="591902"/>
                  </a:lnTo>
                  <a:lnTo>
                    <a:pt x="85155" y="591902"/>
                  </a:lnTo>
                  <a:lnTo>
                    <a:pt x="85154" y="568969"/>
                  </a:lnTo>
                  <a:lnTo>
                    <a:pt x="0" y="568947"/>
                  </a:lnTo>
                  <a:lnTo>
                    <a:pt x="0" y="500164"/>
                  </a:lnTo>
                  <a:lnTo>
                    <a:pt x="68929" y="500164"/>
                  </a:lnTo>
                  <a:lnTo>
                    <a:pt x="91862" y="523098"/>
                  </a:lnTo>
                  <a:lnTo>
                    <a:pt x="153955" y="523098"/>
                  </a:lnTo>
                  <a:lnTo>
                    <a:pt x="153955" y="442826"/>
                  </a:lnTo>
                  <a:lnTo>
                    <a:pt x="101351" y="442826"/>
                  </a:lnTo>
                  <a:lnTo>
                    <a:pt x="97996" y="439472"/>
                  </a:lnTo>
                  <a:cubicBezTo>
                    <a:pt x="89826" y="431301"/>
                    <a:pt x="85153" y="419977"/>
                    <a:pt x="85153" y="408424"/>
                  </a:cubicBezTo>
                  <a:cubicBezTo>
                    <a:pt x="85153" y="396871"/>
                    <a:pt x="89826" y="385548"/>
                    <a:pt x="97996" y="377378"/>
                  </a:cubicBezTo>
                  <a:lnTo>
                    <a:pt x="101380" y="374024"/>
                  </a:lnTo>
                  <a:lnTo>
                    <a:pt x="153955" y="374024"/>
                  </a:lnTo>
                  <a:lnTo>
                    <a:pt x="153955" y="293751"/>
                  </a:lnTo>
                  <a:lnTo>
                    <a:pt x="56488" y="293751"/>
                  </a:lnTo>
                  <a:lnTo>
                    <a:pt x="53334" y="289537"/>
                  </a:lnTo>
                  <a:cubicBezTo>
                    <a:pt x="60904" y="270789"/>
                    <a:pt x="69933" y="252556"/>
                    <a:pt x="80770" y="235241"/>
                  </a:cubicBezTo>
                  <a:lnTo>
                    <a:pt x="94387" y="213483"/>
                  </a:lnTo>
                  <a:lnTo>
                    <a:pt x="67783" y="213483"/>
                  </a:lnTo>
                  <a:cubicBezTo>
                    <a:pt x="54338" y="213483"/>
                    <a:pt x="41065" y="215175"/>
                    <a:pt x="28079" y="218242"/>
                  </a:cubicBezTo>
                  <a:cubicBezTo>
                    <a:pt x="29369" y="194820"/>
                    <a:pt x="38915" y="172947"/>
                    <a:pt x="55514" y="156148"/>
                  </a:cubicBezTo>
                  <a:lnTo>
                    <a:pt x="153956" y="156148"/>
                  </a:lnTo>
                  <a:lnTo>
                    <a:pt x="1539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7" name="Shape 1050">
              <a:extLst>
                <a:ext uri="{FF2B5EF4-FFF2-40B4-BE49-F238E27FC236}">
                  <a16:creationId xmlns:a16="http://schemas.microsoft.com/office/drawing/2014/main" id="{9D73FC97-CED3-43D5-9F0A-27175AAF335E}"/>
                </a:ext>
              </a:extLst>
            </p:cNvPr>
            <p:cNvSpPr/>
            <p:nvPr/>
          </p:nvSpPr>
          <p:spPr>
            <a:xfrm>
              <a:off x="719926" y="794535"/>
              <a:ext cx="68801" cy="137595"/>
            </a:xfrm>
            <a:custGeom>
              <a:avLst/>
              <a:gdLst/>
              <a:ahLst/>
              <a:cxnLst/>
              <a:rect l="0" t="0" r="0" b="0"/>
              <a:pathLst>
                <a:path w="68801" h="137595">
                  <a:moveTo>
                    <a:pt x="0" y="0"/>
                  </a:moveTo>
                  <a:lnTo>
                    <a:pt x="68801" y="0"/>
                  </a:lnTo>
                  <a:lnTo>
                    <a:pt x="68801" y="45869"/>
                  </a:lnTo>
                  <a:lnTo>
                    <a:pt x="57334" y="45869"/>
                  </a:lnTo>
                  <a:lnTo>
                    <a:pt x="57334" y="68802"/>
                  </a:lnTo>
                  <a:lnTo>
                    <a:pt x="68801" y="68802"/>
                  </a:lnTo>
                  <a:lnTo>
                    <a:pt x="68801" y="137595"/>
                  </a:lnTo>
                  <a:lnTo>
                    <a:pt x="0" y="137595"/>
                  </a:lnTo>
                  <a:lnTo>
                    <a:pt x="0" y="68802"/>
                  </a:lnTo>
                  <a:lnTo>
                    <a:pt x="11467" y="68802"/>
                  </a:lnTo>
                  <a:lnTo>
                    <a:pt x="11467" y="45869"/>
                  </a:lnTo>
                  <a:lnTo>
                    <a:pt x="0" y="4586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8" name="Shape 1051">
              <a:extLst>
                <a:ext uri="{FF2B5EF4-FFF2-40B4-BE49-F238E27FC236}">
                  <a16:creationId xmlns:a16="http://schemas.microsoft.com/office/drawing/2014/main" id="{DAEC4957-C0D1-44A4-8BF1-D34A1C4FE687}"/>
                </a:ext>
              </a:extLst>
            </p:cNvPr>
            <p:cNvSpPr/>
            <p:nvPr/>
          </p:nvSpPr>
          <p:spPr>
            <a:xfrm>
              <a:off x="719926" y="645461"/>
              <a:ext cx="51486" cy="68802"/>
            </a:xfrm>
            <a:custGeom>
              <a:avLst/>
              <a:gdLst/>
              <a:ahLst/>
              <a:cxnLst/>
              <a:rect l="0" t="0" r="0" b="0"/>
              <a:pathLst>
                <a:path w="51486" h="68802">
                  <a:moveTo>
                    <a:pt x="0" y="0"/>
                  </a:moveTo>
                  <a:lnTo>
                    <a:pt x="51486" y="0"/>
                  </a:lnTo>
                  <a:cubicBezTo>
                    <a:pt x="47787" y="11066"/>
                    <a:pt x="45867" y="22733"/>
                    <a:pt x="45867" y="34400"/>
                  </a:cubicBezTo>
                  <a:cubicBezTo>
                    <a:pt x="45867" y="46068"/>
                    <a:pt x="47787" y="57737"/>
                    <a:pt x="51486" y="68802"/>
                  </a:cubicBezTo>
                  <a:lnTo>
                    <a:pt x="0" y="6880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9" name="Shape 28660">
              <a:extLst>
                <a:ext uri="{FF2B5EF4-FFF2-40B4-BE49-F238E27FC236}">
                  <a16:creationId xmlns:a16="http://schemas.microsoft.com/office/drawing/2014/main" id="{F7C80FBD-EB8E-4443-BEC2-4A2CF08B3B4C}"/>
                </a:ext>
              </a:extLst>
            </p:cNvPr>
            <p:cNvSpPr/>
            <p:nvPr/>
          </p:nvSpPr>
          <p:spPr>
            <a:xfrm>
              <a:off x="719926" y="427584"/>
              <a:ext cx="68801" cy="137603"/>
            </a:xfrm>
            <a:custGeom>
              <a:avLst/>
              <a:gdLst/>
              <a:ahLst/>
              <a:cxnLst/>
              <a:rect l="0" t="0" r="0" b="0"/>
              <a:pathLst>
                <a:path w="68801" h="137603">
                  <a:moveTo>
                    <a:pt x="0" y="0"/>
                  </a:moveTo>
                  <a:lnTo>
                    <a:pt x="68801" y="0"/>
                  </a:lnTo>
                  <a:lnTo>
                    <a:pt x="68801" y="137603"/>
                  </a:lnTo>
                  <a:lnTo>
                    <a:pt x="0" y="137603"/>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0" name="Shape 1053">
              <a:extLst>
                <a:ext uri="{FF2B5EF4-FFF2-40B4-BE49-F238E27FC236}">
                  <a16:creationId xmlns:a16="http://schemas.microsoft.com/office/drawing/2014/main" id="{788C99AA-6B1E-4182-B53D-0F51374168E3}"/>
                </a:ext>
              </a:extLst>
            </p:cNvPr>
            <p:cNvSpPr/>
            <p:nvPr/>
          </p:nvSpPr>
          <p:spPr>
            <a:xfrm>
              <a:off x="719926" y="288638"/>
              <a:ext cx="68801" cy="107728"/>
            </a:xfrm>
            <a:custGeom>
              <a:avLst/>
              <a:gdLst/>
              <a:ahLst/>
              <a:cxnLst/>
              <a:rect l="0" t="0" r="0" b="0"/>
              <a:pathLst>
                <a:path w="68801" h="107728">
                  <a:moveTo>
                    <a:pt x="0" y="0"/>
                  </a:moveTo>
                  <a:lnTo>
                    <a:pt x="68801" y="34407"/>
                  </a:lnTo>
                  <a:lnTo>
                    <a:pt x="68801" y="80207"/>
                  </a:lnTo>
                  <a:lnTo>
                    <a:pt x="0" y="10772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1" name="Shape 1054">
              <a:extLst>
                <a:ext uri="{FF2B5EF4-FFF2-40B4-BE49-F238E27FC236}">
                  <a16:creationId xmlns:a16="http://schemas.microsoft.com/office/drawing/2014/main" id="{83A167C9-41B9-473B-9825-0B3DFA837470}"/>
                </a:ext>
              </a:extLst>
            </p:cNvPr>
            <p:cNvSpPr/>
            <p:nvPr/>
          </p:nvSpPr>
          <p:spPr>
            <a:xfrm>
              <a:off x="788727" y="748656"/>
              <a:ext cx="103203" cy="183474"/>
            </a:xfrm>
            <a:custGeom>
              <a:avLst/>
              <a:gdLst/>
              <a:ahLst/>
              <a:cxnLst/>
              <a:rect l="0" t="0" r="0" b="0"/>
              <a:pathLst>
                <a:path w="103203" h="183474">
                  <a:moveTo>
                    <a:pt x="64420" y="0"/>
                  </a:moveTo>
                  <a:lnTo>
                    <a:pt x="103203" y="0"/>
                  </a:lnTo>
                  <a:lnTo>
                    <a:pt x="103203" y="34409"/>
                  </a:lnTo>
                  <a:lnTo>
                    <a:pt x="103203" y="34408"/>
                  </a:lnTo>
                  <a:cubicBezTo>
                    <a:pt x="84225" y="34408"/>
                    <a:pt x="68802" y="49833"/>
                    <a:pt x="68802" y="68810"/>
                  </a:cubicBezTo>
                  <a:cubicBezTo>
                    <a:pt x="68802" y="87787"/>
                    <a:pt x="84225" y="103210"/>
                    <a:pt x="103203" y="103210"/>
                  </a:cubicBezTo>
                  <a:lnTo>
                    <a:pt x="103203" y="103210"/>
                  </a:lnTo>
                  <a:lnTo>
                    <a:pt x="103203" y="183306"/>
                  </a:lnTo>
                  <a:lnTo>
                    <a:pt x="102258" y="183474"/>
                  </a:lnTo>
                  <a:lnTo>
                    <a:pt x="0" y="183474"/>
                  </a:lnTo>
                  <a:lnTo>
                    <a:pt x="0" y="114681"/>
                  </a:lnTo>
                  <a:lnTo>
                    <a:pt x="11467" y="114681"/>
                  </a:lnTo>
                  <a:lnTo>
                    <a:pt x="11467" y="91748"/>
                  </a:lnTo>
                  <a:lnTo>
                    <a:pt x="0" y="91748"/>
                  </a:lnTo>
                  <a:lnTo>
                    <a:pt x="0" y="45879"/>
                  </a:lnTo>
                  <a:lnTo>
                    <a:pt x="41483" y="45879"/>
                  </a:lnTo>
                  <a:lnTo>
                    <a:pt x="6442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2" name="Shape 1055">
              <a:extLst>
                <a:ext uri="{FF2B5EF4-FFF2-40B4-BE49-F238E27FC236}">
                  <a16:creationId xmlns:a16="http://schemas.microsoft.com/office/drawing/2014/main" id="{3AEFD7AE-052B-4425-9B2C-F423EA40A549}"/>
                </a:ext>
              </a:extLst>
            </p:cNvPr>
            <p:cNvSpPr/>
            <p:nvPr/>
          </p:nvSpPr>
          <p:spPr>
            <a:xfrm>
              <a:off x="788727" y="427584"/>
              <a:ext cx="37609" cy="137603"/>
            </a:xfrm>
            <a:custGeom>
              <a:avLst/>
              <a:gdLst/>
              <a:ahLst/>
              <a:cxnLst/>
              <a:rect l="0" t="0" r="0" b="0"/>
              <a:pathLst>
                <a:path w="37609" h="137603">
                  <a:moveTo>
                    <a:pt x="0" y="0"/>
                  </a:moveTo>
                  <a:lnTo>
                    <a:pt x="37609" y="0"/>
                  </a:lnTo>
                  <a:cubicBezTo>
                    <a:pt x="27948" y="19953"/>
                    <a:pt x="22931" y="41854"/>
                    <a:pt x="22931" y="64272"/>
                  </a:cubicBezTo>
                  <a:lnTo>
                    <a:pt x="22931" y="73331"/>
                  </a:lnTo>
                  <a:cubicBezTo>
                    <a:pt x="22931" y="95749"/>
                    <a:pt x="27948" y="117622"/>
                    <a:pt x="37609" y="137603"/>
                  </a:cubicBezTo>
                  <a:lnTo>
                    <a:pt x="0" y="1376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3" name="Shape 1056">
              <a:extLst>
                <a:ext uri="{FF2B5EF4-FFF2-40B4-BE49-F238E27FC236}">
                  <a16:creationId xmlns:a16="http://schemas.microsoft.com/office/drawing/2014/main" id="{2C73EE0F-01D0-45A2-9346-AF9D0B26110B}"/>
                </a:ext>
              </a:extLst>
            </p:cNvPr>
            <p:cNvSpPr/>
            <p:nvPr/>
          </p:nvSpPr>
          <p:spPr>
            <a:xfrm>
              <a:off x="788727" y="323045"/>
              <a:ext cx="50884" cy="45800"/>
            </a:xfrm>
            <a:custGeom>
              <a:avLst/>
              <a:gdLst/>
              <a:ahLst/>
              <a:cxnLst/>
              <a:rect l="0" t="0" r="0" b="0"/>
              <a:pathLst>
                <a:path w="50884" h="45800">
                  <a:moveTo>
                    <a:pt x="0" y="0"/>
                  </a:moveTo>
                  <a:lnTo>
                    <a:pt x="50884" y="25447"/>
                  </a:lnTo>
                  <a:lnTo>
                    <a:pt x="0" y="458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8" name="Shape 1057">
              <a:extLst>
                <a:ext uri="{FF2B5EF4-FFF2-40B4-BE49-F238E27FC236}">
                  <a16:creationId xmlns:a16="http://schemas.microsoft.com/office/drawing/2014/main" id="{EA1443C2-2A9E-40D2-8E54-B4E1EBBBF34E}"/>
                </a:ext>
              </a:extLst>
            </p:cNvPr>
            <p:cNvSpPr/>
            <p:nvPr/>
          </p:nvSpPr>
          <p:spPr>
            <a:xfrm>
              <a:off x="891931" y="748656"/>
              <a:ext cx="78205" cy="183306"/>
            </a:xfrm>
            <a:custGeom>
              <a:avLst/>
              <a:gdLst/>
              <a:ahLst/>
              <a:cxnLst/>
              <a:rect l="0" t="0" r="0" b="0"/>
              <a:pathLst>
                <a:path w="78205" h="183306">
                  <a:moveTo>
                    <a:pt x="0" y="0"/>
                  </a:moveTo>
                  <a:lnTo>
                    <a:pt x="78205" y="0"/>
                  </a:lnTo>
                  <a:lnTo>
                    <a:pt x="55615" y="135572"/>
                  </a:lnTo>
                  <a:cubicBezTo>
                    <a:pt x="52154" y="156384"/>
                    <a:pt x="37904" y="172923"/>
                    <a:pt x="19119" y="179892"/>
                  </a:cubicBezTo>
                  <a:lnTo>
                    <a:pt x="0" y="183306"/>
                  </a:lnTo>
                  <a:lnTo>
                    <a:pt x="0" y="103210"/>
                  </a:lnTo>
                  <a:lnTo>
                    <a:pt x="13381" y="100504"/>
                  </a:lnTo>
                  <a:cubicBezTo>
                    <a:pt x="25725" y="95276"/>
                    <a:pt x="34401" y="83042"/>
                    <a:pt x="34401" y="68810"/>
                  </a:cubicBezTo>
                  <a:cubicBezTo>
                    <a:pt x="34401" y="54577"/>
                    <a:pt x="25725" y="42343"/>
                    <a:pt x="13381" y="37115"/>
                  </a:cubicBezTo>
                  <a:lnTo>
                    <a:pt x="0" y="3440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9" name="Shape 28661">
              <a:extLst>
                <a:ext uri="{FF2B5EF4-FFF2-40B4-BE49-F238E27FC236}">
                  <a16:creationId xmlns:a16="http://schemas.microsoft.com/office/drawing/2014/main" id="{7447F884-6CF5-4FE0-A11F-5214BF37E52F}"/>
                </a:ext>
              </a:extLst>
            </p:cNvPr>
            <p:cNvSpPr/>
            <p:nvPr/>
          </p:nvSpPr>
          <p:spPr>
            <a:xfrm>
              <a:off x="949269"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250" name="Group 249">
            <a:extLst>
              <a:ext uri="{FF2B5EF4-FFF2-40B4-BE49-F238E27FC236}">
                <a16:creationId xmlns:a16="http://schemas.microsoft.com/office/drawing/2014/main" id="{8D681BCE-8093-4E78-88AB-C007A803EE4A}"/>
              </a:ext>
            </a:extLst>
          </p:cNvPr>
          <p:cNvGrpSpPr/>
          <p:nvPr/>
        </p:nvGrpSpPr>
        <p:grpSpPr>
          <a:xfrm>
            <a:off x="9090451" y="1047791"/>
            <a:ext cx="716782" cy="646351"/>
            <a:chOff x="0" y="0"/>
            <a:chExt cx="1393992" cy="1331996"/>
          </a:xfrm>
        </p:grpSpPr>
        <p:sp>
          <p:nvSpPr>
            <p:cNvPr id="251" name="Shape 558">
              <a:extLst>
                <a:ext uri="{FF2B5EF4-FFF2-40B4-BE49-F238E27FC236}">
                  <a16:creationId xmlns:a16="http://schemas.microsoft.com/office/drawing/2014/main" id="{34FE742E-EFB8-4E88-A158-C2AC32B5E557}"/>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8"/>
                  </a:cubicBezTo>
                  <a:cubicBezTo>
                    <a:pt x="1393992" y="433971"/>
                    <a:pt x="1393992" y="836030"/>
                    <a:pt x="1146009" y="1084013"/>
                  </a:cubicBezTo>
                  <a:cubicBezTo>
                    <a:pt x="898026" y="1331996"/>
                    <a:pt x="495967" y="1331996"/>
                    <a:pt x="247983" y="1084013"/>
                  </a:cubicBezTo>
                  <a:cubicBezTo>
                    <a:pt x="0" y="836030"/>
                    <a:pt x="0" y="433971"/>
                    <a:pt x="247983" y="185988"/>
                  </a:cubicBezTo>
                  <a:cubicBezTo>
                    <a:pt x="371975"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52" name="Shape 559">
              <a:extLst>
                <a:ext uri="{FF2B5EF4-FFF2-40B4-BE49-F238E27FC236}">
                  <a16:creationId xmlns:a16="http://schemas.microsoft.com/office/drawing/2014/main" id="{BC9407D6-C186-4A31-9A7B-F311CA223D6B}"/>
                </a:ext>
              </a:extLst>
            </p:cNvPr>
            <p:cNvSpPr/>
            <p:nvPr/>
          </p:nvSpPr>
          <p:spPr>
            <a:xfrm>
              <a:off x="666377" y="665538"/>
              <a:ext cx="324855" cy="322315"/>
            </a:xfrm>
            <a:custGeom>
              <a:avLst/>
              <a:gdLst/>
              <a:ahLst/>
              <a:cxnLst/>
              <a:rect l="0" t="0" r="0" b="0"/>
              <a:pathLst>
                <a:path w="324855" h="322315">
                  <a:moveTo>
                    <a:pt x="162427" y="0"/>
                  </a:moveTo>
                  <a:cubicBezTo>
                    <a:pt x="252110" y="0"/>
                    <a:pt x="324824" y="72161"/>
                    <a:pt x="324855" y="161143"/>
                  </a:cubicBezTo>
                  <a:lnTo>
                    <a:pt x="324855" y="161173"/>
                  </a:lnTo>
                  <a:cubicBezTo>
                    <a:pt x="324855" y="250182"/>
                    <a:pt x="252113" y="322315"/>
                    <a:pt x="162427" y="322315"/>
                  </a:cubicBezTo>
                  <a:lnTo>
                    <a:pt x="162396" y="322315"/>
                  </a:lnTo>
                  <a:cubicBezTo>
                    <a:pt x="72714" y="322315"/>
                    <a:pt x="0" y="250153"/>
                    <a:pt x="0" y="161173"/>
                  </a:cubicBezTo>
                  <a:cubicBezTo>
                    <a:pt x="61" y="157192"/>
                    <a:pt x="245" y="153209"/>
                    <a:pt x="612" y="149197"/>
                  </a:cubicBezTo>
                  <a:cubicBezTo>
                    <a:pt x="6800" y="220166"/>
                    <a:pt x="66647" y="274625"/>
                    <a:pt x="138411" y="274686"/>
                  </a:cubicBezTo>
                  <a:cubicBezTo>
                    <a:pt x="214828" y="274686"/>
                    <a:pt x="276790" y="213180"/>
                    <a:pt x="276790" y="137342"/>
                  </a:cubicBezTo>
                  <a:cubicBezTo>
                    <a:pt x="276728" y="65886"/>
                    <a:pt x="221442" y="6405"/>
                    <a:pt x="149648" y="586"/>
                  </a:cubicBezTo>
                  <a:cubicBezTo>
                    <a:pt x="153905" y="219"/>
                    <a:pt x="158162" y="65"/>
                    <a:pt x="162420" y="34"/>
                  </a:cubicBezTo>
                  <a:lnTo>
                    <a:pt x="162420" y="4"/>
                  </a:lnTo>
                  <a:lnTo>
                    <a:pt x="1624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3" name="Shape 560">
              <a:extLst>
                <a:ext uri="{FF2B5EF4-FFF2-40B4-BE49-F238E27FC236}">
                  <a16:creationId xmlns:a16="http://schemas.microsoft.com/office/drawing/2014/main" id="{14EF32C0-4B6B-4918-B1B0-CAC250182199}"/>
                </a:ext>
              </a:extLst>
            </p:cNvPr>
            <p:cNvSpPr/>
            <p:nvPr/>
          </p:nvSpPr>
          <p:spPr>
            <a:xfrm>
              <a:off x="358795" y="639353"/>
              <a:ext cx="237862" cy="341427"/>
            </a:xfrm>
            <a:custGeom>
              <a:avLst/>
              <a:gdLst/>
              <a:ahLst/>
              <a:cxnLst/>
              <a:rect l="0" t="0" r="0" b="0"/>
              <a:pathLst>
                <a:path w="237862" h="341427">
                  <a:moveTo>
                    <a:pt x="102544" y="0"/>
                  </a:moveTo>
                  <a:lnTo>
                    <a:pt x="131550" y="78196"/>
                  </a:lnTo>
                  <a:lnTo>
                    <a:pt x="221596" y="44811"/>
                  </a:lnTo>
                  <a:lnTo>
                    <a:pt x="237862" y="88673"/>
                  </a:lnTo>
                  <a:lnTo>
                    <a:pt x="147784" y="122058"/>
                  </a:lnTo>
                  <a:lnTo>
                    <a:pt x="222917" y="324734"/>
                  </a:lnTo>
                  <a:lnTo>
                    <a:pt x="177861" y="341427"/>
                  </a:lnTo>
                  <a:lnTo>
                    <a:pt x="102759" y="138751"/>
                  </a:lnTo>
                  <a:lnTo>
                    <a:pt x="16233" y="170819"/>
                  </a:lnTo>
                  <a:lnTo>
                    <a:pt x="0" y="126958"/>
                  </a:lnTo>
                  <a:lnTo>
                    <a:pt x="86495" y="94890"/>
                  </a:lnTo>
                  <a:lnTo>
                    <a:pt x="57520" y="16693"/>
                  </a:lnTo>
                  <a:lnTo>
                    <a:pt x="1025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4" name="Shape 561">
              <a:extLst>
                <a:ext uri="{FF2B5EF4-FFF2-40B4-BE49-F238E27FC236}">
                  <a16:creationId xmlns:a16="http://schemas.microsoft.com/office/drawing/2014/main" id="{268DF8AF-333B-492F-975C-DCD24508B4B0}"/>
                </a:ext>
              </a:extLst>
            </p:cNvPr>
            <p:cNvSpPr/>
            <p:nvPr/>
          </p:nvSpPr>
          <p:spPr>
            <a:xfrm>
              <a:off x="936642" y="473585"/>
              <a:ext cx="41074" cy="41103"/>
            </a:xfrm>
            <a:custGeom>
              <a:avLst/>
              <a:gdLst/>
              <a:ahLst/>
              <a:cxnLst/>
              <a:rect l="0" t="0" r="0" b="0"/>
              <a:pathLst>
                <a:path w="41074" h="41103">
                  <a:moveTo>
                    <a:pt x="20552" y="0"/>
                  </a:moveTo>
                  <a:cubicBezTo>
                    <a:pt x="31884" y="0"/>
                    <a:pt x="41074" y="9188"/>
                    <a:pt x="41044" y="20551"/>
                  </a:cubicBezTo>
                  <a:cubicBezTo>
                    <a:pt x="41044" y="31915"/>
                    <a:pt x="31854" y="41103"/>
                    <a:pt x="20522" y="41103"/>
                  </a:cubicBezTo>
                  <a:cubicBezTo>
                    <a:pt x="9189" y="41103"/>
                    <a:pt x="0" y="31884"/>
                    <a:pt x="0" y="20551"/>
                  </a:cubicBezTo>
                  <a:cubicBezTo>
                    <a:pt x="0" y="9188"/>
                    <a:pt x="9189" y="0"/>
                    <a:pt x="2055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5" name="Shape 562">
              <a:extLst>
                <a:ext uri="{FF2B5EF4-FFF2-40B4-BE49-F238E27FC236}">
                  <a16:creationId xmlns:a16="http://schemas.microsoft.com/office/drawing/2014/main" id="{B9126DBF-D95A-463D-A9F2-D9DBE5434492}"/>
                </a:ext>
              </a:extLst>
            </p:cNvPr>
            <p:cNvSpPr/>
            <p:nvPr/>
          </p:nvSpPr>
          <p:spPr>
            <a:xfrm>
              <a:off x="744506" y="366934"/>
              <a:ext cx="78058" cy="256213"/>
            </a:xfrm>
            <a:custGeom>
              <a:avLst/>
              <a:gdLst/>
              <a:ahLst/>
              <a:cxnLst/>
              <a:rect l="0" t="0" r="0" b="0"/>
              <a:pathLst>
                <a:path w="78058" h="256213">
                  <a:moveTo>
                    <a:pt x="78058" y="0"/>
                  </a:moveTo>
                  <a:lnTo>
                    <a:pt x="78058" y="18340"/>
                  </a:lnTo>
                  <a:lnTo>
                    <a:pt x="67244" y="24048"/>
                  </a:lnTo>
                  <a:cubicBezTo>
                    <a:pt x="45263" y="40565"/>
                    <a:pt x="28501" y="64027"/>
                    <a:pt x="20431" y="91823"/>
                  </a:cubicBezTo>
                  <a:cubicBezTo>
                    <a:pt x="33724" y="72343"/>
                    <a:pt x="52684" y="59878"/>
                    <a:pt x="73940" y="59878"/>
                  </a:cubicBezTo>
                  <a:lnTo>
                    <a:pt x="78058" y="60643"/>
                  </a:lnTo>
                  <a:lnTo>
                    <a:pt x="78058" y="106655"/>
                  </a:lnTo>
                  <a:lnTo>
                    <a:pt x="78043" y="106649"/>
                  </a:lnTo>
                  <a:cubicBezTo>
                    <a:pt x="66709" y="106649"/>
                    <a:pt x="57521" y="115868"/>
                    <a:pt x="57521" y="127202"/>
                  </a:cubicBezTo>
                  <a:cubicBezTo>
                    <a:pt x="57521" y="138564"/>
                    <a:pt x="66709" y="147754"/>
                    <a:pt x="78043" y="147754"/>
                  </a:cubicBezTo>
                  <a:lnTo>
                    <a:pt x="78058" y="147748"/>
                  </a:lnTo>
                  <a:lnTo>
                    <a:pt x="78058" y="256213"/>
                  </a:lnTo>
                  <a:lnTo>
                    <a:pt x="64092" y="248635"/>
                  </a:lnTo>
                  <a:cubicBezTo>
                    <a:pt x="25424" y="222519"/>
                    <a:pt x="0" y="178292"/>
                    <a:pt x="0" y="128119"/>
                  </a:cubicBezTo>
                  <a:cubicBezTo>
                    <a:pt x="0" y="77945"/>
                    <a:pt x="25425" y="33705"/>
                    <a:pt x="64092" y="7581"/>
                  </a:cubicBezTo>
                  <a:lnTo>
                    <a:pt x="780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6" name="Shape 563">
              <a:extLst>
                <a:ext uri="{FF2B5EF4-FFF2-40B4-BE49-F238E27FC236}">
                  <a16:creationId xmlns:a16="http://schemas.microsoft.com/office/drawing/2014/main" id="{E1B0077B-5E9D-418E-9F93-BF5EF68A5787}"/>
                </a:ext>
              </a:extLst>
            </p:cNvPr>
            <p:cNvSpPr/>
            <p:nvPr/>
          </p:nvSpPr>
          <p:spPr>
            <a:xfrm>
              <a:off x="822563" y="349687"/>
              <a:ext cx="212642" cy="290699"/>
            </a:xfrm>
            <a:custGeom>
              <a:avLst/>
              <a:gdLst/>
              <a:ahLst/>
              <a:cxnLst/>
              <a:rect l="0" t="0" r="0" b="0"/>
              <a:pathLst>
                <a:path w="212642" h="290699">
                  <a:moveTo>
                    <a:pt x="67307" y="0"/>
                  </a:moveTo>
                  <a:cubicBezTo>
                    <a:pt x="147585" y="32"/>
                    <a:pt x="212642" y="65089"/>
                    <a:pt x="212642" y="145366"/>
                  </a:cubicBezTo>
                  <a:cubicBezTo>
                    <a:pt x="212642" y="225613"/>
                    <a:pt x="147553" y="290699"/>
                    <a:pt x="67307" y="290699"/>
                  </a:cubicBezTo>
                  <a:cubicBezTo>
                    <a:pt x="47237" y="290699"/>
                    <a:pt x="28117" y="286633"/>
                    <a:pt x="10726" y="279280"/>
                  </a:cubicBezTo>
                  <a:lnTo>
                    <a:pt x="0" y="273459"/>
                  </a:lnTo>
                  <a:lnTo>
                    <a:pt x="0" y="164995"/>
                  </a:lnTo>
                  <a:lnTo>
                    <a:pt x="14522" y="158974"/>
                  </a:lnTo>
                  <a:cubicBezTo>
                    <a:pt x="18239" y="155253"/>
                    <a:pt x="20536" y="150115"/>
                    <a:pt x="20536" y="144449"/>
                  </a:cubicBezTo>
                  <a:cubicBezTo>
                    <a:pt x="20536" y="138767"/>
                    <a:pt x="18239" y="133628"/>
                    <a:pt x="14522" y="129911"/>
                  </a:cubicBezTo>
                  <a:lnTo>
                    <a:pt x="0" y="123902"/>
                  </a:lnTo>
                  <a:lnTo>
                    <a:pt x="0" y="77889"/>
                  </a:lnTo>
                  <a:lnTo>
                    <a:pt x="27722" y="83041"/>
                  </a:lnTo>
                  <a:cubicBezTo>
                    <a:pt x="54742" y="94719"/>
                    <a:pt x="67508" y="123222"/>
                    <a:pt x="67921" y="164388"/>
                  </a:cubicBezTo>
                  <a:cubicBezTo>
                    <a:pt x="77387" y="192536"/>
                    <a:pt x="93069" y="214282"/>
                    <a:pt x="134295" y="215202"/>
                  </a:cubicBezTo>
                  <a:lnTo>
                    <a:pt x="134303" y="215202"/>
                  </a:lnTo>
                  <a:cubicBezTo>
                    <a:pt x="155008" y="215171"/>
                    <a:pt x="178714" y="207146"/>
                    <a:pt x="195285" y="168707"/>
                  </a:cubicBezTo>
                  <a:cubicBezTo>
                    <a:pt x="196725" y="160988"/>
                    <a:pt x="197459" y="153208"/>
                    <a:pt x="197491" y="145367"/>
                  </a:cubicBezTo>
                  <a:cubicBezTo>
                    <a:pt x="197491" y="73477"/>
                    <a:pt x="139200" y="15189"/>
                    <a:pt x="67313" y="15189"/>
                  </a:cubicBezTo>
                  <a:cubicBezTo>
                    <a:pt x="52840" y="15197"/>
                    <a:pt x="38803" y="17594"/>
                    <a:pt x="25637" y="22054"/>
                  </a:cubicBezTo>
                  <a:lnTo>
                    <a:pt x="0" y="35587"/>
                  </a:lnTo>
                  <a:lnTo>
                    <a:pt x="0" y="17247"/>
                  </a:lnTo>
                  <a:lnTo>
                    <a:pt x="10727" y="11424"/>
                  </a:lnTo>
                  <a:cubicBezTo>
                    <a:pt x="28118" y="4068"/>
                    <a:pt x="47237" y="0"/>
                    <a:pt x="67307"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7" name="Shape 564">
              <a:extLst>
                <a:ext uri="{FF2B5EF4-FFF2-40B4-BE49-F238E27FC236}">
                  <a16:creationId xmlns:a16="http://schemas.microsoft.com/office/drawing/2014/main" id="{6E3F521A-4F61-47E0-804A-8CDCDBA42380}"/>
                </a:ext>
              </a:extLst>
            </p:cNvPr>
            <p:cNvSpPr/>
            <p:nvPr/>
          </p:nvSpPr>
          <p:spPr>
            <a:xfrm>
              <a:off x="374256" y="375697"/>
              <a:ext cx="69743" cy="193054"/>
            </a:xfrm>
            <a:custGeom>
              <a:avLst/>
              <a:gdLst/>
              <a:ahLst/>
              <a:cxnLst/>
              <a:rect l="0" t="0" r="0" b="0"/>
              <a:pathLst>
                <a:path w="69743" h="193054">
                  <a:moveTo>
                    <a:pt x="0" y="0"/>
                  </a:moveTo>
                  <a:lnTo>
                    <a:pt x="69743" y="0"/>
                  </a:lnTo>
                  <a:lnTo>
                    <a:pt x="69743" y="22110"/>
                  </a:lnTo>
                  <a:lnTo>
                    <a:pt x="38320" y="22110"/>
                  </a:lnTo>
                  <a:lnTo>
                    <a:pt x="69743" y="76513"/>
                  </a:lnTo>
                  <a:lnTo>
                    <a:pt x="69743" y="120800"/>
                  </a:lnTo>
                  <a:lnTo>
                    <a:pt x="40829" y="170909"/>
                  </a:lnTo>
                  <a:lnTo>
                    <a:pt x="69743" y="170894"/>
                  </a:lnTo>
                  <a:lnTo>
                    <a:pt x="69743" y="193054"/>
                  </a:lnTo>
                  <a:lnTo>
                    <a:pt x="2512" y="193054"/>
                  </a:lnTo>
                  <a:lnTo>
                    <a:pt x="57002" y="9871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8" name="Shape 565">
              <a:extLst>
                <a:ext uri="{FF2B5EF4-FFF2-40B4-BE49-F238E27FC236}">
                  <a16:creationId xmlns:a16="http://schemas.microsoft.com/office/drawing/2014/main" id="{FA861B1F-E630-4FA6-B46B-B293A9CDABAC}"/>
                </a:ext>
              </a:extLst>
            </p:cNvPr>
            <p:cNvSpPr/>
            <p:nvPr/>
          </p:nvSpPr>
          <p:spPr>
            <a:xfrm>
              <a:off x="443999" y="286467"/>
              <a:ext cx="95735" cy="375829"/>
            </a:xfrm>
            <a:custGeom>
              <a:avLst/>
              <a:gdLst/>
              <a:ahLst/>
              <a:cxnLst/>
              <a:rect l="0" t="0" r="0" b="0"/>
              <a:pathLst>
                <a:path w="95735" h="375829">
                  <a:moveTo>
                    <a:pt x="95735" y="0"/>
                  </a:moveTo>
                  <a:lnTo>
                    <a:pt x="95735" y="44263"/>
                  </a:lnTo>
                  <a:lnTo>
                    <a:pt x="69803" y="89226"/>
                  </a:lnTo>
                  <a:lnTo>
                    <a:pt x="95735" y="89226"/>
                  </a:lnTo>
                  <a:lnTo>
                    <a:pt x="95735" y="111340"/>
                  </a:lnTo>
                  <a:lnTo>
                    <a:pt x="57000" y="111340"/>
                  </a:lnTo>
                  <a:lnTo>
                    <a:pt x="34671" y="150025"/>
                  </a:lnTo>
                  <a:lnTo>
                    <a:pt x="12802" y="187913"/>
                  </a:lnTo>
                  <a:lnTo>
                    <a:pt x="32159" y="221421"/>
                  </a:lnTo>
                  <a:lnTo>
                    <a:pt x="54488" y="260105"/>
                  </a:lnTo>
                  <a:lnTo>
                    <a:pt x="95735" y="260105"/>
                  </a:lnTo>
                  <a:lnTo>
                    <a:pt x="95735" y="282284"/>
                  </a:lnTo>
                  <a:lnTo>
                    <a:pt x="67266" y="282284"/>
                  </a:lnTo>
                  <a:lnTo>
                    <a:pt x="95720" y="331567"/>
                  </a:lnTo>
                  <a:lnTo>
                    <a:pt x="95735" y="331540"/>
                  </a:lnTo>
                  <a:lnTo>
                    <a:pt x="95735" y="375747"/>
                  </a:lnTo>
                  <a:lnTo>
                    <a:pt x="95688" y="375829"/>
                  </a:lnTo>
                  <a:lnTo>
                    <a:pt x="41689" y="282284"/>
                  </a:lnTo>
                  <a:lnTo>
                    <a:pt x="0" y="282284"/>
                  </a:lnTo>
                  <a:lnTo>
                    <a:pt x="0" y="260124"/>
                  </a:lnTo>
                  <a:lnTo>
                    <a:pt x="28914" y="260109"/>
                  </a:lnTo>
                  <a:lnTo>
                    <a:pt x="12957" y="232482"/>
                  </a:lnTo>
                  <a:lnTo>
                    <a:pt x="0" y="210030"/>
                  </a:lnTo>
                  <a:lnTo>
                    <a:pt x="0" y="165743"/>
                  </a:lnTo>
                  <a:lnTo>
                    <a:pt x="32" y="165798"/>
                  </a:lnTo>
                  <a:lnTo>
                    <a:pt x="15530" y="138967"/>
                  </a:lnTo>
                  <a:lnTo>
                    <a:pt x="31488" y="111340"/>
                  </a:lnTo>
                  <a:lnTo>
                    <a:pt x="0" y="111340"/>
                  </a:lnTo>
                  <a:lnTo>
                    <a:pt x="0" y="89230"/>
                  </a:lnTo>
                  <a:lnTo>
                    <a:pt x="44226" y="89230"/>
                  </a:lnTo>
                  <a:lnTo>
                    <a:pt x="9573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9" name="Shape 566">
              <a:extLst>
                <a:ext uri="{FF2B5EF4-FFF2-40B4-BE49-F238E27FC236}">
                  <a16:creationId xmlns:a16="http://schemas.microsoft.com/office/drawing/2014/main" id="{FE1A64EC-7C18-4754-963C-4BC14DD7C590}"/>
                </a:ext>
              </a:extLst>
            </p:cNvPr>
            <p:cNvSpPr/>
            <p:nvPr/>
          </p:nvSpPr>
          <p:spPr>
            <a:xfrm>
              <a:off x="539735" y="282152"/>
              <a:ext cx="98181" cy="380062"/>
            </a:xfrm>
            <a:custGeom>
              <a:avLst/>
              <a:gdLst/>
              <a:ahLst/>
              <a:cxnLst/>
              <a:rect l="0" t="0" r="0" b="0"/>
              <a:pathLst>
                <a:path w="98181" h="380062">
                  <a:moveTo>
                    <a:pt x="2491" y="0"/>
                  </a:moveTo>
                  <a:lnTo>
                    <a:pt x="56490" y="93545"/>
                  </a:lnTo>
                  <a:lnTo>
                    <a:pt x="98181" y="93545"/>
                  </a:lnTo>
                  <a:lnTo>
                    <a:pt x="98181" y="115684"/>
                  </a:lnTo>
                  <a:lnTo>
                    <a:pt x="69298" y="115684"/>
                  </a:lnTo>
                  <a:lnTo>
                    <a:pt x="85255" y="143312"/>
                  </a:lnTo>
                  <a:lnTo>
                    <a:pt x="98181" y="165710"/>
                  </a:lnTo>
                  <a:lnTo>
                    <a:pt x="98181" y="209997"/>
                  </a:lnTo>
                  <a:lnTo>
                    <a:pt x="82683" y="236827"/>
                  </a:lnTo>
                  <a:lnTo>
                    <a:pt x="66725" y="264454"/>
                  </a:lnTo>
                  <a:lnTo>
                    <a:pt x="98181" y="264454"/>
                  </a:lnTo>
                  <a:lnTo>
                    <a:pt x="98181" y="286598"/>
                  </a:lnTo>
                  <a:lnTo>
                    <a:pt x="53952" y="286598"/>
                  </a:lnTo>
                  <a:lnTo>
                    <a:pt x="0" y="380062"/>
                  </a:lnTo>
                  <a:lnTo>
                    <a:pt x="0" y="335855"/>
                  </a:lnTo>
                  <a:lnTo>
                    <a:pt x="28470" y="286598"/>
                  </a:lnTo>
                  <a:lnTo>
                    <a:pt x="0" y="286598"/>
                  </a:lnTo>
                  <a:lnTo>
                    <a:pt x="0" y="264419"/>
                  </a:lnTo>
                  <a:lnTo>
                    <a:pt x="41241" y="264419"/>
                  </a:lnTo>
                  <a:lnTo>
                    <a:pt x="63570" y="225735"/>
                  </a:lnTo>
                  <a:lnTo>
                    <a:pt x="85439" y="187847"/>
                  </a:lnTo>
                  <a:lnTo>
                    <a:pt x="66082" y="154339"/>
                  </a:lnTo>
                  <a:lnTo>
                    <a:pt x="43753" y="115654"/>
                  </a:lnTo>
                  <a:lnTo>
                    <a:pt x="0" y="115654"/>
                  </a:lnTo>
                  <a:lnTo>
                    <a:pt x="0" y="93541"/>
                  </a:lnTo>
                  <a:lnTo>
                    <a:pt x="30946" y="93541"/>
                  </a:lnTo>
                  <a:lnTo>
                    <a:pt x="2492" y="44257"/>
                  </a:lnTo>
                  <a:lnTo>
                    <a:pt x="0" y="48577"/>
                  </a:lnTo>
                  <a:lnTo>
                    <a:pt x="0" y="4314"/>
                  </a:lnTo>
                  <a:lnTo>
                    <a:pt x="24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0" name="Shape 567">
              <a:extLst>
                <a:ext uri="{FF2B5EF4-FFF2-40B4-BE49-F238E27FC236}">
                  <a16:creationId xmlns:a16="http://schemas.microsoft.com/office/drawing/2014/main" id="{7F755B3C-A9C4-48E8-BC9D-533C08167645}"/>
                </a:ext>
              </a:extLst>
            </p:cNvPr>
            <p:cNvSpPr/>
            <p:nvPr/>
          </p:nvSpPr>
          <p:spPr>
            <a:xfrm>
              <a:off x="637916" y="375697"/>
              <a:ext cx="69741" cy="193054"/>
            </a:xfrm>
            <a:custGeom>
              <a:avLst/>
              <a:gdLst/>
              <a:ahLst/>
              <a:cxnLst/>
              <a:rect l="0" t="0" r="0" b="0"/>
              <a:pathLst>
                <a:path w="69741" h="193054">
                  <a:moveTo>
                    <a:pt x="0" y="0"/>
                  </a:moveTo>
                  <a:lnTo>
                    <a:pt x="67261" y="0"/>
                  </a:lnTo>
                  <a:lnTo>
                    <a:pt x="12802" y="94335"/>
                  </a:lnTo>
                  <a:lnTo>
                    <a:pt x="69741" y="193054"/>
                  </a:lnTo>
                  <a:lnTo>
                    <a:pt x="0" y="193054"/>
                  </a:lnTo>
                  <a:lnTo>
                    <a:pt x="0" y="170909"/>
                  </a:lnTo>
                  <a:lnTo>
                    <a:pt x="31456" y="170909"/>
                  </a:lnTo>
                  <a:lnTo>
                    <a:pt x="0" y="116451"/>
                  </a:lnTo>
                  <a:lnTo>
                    <a:pt x="0" y="116452"/>
                  </a:lnTo>
                  <a:lnTo>
                    <a:pt x="0" y="72165"/>
                  </a:lnTo>
                  <a:lnTo>
                    <a:pt x="31" y="72218"/>
                  </a:lnTo>
                  <a:lnTo>
                    <a:pt x="28926" y="22140"/>
                  </a:lnTo>
                  <a:lnTo>
                    <a:pt x="0" y="2214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1" name="Shape 568">
              <a:extLst>
                <a:ext uri="{FF2B5EF4-FFF2-40B4-BE49-F238E27FC236}">
                  <a16:creationId xmlns:a16="http://schemas.microsoft.com/office/drawing/2014/main" id="{3E96E148-1F28-42A9-895E-29F7FCD91ABB}"/>
                </a:ext>
              </a:extLst>
            </p:cNvPr>
            <p:cNvSpPr/>
            <p:nvPr/>
          </p:nvSpPr>
          <p:spPr>
            <a:xfrm>
              <a:off x="722880" y="713076"/>
              <a:ext cx="127142" cy="130573"/>
            </a:xfrm>
            <a:custGeom>
              <a:avLst/>
              <a:gdLst/>
              <a:ahLst/>
              <a:cxnLst/>
              <a:rect l="0" t="0" r="0" b="0"/>
              <a:pathLst>
                <a:path w="127142" h="130573">
                  <a:moveTo>
                    <a:pt x="84568" y="0"/>
                  </a:moveTo>
                  <a:lnTo>
                    <a:pt x="80494" y="50079"/>
                  </a:lnTo>
                  <a:lnTo>
                    <a:pt x="127142" y="68793"/>
                  </a:lnTo>
                  <a:lnTo>
                    <a:pt x="78257" y="80433"/>
                  </a:lnTo>
                  <a:lnTo>
                    <a:pt x="74888" y="130573"/>
                  </a:lnTo>
                  <a:lnTo>
                    <a:pt x="48731" y="87661"/>
                  </a:lnTo>
                  <a:lnTo>
                    <a:pt x="0" y="99944"/>
                  </a:lnTo>
                  <a:lnTo>
                    <a:pt x="32713" y="61810"/>
                  </a:lnTo>
                  <a:lnTo>
                    <a:pt x="5973" y="19236"/>
                  </a:lnTo>
                  <a:lnTo>
                    <a:pt x="52346" y="38594"/>
                  </a:lnTo>
                  <a:lnTo>
                    <a:pt x="8456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19372259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617472" y="162898"/>
            <a:ext cx="7562593"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t>The Tudors: Year 6</a:t>
            </a:r>
          </a:p>
        </p:txBody>
      </p:sp>
      <p:sp>
        <p:nvSpPr>
          <p:cNvPr id="245" name="This table shows the knowledge that will be taught in each lesson"/>
          <p:cNvSpPr txBox="1"/>
          <p:nvPr/>
        </p:nvSpPr>
        <p:spPr>
          <a:xfrm>
            <a:off x="594487" y="543966"/>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317151587"/>
              </p:ext>
            </p:extLst>
          </p:nvPr>
        </p:nvGraphicFramePr>
        <p:xfrm>
          <a:off x="389483" y="1807245"/>
          <a:ext cx="10077850" cy="5105400"/>
        </p:xfrm>
        <a:graphic>
          <a:graphicData uri="http://schemas.openxmlformats.org/drawingml/2006/table">
            <a:tbl>
              <a:tblPr>
                <a:tableStyleId>{4C3C2611-4C71-4FC5-86AE-919BDF0F9419}</a:tableStyleId>
              </a:tblPr>
              <a:tblGrid>
                <a:gridCol w="1174141">
                  <a:extLst>
                    <a:ext uri="{9D8B030D-6E8A-4147-A177-3AD203B41FA5}">
                      <a16:colId xmlns:a16="http://schemas.microsoft.com/office/drawing/2014/main" val="20000"/>
                    </a:ext>
                  </a:extLst>
                </a:gridCol>
                <a:gridCol w="1801368">
                  <a:extLst>
                    <a:ext uri="{9D8B030D-6E8A-4147-A177-3AD203B41FA5}">
                      <a16:colId xmlns:a16="http://schemas.microsoft.com/office/drawing/2014/main" val="20001"/>
                    </a:ext>
                  </a:extLst>
                </a:gridCol>
                <a:gridCol w="1980405">
                  <a:extLst>
                    <a:ext uri="{9D8B030D-6E8A-4147-A177-3AD203B41FA5}">
                      <a16:colId xmlns:a16="http://schemas.microsoft.com/office/drawing/2014/main" val="20002"/>
                    </a:ext>
                  </a:extLst>
                </a:gridCol>
                <a:gridCol w="1988091">
                  <a:extLst>
                    <a:ext uri="{9D8B030D-6E8A-4147-A177-3AD203B41FA5}">
                      <a16:colId xmlns:a16="http://schemas.microsoft.com/office/drawing/2014/main" val="20003"/>
                    </a:ext>
                  </a:extLst>
                </a:gridCol>
                <a:gridCol w="1499616">
                  <a:extLst>
                    <a:ext uri="{9D8B030D-6E8A-4147-A177-3AD203B41FA5}">
                      <a16:colId xmlns:a16="http://schemas.microsoft.com/office/drawing/2014/main" val="1168215490"/>
                    </a:ext>
                  </a:extLst>
                </a:gridCol>
                <a:gridCol w="1634229">
                  <a:extLst>
                    <a:ext uri="{9D8B030D-6E8A-4147-A177-3AD203B41FA5}">
                      <a16:colId xmlns:a16="http://schemas.microsoft.com/office/drawing/2014/main" val="509054777"/>
                    </a:ext>
                  </a:extLst>
                </a:gridCol>
              </a:tblGrid>
              <a:tr h="694135">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 Summarise the main changes that took place during the Tudor dynasty</a:t>
                      </a:r>
                    </a:p>
                    <a:p>
                      <a:pPr marL="171450" indent="-171450" algn="l" defTabSz="914400">
                        <a:buFont typeface="Arial" panose="020B0604020202020204" pitchFamily="34" charset="0"/>
                        <a:buChar char="•"/>
                        <a:defRPr sz="1800">
                          <a:sym typeface="Helvetica Neue"/>
                        </a:defRPr>
                      </a:pPr>
                      <a:r>
                        <a:rPr lang="en-GB" sz="1050" b="1" dirty="0">
                          <a:solidFill>
                            <a:srgbClr val="0070C0"/>
                          </a:solidFill>
                          <a:latin typeface="Calibri" panose="020F0502020204030204" pitchFamily="34" charset="0"/>
                          <a:cs typeface="Calibri" panose="020F0502020204030204" pitchFamily="34" charset="0"/>
                        </a:rPr>
                        <a:t>Do you agree? The Tudor dynasty was the most significant in British history. Justify your answer.</a:t>
                      </a:r>
                      <a:endParaRPr sz="105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Explain, using examples, what is meant by the term 'civil war’. </a:t>
                      </a:r>
                    </a:p>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 Explain how the Tudors became the ruling family of England and Wales. </a:t>
                      </a:r>
                    </a:p>
                    <a:p>
                      <a:pPr marL="171450" indent="-171450" algn="l" defTabSz="914400">
                        <a:buFont typeface="Arial" panose="020B0604020202020204" pitchFamily="34" charset="0"/>
                        <a:buChar char="•"/>
                        <a:defRPr sz="1800">
                          <a:sym typeface="Helvetica Neue"/>
                        </a:defRPr>
                      </a:pPr>
                      <a:r>
                        <a:rPr lang="en-GB" sz="1050" b="1" dirty="0">
                          <a:solidFill>
                            <a:srgbClr val="0070C0"/>
                          </a:solidFill>
                          <a:latin typeface="Calibri" panose="020F0502020204030204" pitchFamily="34" charset="0"/>
                          <a:cs typeface="Calibri" panose="020F0502020204030204" pitchFamily="34" charset="0"/>
                        </a:rPr>
                        <a:t>Investigate the Pilgrimage of Grace. </a:t>
                      </a:r>
                      <a:endParaRPr sz="105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endParaRPr sz="105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050" b="1" dirty="0">
                          <a:solidFill>
                            <a:srgbClr val="0070C0"/>
                          </a:solidFill>
                          <a:latin typeface="Calibri" panose="020F0502020204030204" pitchFamily="34" charset="0"/>
                          <a:cs typeface="Calibri" panose="020F0502020204030204" pitchFamily="34" charset="0"/>
                        </a:rPr>
                        <a:t> True or false? The Tudors were the first English royal dynasty to establish trading colonies. Justify your answer. </a:t>
                      </a:r>
                      <a:endParaRPr sz="1050" b="1" dirty="0">
                        <a:solidFill>
                          <a:srgbClr val="0070C0"/>
                        </a:solidFill>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050" dirty="0">
                          <a:latin typeface="Calibri" panose="020F0502020204030204" pitchFamily="34" charset="0"/>
                          <a:cs typeface="Calibri" panose="020F0502020204030204" pitchFamily="34" charset="0"/>
                        </a:rPr>
                        <a:t>Organise information about the Protestant Reformation.</a:t>
                      </a:r>
                    </a:p>
                    <a:p>
                      <a:pPr marL="171450" indent="-171450" algn="l" defTabSz="914400">
                        <a:buFont typeface="Arial" panose="020B0604020202020204" pitchFamily="34" charset="0"/>
                        <a:buChar char="•"/>
                        <a:defRPr sz="1800"/>
                      </a:pPr>
                      <a:r>
                        <a:rPr lang="en-GB" sz="1050" b="1" dirty="0">
                          <a:solidFill>
                            <a:srgbClr val="0070C0"/>
                          </a:solidFill>
                          <a:latin typeface="Calibri" panose="020F0502020204030204" pitchFamily="34" charset="0"/>
                          <a:cs typeface="Calibri" panose="020F0502020204030204" pitchFamily="34" charset="0"/>
                        </a:rPr>
                        <a:t>Use multiple sources of evidence to investigate the Dissolution of the Monasteries. </a:t>
                      </a:r>
                      <a:endParaRPr sz="1050" b="1" dirty="0">
                        <a:solidFill>
                          <a:srgbClr val="0070C0"/>
                        </a:solidFill>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Present information about three Tudor monarchs. Compare and contrast their reigns.. </a:t>
                      </a:r>
                    </a:p>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 Give an overview of your favourite Tudor monarch. </a:t>
                      </a:r>
                    </a:p>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 Why was it significant that Elizabeth I died without an heir?</a:t>
                      </a:r>
                      <a:endParaRPr sz="105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Organise information about significant Tudors rebellions. </a:t>
                      </a:r>
                    </a:p>
                    <a:p>
                      <a:pPr marL="171450" indent="-171450" algn="l" defTabSz="914400">
                        <a:buFont typeface="Arial" panose="020B0604020202020204" pitchFamily="34" charset="0"/>
                        <a:buChar char="•"/>
                        <a:defRPr sz="1800">
                          <a:sym typeface="Helvetica Neue"/>
                        </a:defRPr>
                      </a:pPr>
                      <a:r>
                        <a:rPr lang="en-GB" sz="1050" b="1" dirty="0">
                          <a:solidFill>
                            <a:srgbClr val="0070C0"/>
                          </a:solidFill>
                          <a:latin typeface="Calibri" panose="020F0502020204030204" pitchFamily="34" charset="0"/>
                          <a:cs typeface="Calibri" panose="020F0502020204030204" pitchFamily="34" charset="0"/>
                        </a:rPr>
                        <a:t> Investigate the Spanish Armada and Phillip II's claim to the English throne. </a:t>
                      </a:r>
                    </a:p>
                    <a:p>
                      <a:pPr marL="171450" indent="-171450" algn="l" defTabSz="914400">
                        <a:buFont typeface="Arial" panose="020B0604020202020204" pitchFamily="34" charset="0"/>
                        <a:buChar char="•"/>
                        <a:defRPr sz="1800">
                          <a:sym typeface="Helvetica Neue"/>
                        </a:defRPr>
                      </a:pPr>
                      <a:r>
                        <a:rPr lang="en-GB" sz="1050" b="1" dirty="0">
                          <a:solidFill>
                            <a:srgbClr val="0070C0"/>
                          </a:solidFill>
                          <a:latin typeface="Calibri" panose="020F0502020204030204" pitchFamily="34" charset="0"/>
                          <a:cs typeface="Calibri" panose="020F0502020204030204" pitchFamily="34" charset="0"/>
                        </a:rPr>
                        <a:t> Do you agree? Henry VIII's desire to have a male heir caused significant religious turmoil in England for decades.</a:t>
                      </a:r>
                      <a:endParaRPr sz="105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05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05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05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050" b="1" dirty="0">
                          <a:solidFill>
                            <a:srgbClr val="0070C0"/>
                          </a:solidFill>
                          <a:latin typeface="Calibri" panose="020F0502020204030204" pitchFamily="34" charset="0"/>
                          <a:cs typeface="Calibri" panose="020F0502020204030204" pitchFamily="34" charset="0"/>
                        </a:rPr>
                        <a:t> Recommend multiple sources of evidence to explain the popularity of theatre during England's Golden 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050" b="1" dirty="0">
                          <a:solidFill>
                            <a:srgbClr val="0070C0"/>
                          </a:solidFill>
                          <a:latin typeface="Calibri" panose="020F0502020204030204" pitchFamily="34" charset="0"/>
                          <a:cs typeface="Calibri" panose="020F0502020204030204" pitchFamily="34" charset="0"/>
                        </a:rPr>
                        <a:t> Investigate the Renaissance movement and explain its impact on Tudor society. </a:t>
                      </a:r>
                    </a:p>
                    <a:p>
                      <a:pPr marL="171450" indent="-171450" algn="l" defTabSz="914400">
                        <a:buFont typeface="Arial" panose="020B0604020202020204" pitchFamily="34" charset="0"/>
                        <a:buChar char="•"/>
                        <a:defRPr sz="1800">
                          <a:sym typeface="Helvetica Neue"/>
                        </a:defRPr>
                      </a:pPr>
                      <a:endParaRPr sz="105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05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 Compare and contrast Tudor pastimes with Greek pastimes. </a:t>
                      </a:r>
                    </a:p>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 Make observations about how daily lives changed during Tudor rule. </a:t>
                      </a:r>
                    </a:p>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Organise information about the Renaissance.</a:t>
                      </a:r>
                    </a:p>
                    <a:p>
                      <a:pPr marL="171450" indent="-171450" algn="l" defTabSz="914400">
                        <a:buFont typeface="Arial" panose="020B0604020202020204" pitchFamily="34" charset="0"/>
                        <a:buChar char="•"/>
                        <a:defRPr sz="1800">
                          <a:sym typeface="Helvetica Neue"/>
                        </a:defRPr>
                      </a:pPr>
                      <a:r>
                        <a:rPr lang="en-GB" sz="1050" b="1" dirty="0">
                          <a:solidFill>
                            <a:srgbClr val="0070C0"/>
                          </a:solidFill>
                          <a:latin typeface="Calibri" panose="020F0502020204030204" pitchFamily="34" charset="0"/>
                          <a:cs typeface="Calibri" panose="020F0502020204030204" pitchFamily="34" charset="0"/>
                        </a:rPr>
                        <a:t>Investigate the Globe Theatre. </a:t>
                      </a:r>
                    </a:p>
                    <a:p>
                      <a:pPr marL="171450" indent="-171450" algn="l" defTabSz="914400">
                        <a:buFont typeface="Arial" panose="020B0604020202020204" pitchFamily="34" charset="0"/>
                        <a:buChar char="•"/>
                        <a:defRPr sz="1800">
                          <a:sym typeface="Helvetica Neue"/>
                        </a:defRPr>
                      </a:pPr>
                      <a:r>
                        <a:rPr lang="en-GB" sz="1050" b="1" dirty="0">
                          <a:solidFill>
                            <a:srgbClr val="0070C0"/>
                          </a:solidFill>
                          <a:latin typeface="Calibri" panose="020F0502020204030204" pitchFamily="34" charset="0"/>
                          <a:cs typeface="Calibri" panose="020F0502020204030204" pitchFamily="34" charset="0"/>
                        </a:rPr>
                        <a:t> Recommend three suitable artefacts to tell us about daily life in Tudor times. Explain your choices.</a:t>
                      </a:r>
                      <a:endParaRPr sz="105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Why was Walter Raleigh executed? </a:t>
                      </a:r>
                    </a:p>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 Which cultures from history was Henry VII inspired by?</a:t>
                      </a:r>
                    </a:p>
                    <a:p>
                      <a:pPr marL="171450" indent="-171450" algn="l" defTabSz="914400">
                        <a:buFont typeface="Arial" panose="020B0604020202020204" pitchFamily="34" charset="0"/>
                        <a:buChar char="•"/>
                        <a:defRPr sz="1800">
                          <a:sym typeface="Helvetica Neue"/>
                        </a:defRPr>
                      </a:pPr>
                      <a:r>
                        <a:rPr lang="en-GB" sz="1050" dirty="0">
                          <a:latin typeface="Calibri" panose="020F0502020204030204" pitchFamily="34" charset="0"/>
                          <a:cs typeface="Calibri" panose="020F0502020204030204" pitchFamily="34" charset="0"/>
                        </a:rPr>
                        <a:t> </a:t>
                      </a:r>
                      <a:r>
                        <a:rPr lang="en-GB" sz="1050" b="1" dirty="0">
                          <a:solidFill>
                            <a:srgbClr val="0070C0"/>
                          </a:solidFill>
                          <a:latin typeface="Calibri" panose="020F0502020204030204" pitchFamily="34" charset="0"/>
                          <a:cs typeface="Calibri" panose="020F0502020204030204" pitchFamily="34" charset="0"/>
                        </a:rPr>
                        <a:t>Investigate El Dorado.</a:t>
                      </a:r>
                      <a:endParaRPr sz="105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05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567482730"/>
                  </a:ext>
                </a:extLst>
              </a:tr>
            </a:tbl>
          </a:graphicData>
        </a:graphic>
      </p:graphicFrame>
      <p:sp>
        <p:nvSpPr>
          <p:cNvPr id="26" name="Location">
            <a:extLst>
              <a:ext uri="{FF2B5EF4-FFF2-40B4-BE49-F238E27FC236}">
                <a16:creationId xmlns:a16="http://schemas.microsoft.com/office/drawing/2014/main" id="{78DD7088-3ACC-401B-91F5-886886E5D1AC}"/>
              </a:ext>
            </a:extLst>
          </p:cNvPr>
          <p:cNvSpPr txBox="1"/>
          <p:nvPr/>
        </p:nvSpPr>
        <p:spPr>
          <a:xfrm>
            <a:off x="5528789" y="1561994"/>
            <a:ext cx="1259291"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Culture and Pastimes</a:t>
            </a:r>
            <a:endParaRPr dirty="0"/>
          </a:p>
        </p:txBody>
      </p:sp>
      <p:sp>
        <p:nvSpPr>
          <p:cNvPr id="46" name="Physical…">
            <a:extLst>
              <a:ext uri="{FF2B5EF4-FFF2-40B4-BE49-F238E27FC236}">
                <a16:creationId xmlns:a16="http://schemas.microsoft.com/office/drawing/2014/main" id="{C1D4EFF9-8CF2-4C3B-B53C-4B5D148B589E}"/>
              </a:ext>
            </a:extLst>
          </p:cNvPr>
          <p:cNvSpPr txBox="1"/>
          <p:nvPr/>
        </p:nvSpPr>
        <p:spPr>
          <a:xfrm>
            <a:off x="2267829" y="1505140"/>
            <a:ext cx="86622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Main Events</a:t>
            </a:r>
            <a:endParaRPr dirty="0"/>
          </a:p>
        </p:txBody>
      </p:sp>
      <p:sp>
        <p:nvSpPr>
          <p:cNvPr id="66" name="Techniques">
            <a:extLst>
              <a:ext uri="{FF2B5EF4-FFF2-40B4-BE49-F238E27FC236}">
                <a16:creationId xmlns:a16="http://schemas.microsoft.com/office/drawing/2014/main" id="{9DE359A6-41D3-45A4-90B4-0763A1140628}"/>
              </a:ext>
            </a:extLst>
          </p:cNvPr>
          <p:cNvSpPr txBox="1"/>
          <p:nvPr/>
        </p:nvSpPr>
        <p:spPr>
          <a:xfrm>
            <a:off x="8955066" y="1601416"/>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Beliefs</a:t>
            </a:r>
            <a:endParaRPr dirty="0"/>
          </a:p>
        </p:txBody>
      </p:sp>
      <p:sp>
        <p:nvSpPr>
          <p:cNvPr id="76" name="Physical…">
            <a:extLst>
              <a:ext uri="{FF2B5EF4-FFF2-40B4-BE49-F238E27FC236}">
                <a16:creationId xmlns:a16="http://schemas.microsoft.com/office/drawing/2014/main" id="{B6050738-120A-48CB-AAC3-023D203D46B0}"/>
              </a:ext>
            </a:extLst>
          </p:cNvPr>
          <p:cNvSpPr txBox="1"/>
          <p:nvPr/>
        </p:nvSpPr>
        <p:spPr>
          <a:xfrm>
            <a:off x="3557300" y="1533047"/>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Conflict</a:t>
            </a:r>
            <a:endParaRPr dirty="0"/>
          </a:p>
        </p:txBody>
      </p:sp>
      <p:grpSp>
        <p:nvGrpSpPr>
          <p:cNvPr id="178" name="Group 177">
            <a:extLst>
              <a:ext uri="{FF2B5EF4-FFF2-40B4-BE49-F238E27FC236}">
                <a16:creationId xmlns:a16="http://schemas.microsoft.com/office/drawing/2014/main" id="{BA0CAD4D-A8F1-4A48-B437-63BE7CEA2726}"/>
              </a:ext>
            </a:extLst>
          </p:cNvPr>
          <p:cNvGrpSpPr/>
          <p:nvPr/>
        </p:nvGrpSpPr>
        <p:grpSpPr>
          <a:xfrm>
            <a:off x="3908795" y="784888"/>
            <a:ext cx="704520" cy="701778"/>
            <a:chOff x="0" y="0"/>
            <a:chExt cx="1393992" cy="1331996"/>
          </a:xfrm>
        </p:grpSpPr>
        <p:sp>
          <p:nvSpPr>
            <p:cNvPr id="179" name="Shape 1110">
              <a:extLst>
                <a:ext uri="{FF2B5EF4-FFF2-40B4-BE49-F238E27FC236}">
                  <a16:creationId xmlns:a16="http://schemas.microsoft.com/office/drawing/2014/main" id="{62A1BE8F-1B79-4C66-9E49-55064E71FE8C}"/>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80" name="Shape 1112">
              <a:extLst>
                <a:ext uri="{FF2B5EF4-FFF2-40B4-BE49-F238E27FC236}">
                  <a16:creationId xmlns:a16="http://schemas.microsoft.com/office/drawing/2014/main" id="{A2415A16-B6A6-4576-8945-8F8562E91B07}"/>
                </a:ext>
              </a:extLst>
            </p:cNvPr>
            <p:cNvSpPr/>
            <p:nvPr/>
          </p:nvSpPr>
          <p:spPr>
            <a:xfrm>
              <a:off x="425266"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1" name="Shape 1113">
              <a:extLst>
                <a:ext uri="{FF2B5EF4-FFF2-40B4-BE49-F238E27FC236}">
                  <a16:creationId xmlns:a16="http://schemas.microsoft.com/office/drawing/2014/main" id="{A0B8B5BF-0A4D-4F74-8E1C-D03F920A6DE4}"/>
                </a:ext>
              </a:extLst>
            </p:cNvPr>
            <p:cNvSpPr/>
            <p:nvPr/>
          </p:nvSpPr>
          <p:spPr>
            <a:xfrm>
              <a:off x="414156" y="714709"/>
              <a:ext cx="68016" cy="134577"/>
            </a:xfrm>
            <a:custGeom>
              <a:avLst/>
              <a:gdLst/>
              <a:ahLst/>
              <a:cxnLst/>
              <a:rect l="0" t="0" r="0" b="0"/>
              <a:pathLst>
                <a:path w="68016" h="134577">
                  <a:moveTo>
                    <a:pt x="65273" y="0"/>
                  </a:moveTo>
                  <a:lnTo>
                    <a:pt x="68016" y="137"/>
                  </a:lnTo>
                  <a:lnTo>
                    <a:pt x="68016" y="40698"/>
                  </a:lnTo>
                  <a:lnTo>
                    <a:pt x="67373" y="40445"/>
                  </a:lnTo>
                  <a:lnTo>
                    <a:pt x="48569" y="48654"/>
                  </a:lnTo>
                  <a:cubicBezTo>
                    <a:pt x="43789" y="53578"/>
                    <a:pt x="40867" y="60310"/>
                    <a:pt x="40918" y="67711"/>
                  </a:cubicBezTo>
                  <a:cubicBezTo>
                    <a:pt x="40918" y="74893"/>
                    <a:pt x="43764" y="81769"/>
                    <a:pt x="48844" y="86850"/>
                  </a:cubicBezTo>
                  <a:lnTo>
                    <a:pt x="68016" y="94809"/>
                  </a:lnTo>
                  <a:lnTo>
                    <a:pt x="68016" y="134577"/>
                  </a:lnTo>
                  <a:lnTo>
                    <a:pt x="54467" y="134577"/>
                  </a:lnTo>
                  <a:lnTo>
                    <a:pt x="54467" y="120722"/>
                  </a:lnTo>
                  <a:cubicBezTo>
                    <a:pt x="49420" y="119435"/>
                    <a:pt x="44576" y="117437"/>
                    <a:pt x="40071" y="114761"/>
                  </a:cubicBezTo>
                  <a:lnTo>
                    <a:pt x="30282" y="124617"/>
                  </a:lnTo>
                  <a:lnTo>
                    <a:pt x="11127" y="105463"/>
                  </a:lnTo>
                  <a:lnTo>
                    <a:pt x="20899" y="95623"/>
                  </a:lnTo>
                  <a:cubicBezTo>
                    <a:pt x="18258" y="91117"/>
                    <a:pt x="16226" y="86273"/>
                    <a:pt x="14938" y="81226"/>
                  </a:cubicBezTo>
                  <a:lnTo>
                    <a:pt x="1118" y="81226"/>
                  </a:lnTo>
                  <a:cubicBezTo>
                    <a:pt x="0" y="72216"/>
                    <a:pt x="0" y="63105"/>
                    <a:pt x="1118" y="54128"/>
                  </a:cubicBezTo>
                  <a:lnTo>
                    <a:pt x="14938" y="54128"/>
                  </a:lnTo>
                  <a:lnTo>
                    <a:pt x="20889" y="39791"/>
                  </a:lnTo>
                  <a:lnTo>
                    <a:pt x="11110" y="29944"/>
                  </a:lnTo>
                  <a:cubicBezTo>
                    <a:pt x="16665" y="22763"/>
                    <a:pt x="23134" y="16327"/>
                    <a:pt x="30282" y="10772"/>
                  </a:cubicBezTo>
                  <a:lnTo>
                    <a:pt x="40071" y="20629"/>
                  </a:lnTo>
                  <a:cubicBezTo>
                    <a:pt x="44577" y="17953"/>
                    <a:pt x="49420" y="15955"/>
                    <a:pt x="54467" y="14634"/>
                  </a:cubicBezTo>
                  <a:lnTo>
                    <a:pt x="54467" y="813"/>
                  </a:lnTo>
                  <a:cubicBezTo>
                    <a:pt x="58058" y="373"/>
                    <a:pt x="61648" y="102"/>
                    <a:pt x="65273"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2" name="Shape 1114">
              <a:extLst>
                <a:ext uri="{FF2B5EF4-FFF2-40B4-BE49-F238E27FC236}">
                  <a16:creationId xmlns:a16="http://schemas.microsoft.com/office/drawing/2014/main" id="{0B325F4D-5643-4D78-A492-14B6592464ED}"/>
                </a:ext>
              </a:extLst>
            </p:cNvPr>
            <p:cNvSpPr/>
            <p:nvPr/>
          </p:nvSpPr>
          <p:spPr>
            <a:xfrm>
              <a:off x="539061"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3" name="Shape 1115">
              <a:extLst>
                <a:ext uri="{FF2B5EF4-FFF2-40B4-BE49-F238E27FC236}">
                  <a16:creationId xmlns:a16="http://schemas.microsoft.com/office/drawing/2014/main" id="{36DEAABC-53C9-4B0C-92CB-616BF99CB3A3}"/>
                </a:ext>
              </a:extLst>
            </p:cNvPr>
            <p:cNvSpPr/>
            <p:nvPr/>
          </p:nvSpPr>
          <p:spPr>
            <a:xfrm>
              <a:off x="482172" y="714846"/>
              <a:ext cx="68016" cy="134440"/>
            </a:xfrm>
            <a:custGeom>
              <a:avLst/>
              <a:gdLst/>
              <a:ahLst/>
              <a:cxnLst/>
              <a:rect l="0" t="0" r="0" b="0"/>
              <a:pathLst>
                <a:path w="68016" h="134440">
                  <a:moveTo>
                    <a:pt x="0" y="0"/>
                  </a:moveTo>
                  <a:lnTo>
                    <a:pt x="13550" y="676"/>
                  </a:lnTo>
                  <a:lnTo>
                    <a:pt x="13550" y="14497"/>
                  </a:lnTo>
                  <a:cubicBezTo>
                    <a:pt x="18597" y="15818"/>
                    <a:pt x="23475" y="17816"/>
                    <a:pt x="27945" y="20492"/>
                  </a:cubicBezTo>
                  <a:lnTo>
                    <a:pt x="37735" y="10635"/>
                  </a:lnTo>
                  <a:lnTo>
                    <a:pt x="56889" y="29790"/>
                  </a:lnTo>
                  <a:lnTo>
                    <a:pt x="47117" y="39629"/>
                  </a:lnTo>
                  <a:cubicBezTo>
                    <a:pt x="49759" y="44101"/>
                    <a:pt x="51791" y="48945"/>
                    <a:pt x="53079" y="53992"/>
                  </a:cubicBezTo>
                  <a:lnTo>
                    <a:pt x="66899" y="53992"/>
                  </a:lnTo>
                  <a:cubicBezTo>
                    <a:pt x="68016" y="62968"/>
                    <a:pt x="68016" y="72079"/>
                    <a:pt x="66899" y="81090"/>
                  </a:cubicBezTo>
                  <a:lnTo>
                    <a:pt x="53079" y="81090"/>
                  </a:lnTo>
                  <a:lnTo>
                    <a:pt x="47127" y="95462"/>
                  </a:lnTo>
                  <a:lnTo>
                    <a:pt x="56906" y="105309"/>
                  </a:lnTo>
                  <a:cubicBezTo>
                    <a:pt x="51351" y="112489"/>
                    <a:pt x="44915" y="118926"/>
                    <a:pt x="37735" y="124480"/>
                  </a:cubicBezTo>
                  <a:lnTo>
                    <a:pt x="27945" y="114624"/>
                  </a:lnTo>
                  <a:cubicBezTo>
                    <a:pt x="23439" y="117300"/>
                    <a:pt x="18597" y="119298"/>
                    <a:pt x="13550" y="120585"/>
                  </a:cubicBezTo>
                  <a:lnTo>
                    <a:pt x="13550" y="134440"/>
                  </a:lnTo>
                  <a:lnTo>
                    <a:pt x="0" y="134440"/>
                  </a:lnTo>
                  <a:lnTo>
                    <a:pt x="0" y="94673"/>
                  </a:lnTo>
                  <a:lnTo>
                    <a:pt x="0" y="94673"/>
                  </a:lnTo>
                  <a:cubicBezTo>
                    <a:pt x="7181" y="94673"/>
                    <a:pt x="14091" y="91828"/>
                    <a:pt x="19172" y="86713"/>
                  </a:cubicBezTo>
                  <a:cubicBezTo>
                    <a:pt x="24253" y="81632"/>
                    <a:pt x="27098" y="74756"/>
                    <a:pt x="27098" y="67575"/>
                  </a:cubicBezTo>
                  <a:cubicBezTo>
                    <a:pt x="27133" y="60225"/>
                    <a:pt x="24219" y="53213"/>
                    <a:pt x="19002" y="48065"/>
                  </a:cubicBezTo>
                  <a:lnTo>
                    <a:pt x="0" y="405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4" name="Shape 1116">
              <a:extLst>
                <a:ext uri="{FF2B5EF4-FFF2-40B4-BE49-F238E27FC236}">
                  <a16:creationId xmlns:a16="http://schemas.microsoft.com/office/drawing/2014/main" id="{E8A5522E-2387-4E44-A080-D2DB79F98EA1}"/>
                </a:ext>
              </a:extLst>
            </p:cNvPr>
            <p:cNvSpPr/>
            <p:nvPr/>
          </p:nvSpPr>
          <p:spPr>
            <a:xfrm>
              <a:off x="804632"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5" name="Shape 1117">
              <a:extLst>
                <a:ext uri="{FF2B5EF4-FFF2-40B4-BE49-F238E27FC236}">
                  <a16:creationId xmlns:a16="http://schemas.microsoft.com/office/drawing/2014/main" id="{CFE8A17B-12A5-4D8E-BC70-6CA480590782}"/>
                </a:ext>
              </a:extLst>
            </p:cNvPr>
            <p:cNvSpPr/>
            <p:nvPr/>
          </p:nvSpPr>
          <p:spPr>
            <a:xfrm>
              <a:off x="793522" y="714846"/>
              <a:ext cx="68017" cy="134440"/>
            </a:xfrm>
            <a:custGeom>
              <a:avLst/>
              <a:gdLst/>
              <a:ahLst/>
              <a:cxnLst/>
              <a:rect l="0" t="0" r="0" b="0"/>
              <a:pathLst>
                <a:path w="68017" h="134440">
                  <a:moveTo>
                    <a:pt x="68017" y="0"/>
                  </a:moveTo>
                  <a:lnTo>
                    <a:pt x="68017" y="40780"/>
                  </a:lnTo>
                  <a:lnTo>
                    <a:pt x="67238" y="40477"/>
                  </a:lnTo>
                  <a:lnTo>
                    <a:pt x="48579" y="48678"/>
                  </a:lnTo>
                  <a:cubicBezTo>
                    <a:pt x="43832" y="53569"/>
                    <a:pt x="40919" y="60241"/>
                    <a:pt x="40919" y="67575"/>
                  </a:cubicBezTo>
                  <a:cubicBezTo>
                    <a:pt x="40885" y="74756"/>
                    <a:pt x="43730" y="81699"/>
                    <a:pt x="48811" y="86781"/>
                  </a:cubicBezTo>
                  <a:cubicBezTo>
                    <a:pt x="53891" y="91895"/>
                    <a:pt x="60802" y="94774"/>
                    <a:pt x="68016" y="94774"/>
                  </a:cubicBezTo>
                  <a:lnTo>
                    <a:pt x="68017" y="94774"/>
                  </a:lnTo>
                  <a:lnTo>
                    <a:pt x="68017" y="134440"/>
                  </a:lnTo>
                  <a:lnTo>
                    <a:pt x="54468" y="134440"/>
                  </a:lnTo>
                  <a:lnTo>
                    <a:pt x="54468" y="120585"/>
                  </a:lnTo>
                  <a:cubicBezTo>
                    <a:pt x="49419" y="119298"/>
                    <a:pt x="44576" y="117300"/>
                    <a:pt x="40071" y="114624"/>
                  </a:cubicBezTo>
                  <a:lnTo>
                    <a:pt x="30282" y="124480"/>
                  </a:lnTo>
                  <a:lnTo>
                    <a:pt x="11127" y="105326"/>
                  </a:lnTo>
                  <a:lnTo>
                    <a:pt x="20899" y="95486"/>
                  </a:lnTo>
                  <a:cubicBezTo>
                    <a:pt x="18258" y="90980"/>
                    <a:pt x="16226" y="86137"/>
                    <a:pt x="14938" y="81090"/>
                  </a:cubicBezTo>
                  <a:lnTo>
                    <a:pt x="1118" y="81090"/>
                  </a:lnTo>
                  <a:cubicBezTo>
                    <a:pt x="0" y="72079"/>
                    <a:pt x="0" y="62968"/>
                    <a:pt x="1118" y="53992"/>
                  </a:cubicBezTo>
                  <a:lnTo>
                    <a:pt x="14938" y="53992"/>
                  </a:lnTo>
                  <a:lnTo>
                    <a:pt x="20889" y="39654"/>
                  </a:lnTo>
                  <a:lnTo>
                    <a:pt x="11110" y="29807"/>
                  </a:lnTo>
                  <a:cubicBezTo>
                    <a:pt x="16665" y="22627"/>
                    <a:pt x="23136" y="16190"/>
                    <a:pt x="30282" y="10635"/>
                  </a:cubicBezTo>
                  <a:lnTo>
                    <a:pt x="40071" y="20492"/>
                  </a:lnTo>
                  <a:cubicBezTo>
                    <a:pt x="44577" y="17816"/>
                    <a:pt x="49421" y="15818"/>
                    <a:pt x="54468" y="14497"/>
                  </a:cubicBezTo>
                  <a:lnTo>
                    <a:pt x="54468" y="676"/>
                  </a:lnTo>
                  <a:lnTo>
                    <a:pt x="680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6" name="Shape 1118">
              <a:extLst>
                <a:ext uri="{FF2B5EF4-FFF2-40B4-BE49-F238E27FC236}">
                  <a16:creationId xmlns:a16="http://schemas.microsoft.com/office/drawing/2014/main" id="{CBD827D8-8223-4A7D-A0A0-751EC9E4AC6E}"/>
                </a:ext>
              </a:extLst>
            </p:cNvPr>
            <p:cNvSpPr/>
            <p:nvPr/>
          </p:nvSpPr>
          <p:spPr>
            <a:xfrm>
              <a:off x="918427"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7" name="Shape 1119">
              <a:extLst>
                <a:ext uri="{FF2B5EF4-FFF2-40B4-BE49-F238E27FC236}">
                  <a16:creationId xmlns:a16="http://schemas.microsoft.com/office/drawing/2014/main" id="{75ADAF84-75E9-4F14-BE32-1DBD89BC118D}"/>
                </a:ext>
              </a:extLst>
            </p:cNvPr>
            <p:cNvSpPr/>
            <p:nvPr/>
          </p:nvSpPr>
          <p:spPr>
            <a:xfrm>
              <a:off x="861538" y="714709"/>
              <a:ext cx="68017" cy="134577"/>
            </a:xfrm>
            <a:custGeom>
              <a:avLst/>
              <a:gdLst/>
              <a:ahLst/>
              <a:cxnLst/>
              <a:rect l="0" t="0" r="0" b="0"/>
              <a:pathLst>
                <a:path w="68017" h="134577">
                  <a:moveTo>
                    <a:pt x="2744" y="0"/>
                  </a:moveTo>
                  <a:cubicBezTo>
                    <a:pt x="6368" y="102"/>
                    <a:pt x="9959" y="373"/>
                    <a:pt x="13549" y="813"/>
                  </a:cubicBezTo>
                  <a:lnTo>
                    <a:pt x="13549" y="14634"/>
                  </a:lnTo>
                  <a:cubicBezTo>
                    <a:pt x="18596" y="15955"/>
                    <a:pt x="23474" y="17953"/>
                    <a:pt x="27944" y="20629"/>
                  </a:cubicBezTo>
                  <a:lnTo>
                    <a:pt x="37734" y="10772"/>
                  </a:lnTo>
                  <a:lnTo>
                    <a:pt x="56888" y="29927"/>
                  </a:lnTo>
                  <a:lnTo>
                    <a:pt x="47116" y="39766"/>
                  </a:lnTo>
                  <a:cubicBezTo>
                    <a:pt x="49759" y="44238"/>
                    <a:pt x="51791" y="49082"/>
                    <a:pt x="53078" y="54128"/>
                  </a:cubicBezTo>
                  <a:lnTo>
                    <a:pt x="66899" y="54128"/>
                  </a:lnTo>
                  <a:cubicBezTo>
                    <a:pt x="68017" y="63105"/>
                    <a:pt x="68017" y="72216"/>
                    <a:pt x="66899" y="81226"/>
                  </a:cubicBezTo>
                  <a:lnTo>
                    <a:pt x="53078" y="81226"/>
                  </a:lnTo>
                  <a:lnTo>
                    <a:pt x="47126" y="95599"/>
                  </a:lnTo>
                  <a:lnTo>
                    <a:pt x="56905" y="105446"/>
                  </a:lnTo>
                  <a:cubicBezTo>
                    <a:pt x="51351" y="112626"/>
                    <a:pt x="44915" y="119063"/>
                    <a:pt x="37734" y="124617"/>
                  </a:cubicBezTo>
                  <a:lnTo>
                    <a:pt x="27944" y="114761"/>
                  </a:lnTo>
                  <a:cubicBezTo>
                    <a:pt x="23440" y="117437"/>
                    <a:pt x="18596" y="119435"/>
                    <a:pt x="13549" y="120722"/>
                  </a:cubicBezTo>
                  <a:lnTo>
                    <a:pt x="13549" y="134577"/>
                  </a:lnTo>
                  <a:lnTo>
                    <a:pt x="0" y="134577"/>
                  </a:lnTo>
                  <a:lnTo>
                    <a:pt x="0" y="94911"/>
                  </a:lnTo>
                  <a:lnTo>
                    <a:pt x="19206" y="86918"/>
                  </a:lnTo>
                  <a:cubicBezTo>
                    <a:pt x="24286" y="81836"/>
                    <a:pt x="27132" y="74893"/>
                    <a:pt x="27097" y="67711"/>
                  </a:cubicBezTo>
                  <a:cubicBezTo>
                    <a:pt x="27097" y="60360"/>
                    <a:pt x="24151" y="53350"/>
                    <a:pt x="18866" y="48269"/>
                  </a:cubicBezTo>
                  <a:lnTo>
                    <a:pt x="0" y="40917"/>
                  </a:lnTo>
                  <a:lnTo>
                    <a:pt x="0" y="137"/>
                  </a:lnTo>
                  <a:lnTo>
                    <a:pt x="27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8" name="Shape 1120">
              <a:extLst>
                <a:ext uri="{FF2B5EF4-FFF2-40B4-BE49-F238E27FC236}">
                  <a16:creationId xmlns:a16="http://schemas.microsoft.com/office/drawing/2014/main" id="{132F7267-AA14-46BB-95B7-77F9FCCEF95D}"/>
                </a:ext>
              </a:extLst>
            </p:cNvPr>
            <p:cNvSpPr/>
            <p:nvPr/>
          </p:nvSpPr>
          <p:spPr>
            <a:xfrm>
              <a:off x="482166" y="471033"/>
              <a:ext cx="189689" cy="162349"/>
            </a:xfrm>
            <a:custGeom>
              <a:avLst/>
              <a:gdLst/>
              <a:ahLst/>
              <a:cxnLst/>
              <a:rect l="0" t="0" r="0" b="0"/>
              <a:pathLst>
                <a:path w="189689" h="162349">
                  <a:moveTo>
                    <a:pt x="189689" y="0"/>
                  </a:moveTo>
                  <a:lnTo>
                    <a:pt x="189689" y="27363"/>
                  </a:lnTo>
                  <a:lnTo>
                    <a:pt x="142655" y="33725"/>
                  </a:lnTo>
                  <a:cubicBezTo>
                    <a:pt x="126362" y="38577"/>
                    <a:pt x="110815" y="45944"/>
                    <a:pt x="96606" y="55649"/>
                  </a:cubicBezTo>
                  <a:cubicBezTo>
                    <a:pt x="68221" y="75091"/>
                    <a:pt x="46610" y="102900"/>
                    <a:pt x="34822" y="135250"/>
                  </a:cubicBezTo>
                  <a:lnTo>
                    <a:pt x="189689" y="135250"/>
                  </a:lnTo>
                  <a:lnTo>
                    <a:pt x="189689" y="162349"/>
                  </a:lnTo>
                  <a:lnTo>
                    <a:pt x="0" y="162349"/>
                  </a:lnTo>
                  <a:cubicBezTo>
                    <a:pt x="7080" y="116484"/>
                    <a:pt x="30554" y="74754"/>
                    <a:pt x="66018" y="44844"/>
                  </a:cubicBezTo>
                  <a:cubicBezTo>
                    <a:pt x="92644" y="22437"/>
                    <a:pt x="124680" y="7823"/>
                    <a:pt x="158597" y="2259"/>
                  </a:cubicBezTo>
                  <a:lnTo>
                    <a:pt x="18968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9" name="Shape 1121">
              <a:extLst>
                <a:ext uri="{FF2B5EF4-FFF2-40B4-BE49-F238E27FC236}">
                  <a16:creationId xmlns:a16="http://schemas.microsoft.com/office/drawing/2014/main" id="{785ABA74-30D3-4F01-A479-42F2BCA00EEF}"/>
                </a:ext>
              </a:extLst>
            </p:cNvPr>
            <p:cNvSpPr/>
            <p:nvPr/>
          </p:nvSpPr>
          <p:spPr>
            <a:xfrm>
              <a:off x="671854" y="470791"/>
              <a:ext cx="189685" cy="162590"/>
            </a:xfrm>
            <a:custGeom>
              <a:avLst/>
              <a:gdLst/>
              <a:ahLst/>
              <a:cxnLst/>
              <a:rect l="0" t="0" r="0" b="0"/>
              <a:pathLst>
                <a:path w="189685" h="162590">
                  <a:moveTo>
                    <a:pt x="3322" y="0"/>
                  </a:moveTo>
                  <a:lnTo>
                    <a:pt x="3317" y="2"/>
                  </a:lnTo>
                  <a:cubicBezTo>
                    <a:pt x="48572" y="780"/>
                    <a:pt x="92098" y="17513"/>
                    <a:pt x="126173" y="47287"/>
                  </a:cubicBezTo>
                  <a:cubicBezTo>
                    <a:pt x="160283" y="77028"/>
                    <a:pt x="182775" y="117845"/>
                    <a:pt x="189685" y="162590"/>
                  </a:cubicBezTo>
                  <a:lnTo>
                    <a:pt x="0" y="162590"/>
                  </a:lnTo>
                  <a:lnTo>
                    <a:pt x="0" y="135491"/>
                  </a:lnTo>
                  <a:lnTo>
                    <a:pt x="154866" y="135491"/>
                  </a:lnTo>
                  <a:cubicBezTo>
                    <a:pt x="143486" y="104261"/>
                    <a:pt x="122959" y="77230"/>
                    <a:pt x="95928" y="57889"/>
                  </a:cubicBezTo>
                  <a:cubicBezTo>
                    <a:pt x="68933" y="38581"/>
                    <a:pt x="36719" y="27844"/>
                    <a:pt x="3491" y="27132"/>
                  </a:cubicBezTo>
                  <a:lnTo>
                    <a:pt x="3491" y="27167"/>
                  </a:lnTo>
                  <a:lnTo>
                    <a:pt x="3490" y="27132"/>
                  </a:lnTo>
                  <a:lnTo>
                    <a:pt x="0" y="27605"/>
                  </a:lnTo>
                  <a:lnTo>
                    <a:pt x="0" y="241"/>
                  </a:lnTo>
                  <a:lnTo>
                    <a:pt x="33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0" name="Shape 1122">
              <a:extLst>
                <a:ext uri="{FF2B5EF4-FFF2-40B4-BE49-F238E27FC236}">
                  <a16:creationId xmlns:a16="http://schemas.microsoft.com/office/drawing/2014/main" id="{6B7287E7-2B94-4005-82F9-A508E61C27F2}"/>
                </a:ext>
              </a:extLst>
            </p:cNvPr>
            <p:cNvSpPr/>
            <p:nvPr/>
          </p:nvSpPr>
          <p:spPr>
            <a:xfrm>
              <a:off x="361003" y="660478"/>
              <a:ext cx="310852" cy="243874"/>
            </a:xfrm>
            <a:custGeom>
              <a:avLst/>
              <a:gdLst/>
              <a:ahLst/>
              <a:cxnLst/>
              <a:rect l="0" t="0" r="0" b="0"/>
              <a:pathLst>
                <a:path w="310852" h="243874">
                  <a:moveTo>
                    <a:pt x="121165" y="0"/>
                  </a:moveTo>
                  <a:lnTo>
                    <a:pt x="310852" y="0"/>
                  </a:lnTo>
                  <a:lnTo>
                    <a:pt x="310852" y="27098"/>
                  </a:lnTo>
                  <a:lnTo>
                    <a:pt x="121165" y="27098"/>
                  </a:lnTo>
                  <a:cubicBezTo>
                    <a:pt x="68965" y="27341"/>
                    <a:pt x="26760" y="69714"/>
                    <a:pt x="26760" y="121945"/>
                  </a:cubicBezTo>
                  <a:cubicBezTo>
                    <a:pt x="26760" y="174148"/>
                    <a:pt x="68968" y="216522"/>
                    <a:pt x="121165" y="216793"/>
                  </a:cubicBezTo>
                  <a:lnTo>
                    <a:pt x="310852" y="216793"/>
                  </a:lnTo>
                  <a:lnTo>
                    <a:pt x="310852" y="243874"/>
                  </a:lnTo>
                  <a:lnTo>
                    <a:pt x="121165" y="243874"/>
                  </a:lnTo>
                  <a:cubicBezTo>
                    <a:pt x="54128" y="243440"/>
                    <a:pt x="0" y="188967"/>
                    <a:pt x="0" y="121936"/>
                  </a:cubicBezTo>
                  <a:cubicBezTo>
                    <a:pt x="0" y="54907"/>
                    <a:pt x="54132" y="441"/>
                    <a:pt x="12116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1" name="Shape 1123">
              <a:extLst>
                <a:ext uri="{FF2B5EF4-FFF2-40B4-BE49-F238E27FC236}">
                  <a16:creationId xmlns:a16="http://schemas.microsoft.com/office/drawing/2014/main" id="{DA0B1423-2C09-42F3-A736-6D95C60CFA14}"/>
                </a:ext>
              </a:extLst>
            </p:cNvPr>
            <p:cNvSpPr/>
            <p:nvPr/>
          </p:nvSpPr>
          <p:spPr>
            <a:xfrm>
              <a:off x="671855" y="660478"/>
              <a:ext cx="310852" cy="243874"/>
            </a:xfrm>
            <a:custGeom>
              <a:avLst/>
              <a:gdLst/>
              <a:ahLst/>
              <a:cxnLst/>
              <a:rect l="0" t="0" r="0" b="0"/>
              <a:pathLst>
                <a:path w="310852" h="243874">
                  <a:moveTo>
                    <a:pt x="0" y="0"/>
                  </a:moveTo>
                  <a:lnTo>
                    <a:pt x="189686" y="0"/>
                  </a:lnTo>
                  <a:cubicBezTo>
                    <a:pt x="256723" y="433"/>
                    <a:pt x="310852" y="54907"/>
                    <a:pt x="310852" y="121936"/>
                  </a:cubicBezTo>
                  <a:cubicBezTo>
                    <a:pt x="310852" y="188967"/>
                    <a:pt x="256721" y="243434"/>
                    <a:pt x="189686" y="243874"/>
                  </a:cubicBezTo>
                  <a:lnTo>
                    <a:pt x="0" y="243874"/>
                  </a:lnTo>
                  <a:lnTo>
                    <a:pt x="0" y="216793"/>
                  </a:lnTo>
                  <a:lnTo>
                    <a:pt x="189686" y="216793"/>
                  </a:lnTo>
                  <a:cubicBezTo>
                    <a:pt x="241886" y="216516"/>
                    <a:pt x="284092" y="174142"/>
                    <a:pt x="284092" y="121945"/>
                  </a:cubicBezTo>
                  <a:cubicBezTo>
                    <a:pt x="284092" y="69710"/>
                    <a:pt x="241883" y="27336"/>
                    <a:pt x="189686" y="27098"/>
                  </a:cubicBezTo>
                  <a:lnTo>
                    <a:pt x="0" y="2709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2" name="Shape 1124">
              <a:extLst>
                <a:ext uri="{FF2B5EF4-FFF2-40B4-BE49-F238E27FC236}">
                  <a16:creationId xmlns:a16="http://schemas.microsoft.com/office/drawing/2014/main" id="{D9376657-B680-4681-9770-13D89347A5B4}"/>
                </a:ext>
              </a:extLst>
            </p:cNvPr>
            <p:cNvSpPr/>
            <p:nvPr/>
          </p:nvSpPr>
          <p:spPr>
            <a:xfrm>
              <a:off x="757005" y="382759"/>
              <a:ext cx="261635" cy="137014"/>
            </a:xfrm>
            <a:custGeom>
              <a:avLst/>
              <a:gdLst/>
              <a:ahLst/>
              <a:cxnLst/>
              <a:rect l="0" t="0" r="0" b="0"/>
              <a:pathLst>
                <a:path w="261635" h="137014">
                  <a:moveTo>
                    <a:pt x="236096" y="0"/>
                  </a:moveTo>
                  <a:lnTo>
                    <a:pt x="261635" y="77196"/>
                  </a:lnTo>
                  <a:lnTo>
                    <a:pt x="80819" y="137014"/>
                  </a:lnTo>
                  <a:cubicBezTo>
                    <a:pt x="74248" y="129393"/>
                    <a:pt x="67135" y="122212"/>
                    <a:pt x="59548" y="115538"/>
                  </a:cubicBezTo>
                  <a:lnTo>
                    <a:pt x="59549" y="115538"/>
                  </a:lnTo>
                  <a:lnTo>
                    <a:pt x="227383" y="59989"/>
                  </a:lnTo>
                  <a:lnTo>
                    <a:pt x="218882" y="34280"/>
                  </a:lnTo>
                  <a:lnTo>
                    <a:pt x="33263" y="95690"/>
                  </a:lnTo>
                  <a:cubicBezTo>
                    <a:pt x="22694" y="88882"/>
                    <a:pt x="11549" y="83022"/>
                    <a:pt x="0" y="78144"/>
                  </a:cubicBezTo>
                  <a:lnTo>
                    <a:pt x="23609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3" name="Shape 1125">
              <a:extLst>
                <a:ext uri="{FF2B5EF4-FFF2-40B4-BE49-F238E27FC236}">
                  <a16:creationId xmlns:a16="http://schemas.microsoft.com/office/drawing/2014/main" id="{9017CB21-5EAB-4B15-82E5-17F2722F6C36}"/>
                </a:ext>
              </a:extLst>
            </p:cNvPr>
            <p:cNvSpPr/>
            <p:nvPr/>
          </p:nvSpPr>
          <p:spPr>
            <a:xfrm>
              <a:off x="1031653" y="373782"/>
              <a:ext cx="83293" cy="50505"/>
            </a:xfrm>
            <a:custGeom>
              <a:avLst/>
              <a:gdLst/>
              <a:ahLst/>
              <a:cxnLst/>
              <a:rect l="0" t="0" r="0" b="0"/>
              <a:pathLst>
                <a:path w="83293" h="50505">
                  <a:moveTo>
                    <a:pt x="74790" y="0"/>
                  </a:moveTo>
                  <a:lnTo>
                    <a:pt x="83293" y="25744"/>
                  </a:lnTo>
                  <a:lnTo>
                    <a:pt x="8501" y="50505"/>
                  </a:lnTo>
                  <a:lnTo>
                    <a:pt x="0" y="24761"/>
                  </a:lnTo>
                  <a:lnTo>
                    <a:pt x="7479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4" name="Shape 1126">
              <a:extLst>
                <a:ext uri="{FF2B5EF4-FFF2-40B4-BE49-F238E27FC236}">
                  <a16:creationId xmlns:a16="http://schemas.microsoft.com/office/drawing/2014/main" id="{3F9CF4DC-1CF5-47EB-A02A-0487D2A7E8FB}"/>
                </a:ext>
              </a:extLst>
            </p:cNvPr>
            <p:cNvSpPr/>
            <p:nvPr/>
          </p:nvSpPr>
          <p:spPr>
            <a:xfrm>
              <a:off x="1029789" y="435866"/>
              <a:ext cx="83224" cy="54298"/>
            </a:xfrm>
            <a:custGeom>
              <a:avLst/>
              <a:gdLst/>
              <a:ahLst/>
              <a:cxnLst/>
              <a:rect l="0" t="0" r="0" b="0"/>
              <a:pathLst>
                <a:path w="83224" h="54298">
                  <a:moveTo>
                    <a:pt x="10027" y="0"/>
                  </a:moveTo>
                  <a:lnTo>
                    <a:pt x="83224" y="29097"/>
                  </a:lnTo>
                  <a:lnTo>
                    <a:pt x="73199" y="54298"/>
                  </a:lnTo>
                  <a:lnTo>
                    <a:pt x="0" y="25201"/>
                  </a:lnTo>
                  <a:lnTo>
                    <a:pt x="100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5" name="Shape 1127">
              <a:extLst>
                <a:ext uri="{FF2B5EF4-FFF2-40B4-BE49-F238E27FC236}">
                  <a16:creationId xmlns:a16="http://schemas.microsoft.com/office/drawing/2014/main" id="{2F177B15-E260-4EBD-ADDD-8954567DEBAF}"/>
                </a:ext>
              </a:extLst>
            </p:cNvPr>
            <p:cNvSpPr/>
            <p:nvPr/>
          </p:nvSpPr>
          <p:spPr>
            <a:xfrm>
              <a:off x="1001366" y="308168"/>
              <a:ext cx="64426" cy="81261"/>
            </a:xfrm>
            <a:custGeom>
              <a:avLst/>
              <a:gdLst/>
              <a:ahLst/>
              <a:cxnLst/>
              <a:rect l="0" t="0" r="0" b="0"/>
              <a:pathLst>
                <a:path w="64426" h="81261">
                  <a:moveTo>
                    <a:pt x="41358" y="0"/>
                  </a:moveTo>
                  <a:lnTo>
                    <a:pt x="64426" y="14227"/>
                  </a:lnTo>
                  <a:lnTo>
                    <a:pt x="23067" y="81261"/>
                  </a:lnTo>
                  <a:lnTo>
                    <a:pt x="0" y="67034"/>
                  </a:lnTo>
                  <a:lnTo>
                    <a:pt x="413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150" name="Location">
            <a:extLst>
              <a:ext uri="{FF2B5EF4-FFF2-40B4-BE49-F238E27FC236}">
                <a16:creationId xmlns:a16="http://schemas.microsoft.com/office/drawing/2014/main" id="{42090BF5-00DD-4211-8DF3-EFE6232CE7D4}"/>
              </a:ext>
            </a:extLst>
          </p:cNvPr>
          <p:cNvSpPr txBox="1"/>
          <p:nvPr/>
        </p:nvSpPr>
        <p:spPr>
          <a:xfrm>
            <a:off x="7140395" y="1575645"/>
            <a:ext cx="1323411"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Travel and Exploration</a:t>
            </a:r>
            <a:endParaRPr dirty="0"/>
          </a:p>
        </p:txBody>
      </p:sp>
      <p:grpSp>
        <p:nvGrpSpPr>
          <p:cNvPr id="152" name="Group 151">
            <a:extLst>
              <a:ext uri="{FF2B5EF4-FFF2-40B4-BE49-F238E27FC236}">
                <a16:creationId xmlns:a16="http://schemas.microsoft.com/office/drawing/2014/main" id="{BFFB9055-EB08-4BFF-AD99-6724856DCC71}"/>
              </a:ext>
            </a:extLst>
          </p:cNvPr>
          <p:cNvGrpSpPr/>
          <p:nvPr/>
        </p:nvGrpSpPr>
        <p:grpSpPr>
          <a:xfrm>
            <a:off x="2335047" y="805735"/>
            <a:ext cx="731788" cy="689883"/>
            <a:chOff x="0" y="0"/>
            <a:chExt cx="1393992" cy="1331996"/>
          </a:xfrm>
        </p:grpSpPr>
        <p:sp>
          <p:nvSpPr>
            <p:cNvPr id="153" name="Shape 919">
              <a:extLst>
                <a:ext uri="{FF2B5EF4-FFF2-40B4-BE49-F238E27FC236}">
                  <a16:creationId xmlns:a16="http://schemas.microsoft.com/office/drawing/2014/main" id="{FD6BC529-FEA8-400B-A54E-65EFAE49AACD}"/>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1"/>
                    <a:pt x="1393992" y="836030"/>
                    <a:pt x="1146009" y="1084013"/>
                  </a:cubicBezTo>
                  <a:cubicBezTo>
                    <a:pt x="898026" y="1331996"/>
                    <a:pt x="495966" y="1331996"/>
                    <a:pt x="247983" y="1084013"/>
                  </a:cubicBezTo>
                  <a:cubicBezTo>
                    <a:pt x="0" y="836030"/>
                    <a:pt x="0" y="433971"/>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54" name="Shape 921">
              <a:extLst>
                <a:ext uri="{FF2B5EF4-FFF2-40B4-BE49-F238E27FC236}">
                  <a16:creationId xmlns:a16="http://schemas.microsoft.com/office/drawing/2014/main" id="{79A6BCFC-2772-4D7D-9510-C384B4CAF35D}"/>
                </a:ext>
              </a:extLst>
            </p:cNvPr>
            <p:cNvSpPr/>
            <p:nvPr/>
          </p:nvSpPr>
          <p:spPr>
            <a:xfrm>
              <a:off x="389638" y="919255"/>
              <a:ext cx="67015" cy="67011"/>
            </a:xfrm>
            <a:custGeom>
              <a:avLst/>
              <a:gdLst/>
              <a:ahLst/>
              <a:cxnLst/>
              <a:rect l="0" t="0" r="0" b="0"/>
              <a:pathLst>
                <a:path w="67015" h="67011">
                  <a:moveTo>
                    <a:pt x="32355" y="0"/>
                  </a:moveTo>
                  <a:cubicBezTo>
                    <a:pt x="50852" y="0"/>
                    <a:pt x="67015" y="16163"/>
                    <a:pt x="67015" y="34660"/>
                  </a:cubicBezTo>
                  <a:cubicBezTo>
                    <a:pt x="67015" y="48532"/>
                    <a:pt x="57923" y="59795"/>
                    <a:pt x="45574" y="64560"/>
                  </a:cubicBezTo>
                  <a:lnTo>
                    <a:pt x="32370" y="67011"/>
                  </a:lnTo>
                  <a:lnTo>
                    <a:pt x="32341" y="67011"/>
                  </a:lnTo>
                  <a:lnTo>
                    <a:pt x="19497" y="64560"/>
                  </a:lnTo>
                  <a:cubicBezTo>
                    <a:pt x="7796" y="59795"/>
                    <a:pt x="0" y="48532"/>
                    <a:pt x="0" y="34660"/>
                  </a:cubicBezTo>
                  <a:cubicBezTo>
                    <a:pt x="0" y="16163"/>
                    <a:pt x="13859" y="0"/>
                    <a:pt x="3235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5" name="Shape 922">
              <a:extLst>
                <a:ext uri="{FF2B5EF4-FFF2-40B4-BE49-F238E27FC236}">
                  <a16:creationId xmlns:a16="http://schemas.microsoft.com/office/drawing/2014/main" id="{BF56B85C-BFD8-4287-AF85-69172479D35A}"/>
                </a:ext>
              </a:extLst>
            </p:cNvPr>
            <p:cNvSpPr/>
            <p:nvPr/>
          </p:nvSpPr>
          <p:spPr>
            <a:xfrm>
              <a:off x="403524" y="794445"/>
              <a:ext cx="258177" cy="106313"/>
            </a:xfrm>
            <a:custGeom>
              <a:avLst/>
              <a:gdLst/>
              <a:ahLst/>
              <a:cxnLst/>
              <a:rect l="0" t="0" r="0" b="0"/>
              <a:pathLst>
                <a:path w="258177" h="106313">
                  <a:moveTo>
                    <a:pt x="18496" y="0"/>
                  </a:moveTo>
                  <a:lnTo>
                    <a:pt x="258177" y="0"/>
                  </a:lnTo>
                  <a:lnTo>
                    <a:pt x="258177" y="36993"/>
                  </a:lnTo>
                  <a:lnTo>
                    <a:pt x="39298" y="36993"/>
                  </a:lnTo>
                  <a:lnTo>
                    <a:pt x="39298" y="106313"/>
                  </a:lnTo>
                  <a:lnTo>
                    <a:pt x="32355" y="104008"/>
                  </a:lnTo>
                  <a:cubicBezTo>
                    <a:pt x="23108" y="99397"/>
                    <a:pt x="13860" y="99397"/>
                    <a:pt x="6943" y="104008"/>
                  </a:cubicBezTo>
                  <a:lnTo>
                    <a:pt x="0" y="106313"/>
                  </a:lnTo>
                  <a:lnTo>
                    <a:pt x="0" y="18497"/>
                  </a:lnTo>
                  <a:cubicBezTo>
                    <a:pt x="0" y="9248"/>
                    <a:pt x="9248" y="0"/>
                    <a:pt x="184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6" name="Shape 923">
              <a:extLst>
                <a:ext uri="{FF2B5EF4-FFF2-40B4-BE49-F238E27FC236}">
                  <a16:creationId xmlns:a16="http://schemas.microsoft.com/office/drawing/2014/main" id="{309BE7D6-EA7D-4105-866A-192152DCBEF5}"/>
                </a:ext>
              </a:extLst>
            </p:cNvPr>
            <p:cNvSpPr/>
            <p:nvPr/>
          </p:nvSpPr>
          <p:spPr>
            <a:xfrm>
              <a:off x="507502" y="287337"/>
              <a:ext cx="154198" cy="369572"/>
            </a:xfrm>
            <a:custGeom>
              <a:avLst/>
              <a:gdLst/>
              <a:ahLst/>
              <a:cxnLst/>
              <a:rect l="0" t="0" r="0" b="0"/>
              <a:pathLst>
                <a:path w="154198" h="369572">
                  <a:moveTo>
                    <a:pt x="154198" y="0"/>
                  </a:moveTo>
                  <a:lnTo>
                    <a:pt x="154198" y="187988"/>
                  </a:lnTo>
                  <a:lnTo>
                    <a:pt x="110951" y="213605"/>
                  </a:lnTo>
                  <a:cubicBezTo>
                    <a:pt x="92455" y="225186"/>
                    <a:pt x="108646" y="250598"/>
                    <a:pt x="124809" y="241349"/>
                  </a:cubicBezTo>
                  <a:lnTo>
                    <a:pt x="154198" y="223719"/>
                  </a:lnTo>
                  <a:lnTo>
                    <a:pt x="154198" y="369572"/>
                  </a:lnTo>
                  <a:lnTo>
                    <a:pt x="151497" y="369303"/>
                  </a:lnTo>
                  <a:cubicBezTo>
                    <a:pt x="65470" y="351955"/>
                    <a:pt x="0" y="276876"/>
                    <a:pt x="0" y="185892"/>
                  </a:cubicBezTo>
                  <a:cubicBezTo>
                    <a:pt x="0" y="94908"/>
                    <a:pt x="65470" y="18065"/>
                    <a:pt x="151497" y="276"/>
                  </a:cubicBezTo>
                  <a:lnTo>
                    <a:pt x="15419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7" name="Shape 924">
              <a:extLst>
                <a:ext uri="{FF2B5EF4-FFF2-40B4-BE49-F238E27FC236}">
                  <a16:creationId xmlns:a16="http://schemas.microsoft.com/office/drawing/2014/main" id="{F00AA0D8-5419-412C-A77B-5E71F58E039B}"/>
                </a:ext>
              </a:extLst>
            </p:cNvPr>
            <p:cNvSpPr/>
            <p:nvPr/>
          </p:nvSpPr>
          <p:spPr>
            <a:xfrm>
              <a:off x="937339" y="919252"/>
              <a:ext cx="67015" cy="67014"/>
            </a:xfrm>
            <a:custGeom>
              <a:avLst/>
              <a:gdLst/>
              <a:ahLst/>
              <a:cxnLst/>
              <a:rect l="0" t="0" r="0" b="0"/>
              <a:pathLst>
                <a:path w="67015" h="67014">
                  <a:moveTo>
                    <a:pt x="34661" y="0"/>
                  </a:moveTo>
                  <a:cubicBezTo>
                    <a:pt x="53156" y="0"/>
                    <a:pt x="67015" y="16165"/>
                    <a:pt x="67015" y="34661"/>
                  </a:cubicBezTo>
                  <a:cubicBezTo>
                    <a:pt x="67015" y="48533"/>
                    <a:pt x="59219" y="59796"/>
                    <a:pt x="47519" y="64561"/>
                  </a:cubicBezTo>
                  <a:lnTo>
                    <a:pt x="34667" y="67014"/>
                  </a:lnTo>
                  <a:lnTo>
                    <a:pt x="34655" y="67014"/>
                  </a:lnTo>
                  <a:lnTo>
                    <a:pt x="21442" y="64561"/>
                  </a:lnTo>
                  <a:cubicBezTo>
                    <a:pt x="9092" y="59796"/>
                    <a:pt x="0" y="48533"/>
                    <a:pt x="0" y="34661"/>
                  </a:cubicBezTo>
                  <a:cubicBezTo>
                    <a:pt x="0" y="16165"/>
                    <a:pt x="16165" y="0"/>
                    <a:pt x="3466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8" name="Shape 925">
              <a:extLst>
                <a:ext uri="{FF2B5EF4-FFF2-40B4-BE49-F238E27FC236}">
                  <a16:creationId xmlns:a16="http://schemas.microsoft.com/office/drawing/2014/main" id="{D9CA815D-B677-4F5E-A3C7-5C08E7195FD7}"/>
                </a:ext>
              </a:extLst>
            </p:cNvPr>
            <p:cNvSpPr/>
            <p:nvPr/>
          </p:nvSpPr>
          <p:spPr>
            <a:xfrm>
              <a:off x="664643" y="919252"/>
              <a:ext cx="67015" cy="67014"/>
            </a:xfrm>
            <a:custGeom>
              <a:avLst/>
              <a:gdLst/>
              <a:ahLst/>
              <a:cxnLst/>
              <a:rect l="0" t="0" r="0" b="0"/>
              <a:pathLst>
                <a:path w="67015" h="67014">
                  <a:moveTo>
                    <a:pt x="32356" y="0"/>
                  </a:moveTo>
                  <a:cubicBezTo>
                    <a:pt x="50852" y="0"/>
                    <a:pt x="67015" y="16165"/>
                    <a:pt x="67015" y="34661"/>
                  </a:cubicBezTo>
                  <a:cubicBezTo>
                    <a:pt x="67015" y="48533"/>
                    <a:pt x="57924" y="59796"/>
                    <a:pt x="45574" y="64561"/>
                  </a:cubicBezTo>
                  <a:lnTo>
                    <a:pt x="32362" y="67014"/>
                  </a:lnTo>
                  <a:lnTo>
                    <a:pt x="32350" y="67014"/>
                  </a:lnTo>
                  <a:lnTo>
                    <a:pt x="19497" y="64561"/>
                  </a:lnTo>
                  <a:cubicBezTo>
                    <a:pt x="7796" y="59796"/>
                    <a:pt x="0" y="48533"/>
                    <a:pt x="0" y="34661"/>
                  </a:cubicBezTo>
                  <a:cubicBezTo>
                    <a:pt x="0" y="16165"/>
                    <a:pt x="13860" y="0"/>
                    <a:pt x="3235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1" name="Shape 926">
              <a:extLst>
                <a:ext uri="{FF2B5EF4-FFF2-40B4-BE49-F238E27FC236}">
                  <a16:creationId xmlns:a16="http://schemas.microsoft.com/office/drawing/2014/main" id="{61AA3BAB-AA7D-4054-9070-5F056DA68CC2}"/>
                </a:ext>
              </a:extLst>
            </p:cNvPr>
            <p:cNvSpPr/>
            <p:nvPr/>
          </p:nvSpPr>
          <p:spPr>
            <a:xfrm>
              <a:off x="661701" y="696816"/>
              <a:ext cx="328797" cy="203943"/>
            </a:xfrm>
            <a:custGeom>
              <a:avLst/>
              <a:gdLst/>
              <a:ahLst/>
              <a:cxnLst/>
              <a:rect l="0" t="0" r="0" b="0"/>
              <a:pathLst>
                <a:path w="328797" h="203943">
                  <a:moveTo>
                    <a:pt x="35310" y="0"/>
                  </a:moveTo>
                  <a:cubicBezTo>
                    <a:pt x="44551" y="0"/>
                    <a:pt x="53792" y="6353"/>
                    <a:pt x="53792" y="19059"/>
                  </a:cubicBezTo>
                  <a:lnTo>
                    <a:pt x="53795" y="97630"/>
                  </a:lnTo>
                  <a:lnTo>
                    <a:pt x="317244" y="97630"/>
                  </a:lnTo>
                  <a:cubicBezTo>
                    <a:pt x="324187" y="102240"/>
                    <a:pt x="328797" y="109183"/>
                    <a:pt x="328797" y="116126"/>
                  </a:cubicBezTo>
                  <a:lnTo>
                    <a:pt x="328797" y="203943"/>
                  </a:lnTo>
                  <a:lnTo>
                    <a:pt x="321854" y="201638"/>
                  </a:lnTo>
                  <a:cubicBezTo>
                    <a:pt x="314911" y="197026"/>
                    <a:pt x="305689" y="197026"/>
                    <a:pt x="296441" y="201638"/>
                  </a:cubicBezTo>
                  <a:lnTo>
                    <a:pt x="289498" y="203943"/>
                  </a:lnTo>
                  <a:lnTo>
                    <a:pt x="289498" y="134622"/>
                  </a:lnTo>
                  <a:lnTo>
                    <a:pt x="53792" y="134622"/>
                  </a:lnTo>
                  <a:lnTo>
                    <a:pt x="53792" y="203943"/>
                  </a:lnTo>
                  <a:lnTo>
                    <a:pt x="49182" y="201638"/>
                  </a:lnTo>
                  <a:cubicBezTo>
                    <a:pt x="39934" y="199331"/>
                    <a:pt x="30686" y="197026"/>
                    <a:pt x="23771" y="201638"/>
                  </a:cubicBezTo>
                  <a:lnTo>
                    <a:pt x="16828" y="203943"/>
                  </a:lnTo>
                  <a:lnTo>
                    <a:pt x="16828" y="134622"/>
                  </a:lnTo>
                  <a:lnTo>
                    <a:pt x="0" y="134622"/>
                  </a:lnTo>
                  <a:lnTo>
                    <a:pt x="0" y="97630"/>
                  </a:lnTo>
                  <a:lnTo>
                    <a:pt x="16828" y="97630"/>
                  </a:lnTo>
                  <a:lnTo>
                    <a:pt x="16828" y="19059"/>
                  </a:lnTo>
                  <a:cubicBezTo>
                    <a:pt x="16828" y="6353"/>
                    <a:pt x="26069" y="0"/>
                    <a:pt x="3531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2" name="Shape 927">
              <a:extLst>
                <a:ext uri="{FF2B5EF4-FFF2-40B4-BE49-F238E27FC236}">
                  <a16:creationId xmlns:a16="http://schemas.microsoft.com/office/drawing/2014/main" id="{6463B8DF-578A-4E2C-93FA-304C2991C72F}"/>
                </a:ext>
              </a:extLst>
            </p:cNvPr>
            <p:cNvSpPr/>
            <p:nvPr/>
          </p:nvSpPr>
          <p:spPr>
            <a:xfrm>
              <a:off x="661701" y="283736"/>
              <a:ext cx="224789" cy="376683"/>
            </a:xfrm>
            <a:custGeom>
              <a:avLst/>
              <a:gdLst/>
              <a:ahLst/>
              <a:cxnLst/>
              <a:rect l="0" t="0" r="0" b="0"/>
              <a:pathLst>
                <a:path w="224789" h="376683">
                  <a:moveTo>
                    <a:pt x="35291" y="0"/>
                  </a:moveTo>
                  <a:lnTo>
                    <a:pt x="35298" y="0"/>
                  </a:lnTo>
                  <a:lnTo>
                    <a:pt x="73291" y="3877"/>
                  </a:lnTo>
                  <a:cubicBezTo>
                    <a:pt x="159319" y="21666"/>
                    <a:pt x="224789" y="98509"/>
                    <a:pt x="224789" y="189493"/>
                  </a:cubicBezTo>
                  <a:cubicBezTo>
                    <a:pt x="224789" y="293475"/>
                    <a:pt x="139277" y="376683"/>
                    <a:pt x="35295" y="376683"/>
                  </a:cubicBezTo>
                  <a:lnTo>
                    <a:pt x="0" y="373173"/>
                  </a:lnTo>
                  <a:lnTo>
                    <a:pt x="0" y="227320"/>
                  </a:lnTo>
                  <a:lnTo>
                    <a:pt x="51486" y="196433"/>
                  </a:lnTo>
                  <a:lnTo>
                    <a:pt x="51486" y="39297"/>
                  </a:lnTo>
                  <a:cubicBezTo>
                    <a:pt x="51486" y="28897"/>
                    <a:pt x="43397" y="23697"/>
                    <a:pt x="35309" y="23697"/>
                  </a:cubicBezTo>
                  <a:cubicBezTo>
                    <a:pt x="27220" y="23697"/>
                    <a:pt x="19131" y="28897"/>
                    <a:pt x="19131" y="39297"/>
                  </a:cubicBezTo>
                  <a:lnTo>
                    <a:pt x="19157" y="39272"/>
                  </a:lnTo>
                  <a:lnTo>
                    <a:pt x="19157" y="180242"/>
                  </a:lnTo>
                  <a:lnTo>
                    <a:pt x="0" y="191589"/>
                  </a:lnTo>
                  <a:lnTo>
                    <a:pt x="0" y="3601"/>
                  </a:lnTo>
                  <a:lnTo>
                    <a:pt x="352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203" name="Group 202">
            <a:extLst>
              <a:ext uri="{FF2B5EF4-FFF2-40B4-BE49-F238E27FC236}">
                <a16:creationId xmlns:a16="http://schemas.microsoft.com/office/drawing/2014/main" id="{30E1DC06-F7CF-409D-975C-8475E9A3820E}"/>
              </a:ext>
            </a:extLst>
          </p:cNvPr>
          <p:cNvGrpSpPr/>
          <p:nvPr/>
        </p:nvGrpSpPr>
        <p:grpSpPr>
          <a:xfrm>
            <a:off x="5790234" y="861542"/>
            <a:ext cx="709706" cy="664192"/>
            <a:chOff x="0" y="0"/>
            <a:chExt cx="1393992" cy="1331996"/>
          </a:xfrm>
        </p:grpSpPr>
        <p:sp>
          <p:nvSpPr>
            <p:cNvPr id="204" name="Shape 571">
              <a:extLst>
                <a:ext uri="{FF2B5EF4-FFF2-40B4-BE49-F238E27FC236}">
                  <a16:creationId xmlns:a16="http://schemas.microsoft.com/office/drawing/2014/main" id="{2FF34712-CA64-40AD-9410-1F2554A43750}"/>
                </a:ext>
              </a:extLst>
            </p:cNvPr>
            <p:cNvSpPr/>
            <p:nvPr/>
          </p:nvSpPr>
          <p:spPr>
            <a:xfrm>
              <a:off x="0" y="0"/>
              <a:ext cx="1393992" cy="1331996"/>
            </a:xfrm>
            <a:custGeom>
              <a:avLst/>
              <a:gdLst/>
              <a:ahLst/>
              <a:cxnLst/>
              <a:rect l="0" t="0" r="0" b="0"/>
              <a:pathLst>
                <a:path w="1393992" h="1331996">
                  <a:moveTo>
                    <a:pt x="696996" y="0"/>
                  </a:moveTo>
                  <a:cubicBezTo>
                    <a:pt x="859506" y="0"/>
                    <a:pt x="1022017" y="61996"/>
                    <a:pt x="1146008" y="185988"/>
                  </a:cubicBezTo>
                  <a:cubicBezTo>
                    <a:pt x="1393992" y="433971"/>
                    <a:pt x="1393992" y="836030"/>
                    <a:pt x="1146008" y="1084013"/>
                  </a:cubicBezTo>
                  <a:cubicBezTo>
                    <a:pt x="898026" y="1331996"/>
                    <a:pt x="495967" y="1331996"/>
                    <a:pt x="247984" y="1084013"/>
                  </a:cubicBezTo>
                  <a:cubicBezTo>
                    <a:pt x="0" y="836030"/>
                    <a:pt x="0" y="433971"/>
                    <a:pt x="247984" y="185988"/>
                  </a:cubicBezTo>
                  <a:cubicBezTo>
                    <a:pt x="371975" y="61996"/>
                    <a:pt x="534486"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05" name="Shape 572">
              <a:extLst>
                <a:ext uri="{FF2B5EF4-FFF2-40B4-BE49-F238E27FC236}">
                  <a16:creationId xmlns:a16="http://schemas.microsoft.com/office/drawing/2014/main" id="{D1E72896-13F3-4E25-A5A6-418188D9C97F}"/>
                </a:ext>
              </a:extLst>
            </p:cNvPr>
            <p:cNvSpPr/>
            <p:nvPr/>
          </p:nvSpPr>
          <p:spPr>
            <a:xfrm>
              <a:off x="907323" y="595393"/>
              <a:ext cx="70477" cy="71313"/>
            </a:xfrm>
            <a:custGeom>
              <a:avLst/>
              <a:gdLst/>
              <a:ahLst/>
              <a:cxnLst/>
              <a:rect l="0" t="0" r="0" b="0"/>
              <a:pathLst>
                <a:path w="70477" h="71313">
                  <a:moveTo>
                    <a:pt x="28292" y="0"/>
                  </a:moveTo>
                  <a:lnTo>
                    <a:pt x="70477" y="42688"/>
                  </a:lnTo>
                  <a:lnTo>
                    <a:pt x="47477" y="71313"/>
                  </a:lnTo>
                  <a:lnTo>
                    <a:pt x="0" y="23335"/>
                  </a:lnTo>
                  <a:lnTo>
                    <a:pt x="2829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6" name="Shape 573">
              <a:extLst>
                <a:ext uri="{FF2B5EF4-FFF2-40B4-BE49-F238E27FC236}">
                  <a16:creationId xmlns:a16="http://schemas.microsoft.com/office/drawing/2014/main" id="{3A7534C7-2077-4E16-8BB7-AF09F2FEC448}"/>
                </a:ext>
              </a:extLst>
            </p:cNvPr>
            <p:cNvSpPr/>
            <p:nvPr/>
          </p:nvSpPr>
          <p:spPr>
            <a:xfrm>
              <a:off x="945928" y="454475"/>
              <a:ext cx="179623" cy="172828"/>
            </a:xfrm>
            <a:custGeom>
              <a:avLst/>
              <a:gdLst/>
              <a:ahLst/>
              <a:cxnLst/>
              <a:rect l="0" t="0" r="0" b="0"/>
              <a:pathLst>
                <a:path w="179623" h="172828">
                  <a:moveTo>
                    <a:pt x="176411" y="0"/>
                  </a:moveTo>
                  <a:lnTo>
                    <a:pt x="179623" y="1358"/>
                  </a:lnTo>
                  <a:lnTo>
                    <a:pt x="179623" y="1581"/>
                  </a:lnTo>
                  <a:lnTo>
                    <a:pt x="170200" y="57771"/>
                  </a:lnTo>
                  <a:cubicBezTo>
                    <a:pt x="164993" y="76152"/>
                    <a:pt x="157711" y="93930"/>
                    <a:pt x="148287" y="110552"/>
                  </a:cubicBezTo>
                  <a:cubicBezTo>
                    <a:pt x="132517" y="138507"/>
                    <a:pt x="104761" y="162144"/>
                    <a:pt x="70812" y="160773"/>
                  </a:cubicBezTo>
                  <a:cubicBezTo>
                    <a:pt x="64483" y="160438"/>
                    <a:pt x="58289" y="159233"/>
                    <a:pt x="52631" y="157358"/>
                  </a:cubicBezTo>
                  <a:lnTo>
                    <a:pt x="40446" y="172828"/>
                  </a:lnTo>
                  <a:lnTo>
                    <a:pt x="0" y="132551"/>
                  </a:lnTo>
                  <a:lnTo>
                    <a:pt x="15267" y="120029"/>
                  </a:lnTo>
                  <a:cubicBezTo>
                    <a:pt x="13560" y="114872"/>
                    <a:pt x="12355" y="109215"/>
                    <a:pt x="12019" y="103389"/>
                  </a:cubicBezTo>
                  <a:cubicBezTo>
                    <a:pt x="10145" y="69774"/>
                    <a:pt x="29497" y="37399"/>
                    <a:pt x="59496" y="22466"/>
                  </a:cubicBezTo>
                  <a:cubicBezTo>
                    <a:pt x="78345" y="13024"/>
                    <a:pt x="97898" y="12857"/>
                    <a:pt x="118456" y="13895"/>
                  </a:cubicBezTo>
                  <a:cubicBezTo>
                    <a:pt x="138342" y="14932"/>
                    <a:pt x="161478" y="14932"/>
                    <a:pt x="17641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7" name="Shape 574">
              <a:extLst>
                <a:ext uri="{FF2B5EF4-FFF2-40B4-BE49-F238E27FC236}">
                  <a16:creationId xmlns:a16="http://schemas.microsoft.com/office/drawing/2014/main" id="{78613E82-9FF7-4E22-B65F-5BEE000045C1}"/>
                </a:ext>
              </a:extLst>
            </p:cNvPr>
            <p:cNvSpPr/>
            <p:nvPr/>
          </p:nvSpPr>
          <p:spPr>
            <a:xfrm>
              <a:off x="745146" y="703426"/>
              <a:ext cx="195681" cy="206713"/>
            </a:xfrm>
            <a:custGeom>
              <a:avLst/>
              <a:gdLst/>
              <a:ahLst/>
              <a:cxnLst/>
              <a:rect l="0" t="0" r="0" b="0"/>
              <a:pathLst>
                <a:path w="195681" h="206713">
                  <a:moveTo>
                    <a:pt x="195681" y="0"/>
                  </a:moveTo>
                  <a:lnTo>
                    <a:pt x="195681" y="35592"/>
                  </a:lnTo>
                  <a:lnTo>
                    <a:pt x="192679" y="35257"/>
                  </a:lnTo>
                  <a:cubicBezTo>
                    <a:pt x="173327" y="36998"/>
                    <a:pt x="159098" y="53973"/>
                    <a:pt x="160806" y="73157"/>
                  </a:cubicBezTo>
                  <a:cubicBezTo>
                    <a:pt x="162111" y="87546"/>
                    <a:pt x="171986" y="99147"/>
                    <a:pt x="184936" y="103327"/>
                  </a:cubicBezTo>
                  <a:lnTo>
                    <a:pt x="195681" y="104525"/>
                  </a:lnTo>
                  <a:lnTo>
                    <a:pt x="195681" y="161563"/>
                  </a:lnTo>
                  <a:lnTo>
                    <a:pt x="173803" y="176057"/>
                  </a:lnTo>
                  <a:cubicBezTo>
                    <a:pt x="144760" y="191475"/>
                    <a:pt x="112237" y="201448"/>
                    <a:pt x="77475" y="204503"/>
                  </a:cubicBezTo>
                  <a:cubicBezTo>
                    <a:pt x="50757" y="206713"/>
                    <a:pt x="24675" y="204838"/>
                    <a:pt x="0" y="199181"/>
                  </a:cubicBezTo>
                  <a:cubicBezTo>
                    <a:pt x="14229" y="184616"/>
                    <a:pt x="29664" y="171224"/>
                    <a:pt x="45099" y="157865"/>
                  </a:cubicBezTo>
                  <a:cubicBezTo>
                    <a:pt x="52331" y="165901"/>
                    <a:pt x="62944" y="170721"/>
                    <a:pt x="74428" y="169684"/>
                  </a:cubicBezTo>
                  <a:cubicBezTo>
                    <a:pt x="93613" y="167943"/>
                    <a:pt x="107842" y="150968"/>
                    <a:pt x="106134" y="131783"/>
                  </a:cubicBezTo>
                  <a:cubicBezTo>
                    <a:pt x="105432" y="123379"/>
                    <a:pt x="101849" y="116014"/>
                    <a:pt x="96358" y="110356"/>
                  </a:cubicBezTo>
                  <a:cubicBezTo>
                    <a:pt x="101681" y="105066"/>
                    <a:pt x="106972" y="99742"/>
                    <a:pt x="112295" y="94251"/>
                  </a:cubicBezTo>
                  <a:lnTo>
                    <a:pt x="19568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8" name="Shape 575">
              <a:extLst>
                <a:ext uri="{FF2B5EF4-FFF2-40B4-BE49-F238E27FC236}">
                  <a16:creationId xmlns:a16="http://schemas.microsoft.com/office/drawing/2014/main" id="{A19DF0C3-F855-431F-9E6B-EB4A6091B064}"/>
                </a:ext>
              </a:extLst>
            </p:cNvPr>
            <p:cNvSpPr/>
            <p:nvPr/>
          </p:nvSpPr>
          <p:spPr>
            <a:xfrm>
              <a:off x="940826" y="625555"/>
              <a:ext cx="119555" cy="239434"/>
            </a:xfrm>
            <a:custGeom>
              <a:avLst/>
              <a:gdLst/>
              <a:ahLst/>
              <a:cxnLst/>
              <a:rect l="0" t="0" r="0" b="0"/>
              <a:pathLst>
                <a:path w="119555" h="239434">
                  <a:moveTo>
                    <a:pt x="111170" y="0"/>
                  </a:moveTo>
                  <a:cubicBezTo>
                    <a:pt x="111539" y="2578"/>
                    <a:pt x="111874" y="5324"/>
                    <a:pt x="112042" y="7902"/>
                  </a:cubicBezTo>
                  <a:lnTo>
                    <a:pt x="112039" y="7903"/>
                  </a:lnTo>
                  <a:cubicBezTo>
                    <a:pt x="119555" y="94990"/>
                    <a:pt x="82053" y="175660"/>
                    <a:pt x="18921" y="226900"/>
                  </a:cubicBezTo>
                  <a:lnTo>
                    <a:pt x="0" y="239434"/>
                  </a:lnTo>
                  <a:lnTo>
                    <a:pt x="0" y="182396"/>
                  </a:lnTo>
                  <a:lnTo>
                    <a:pt x="3026" y="182734"/>
                  </a:lnTo>
                  <a:cubicBezTo>
                    <a:pt x="22211" y="181027"/>
                    <a:pt x="36440" y="164052"/>
                    <a:pt x="34899" y="145002"/>
                  </a:cubicBezTo>
                  <a:cubicBezTo>
                    <a:pt x="33594" y="130487"/>
                    <a:pt x="23719" y="118855"/>
                    <a:pt x="10769" y="114666"/>
                  </a:cubicBezTo>
                  <a:lnTo>
                    <a:pt x="0" y="113463"/>
                  </a:lnTo>
                  <a:lnTo>
                    <a:pt x="0" y="77871"/>
                  </a:lnTo>
                  <a:lnTo>
                    <a:pt x="28373" y="45801"/>
                  </a:lnTo>
                  <a:cubicBezTo>
                    <a:pt x="33529" y="48046"/>
                    <a:pt x="39355" y="49216"/>
                    <a:pt x="45515" y="48715"/>
                  </a:cubicBezTo>
                  <a:cubicBezTo>
                    <a:pt x="64700" y="46973"/>
                    <a:pt x="78929" y="29999"/>
                    <a:pt x="77221" y="10814"/>
                  </a:cubicBezTo>
                  <a:cubicBezTo>
                    <a:pt x="77221" y="10479"/>
                    <a:pt x="77053" y="9944"/>
                    <a:pt x="77053" y="9609"/>
                  </a:cubicBezTo>
                  <a:cubicBezTo>
                    <a:pt x="89241" y="8737"/>
                    <a:pt x="100725" y="5324"/>
                    <a:pt x="11117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9" name="Shape 576">
              <a:extLst>
                <a:ext uri="{FF2B5EF4-FFF2-40B4-BE49-F238E27FC236}">
                  <a16:creationId xmlns:a16="http://schemas.microsoft.com/office/drawing/2014/main" id="{128C17CA-F612-4706-A157-9B0EA115871C}"/>
                </a:ext>
              </a:extLst>
            </p:cNvPr>
            <p:cNvSpPr/>
            <p:nvPr/>
          </p:nvSpPr>
          <p:spPr>
            <a:xfrm>
              <a:off x="268443" y="468661"/>
              <a:ext cx="163635" cy="384202"/>
            </a:xfrm>
            <a:custGeom>
              <a:avLst/>
              <a:gdLst/>
              <a:ahLst/>
              <a:cxnLst/>
              <a:rect l="0" t="0" r="0" b="0"/>
              <a:pathLst>
                <a:path w="163635" h="384202">
                  <a:moveTo>
                    <a:pt x="163635" y="0"/>
                  </a:moveTo>
                  <a:lnTo>
                    <a:pt x="163635" y="132419"/>
                  </a:lnTo>
                  <a:lnTo>
                    <a:pt x="159107" y="131686"/>
                  </a:lnTo>
                  <a:cubicBezTo>
                    <a:pt x="132188" y="134600"/>
                    <a:pt x="111798" y="151741"/>
                    <a:pt x="113842" y="169921"/>
                  </a:cubicBezTo>
                  <a:lnTo>
                    <a:pt x="113840" y="169921"/>
                  </a:lnTo>
                  <a:cubicBezTo>
                    <a:pt x="114777" y="179011"/>
                    <a:pt x="120821" y="183858"/>
                    <a:pt x="130015" y="186064"/>
                  </a:cubicBezTo>
                  <a:lnTo>
                    <a:pt x="163635" y="186348"/>
                  </a:lnTo>
                  <a:lnTo>
                    <a:pt x="163635" y="384202"/>
                  </a:lnTo>
                  <a:lnTo>
                    <a:pt x="132295" y="352968"/>
                  </a:lnTo>
                  <a:cubicBezTo>
                    <a:pt x="90181" y="305780"/>
                    <a:pt x="53709" y="243503"/>
                    <a:pt x="26715" y="171824"/>
                  </a:cubicBezTo>
                  <a:cubicBezTo>
                    <a:pt x="18914" y="151269"/>
                    <a:pt x="13130" y="130446"/>
                    <a:pt x="8740" y="109747"/>
                  </a:cubicBezTo>
                  <a:lnTo>
                    <a:pt x="0" y="53987"/>
                  </a:lnTo>
                  <a:lnTo>
                    <a:pt x="0" y="45690"/>
                  </a:lnTo>
                  <a:lnTo>
                    <a:pt x="4450" y="31778"/>
                  </a:lnTo>
                  <a:cubicBezTo>
                    <a:pt x="6860" y="29033"/>
                    <a:pt x="9941" y="26991"/>
                    <a:pt x="13189" y="25786"/>
                  </a:cubicBezTo>
                  <a:cubicBezTo>
                    <a:pt x="15599" y="24915"/>
                    <a:pt x="17977" y="24413"/>
                    <a:pt x="20387" y="24413"/>
                  </a:cubicBezTo>
                  <a:cubicBezTo>
                    <a:pt x="60519" y="23509"/>
                    <a:pt x="97161" y="20101"/>
                    <a:pt x="147494" y="5444"/>
                  </a:cubicBezTo>
                  <a:lnTo>
                    <a:pt x="16363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0" name="Shape 577">
              <a:extLst>
                <a:ext uri="{FF2B5EF4-FFF2-40B4-BE49-F238E27FC236}">
                  <a16:creationId xmlns:a16="http://schemas.microsoft.com/office/drawing/2014/main" id="{216BE880-0223-4ABC-958D-5B5F4464218C}"/>
                </a:ext>
              </a:extLst>
            </p:cNvPr>
            <p:cNvSpPr/>
            <p:nvPr/>
          </p:nvSpPr>
          <p:spPr>
            <a:xfrm>
              <a:off x="432077" y="401457"/>
              <a:ext cx="149518" cy="514262"/>
            </a:xfrm>
            <a:custGeom>
              <a:avLst/>
              <a:gdLst/>
              <a:ahLst/>
              <a:cxnLst/>
              <a:rect l="0" t="0" r="0" b="0"/>
              <a:pathLst>
                <a:path w="149518" h="514262">
                  <a:moveTo>
                    <a:pt x="149518" y="0"/>
                  </a:moveTo>
                  <a:lnTo>
                    <a:pt x="149518" y="163932"/>
                  </a:lnTo>
                  <a:lnTo>
                    <a:pt x="148853" y="166230"/>
                  </a:lnTo>
                  <a:cubicBezTo>
                    <a:pt x="148049" y="172989"/>
                    <a:pt x="148269" y="179744"/>
                    <a:pt x="149332" y="185753"/>
                  </a:cubicBezTo>
                  <a:lnTo>
                    <a:pt x="149518" y="186258"/>
                  </a:lnTo>
                  <a:lnTo>
                    <a:pt x="149518" y="362363"/>
                  </a:lnTo>
                  <a:lnTo>
                    <a:pt x="126568" y="367389"/>
                  </a:lnTo>
                  <a:cubicBezTo>
                    <a:pt x="98328" y="369706"/>
                    <a:pt x="70618" y="361796"/>
                    <a:pt x="51986" y="355243"/>
                  </a:cubicBezTo>
                  <a:cubicBezTo>
                    <a:pt x="50111" y="354740"/>
                    <a:pt x="48035" y="355075"/>
                    <a:pt x="46496" y="356280"/>
                  </a:cubicBezTo>
                  <a:cubicBezTo>
                    <a:pt x="44955" y="357654"/>
                    <a:pt x="44286" y="359561"/>
                    <a:pt x="44453" y="361603"/>
                  </a:cubicBezTo>
                  <a:cubicBezTo>
                    <a:pt x="45491" y="368801"/>
                    <a:pt x="47032" y="376000"/>
                    <a:pt x="49776" y="383198"/>
                  </a:cubicBezTo>
                  <a:cubicBezTo>
                    <a:pt x="65346" y="424355"/>
                    <a:pt x="102214" y="446584"/>
                    <a:pt x="142811" y="446454"/>
                  </a:cubicBezTo>
                  <a:lnTo>
                    <a:pt x="149518" y="445198"/>
                  </a:lnTo>
                  <a:lnTo>
                    <a:pt x="149518" y="514262"/>
                  </a:lnTo>
                  <a:lnTo>
                    <a:pt x="108098" y="510790"/>
                  </a:lnTo>
                  <a:cubicBezTo>
                    <a:pt x="70924" y="502294"/>
                    <a:pt x="34767" y="482114"/>
                    <a:pt x="1244" y="452647"/>
                  </a:cubicBezTo>
                  <a:lnTo>
                    <a:pt x="0" y="451406"/>
                  </a:lnTo>
                  <a:lnTo>
                    <a:pt x="0" y="253553"/>
                  </a:lnTo>
                  <a:lnTo>
                    <a:pt x="1465" y="253565"/>
                  </a:lnTo>
                  <a:cubicBezTo>
                    <a:pt x="28383" y="250485"/>
                    <a:pt x="51853" y="261634"/>
                    <a:pt x="49810" y="243454"/>
                  </a:cubicBezTo>
                  <a:cubicBezTo>
                    <a:pt x="48280" y="229819"/>
                    <a:pt x="33716" y="209931"/>
                    <a:pt x="15103" y="202068"/>
                  </a:cubicBezTo>
                  <a:lnTo>
                    <a:pt x="0" y="199624"/>
                  </a:lnTo>
                  <a:lnTo>
                    <a:pt x="0" y="67205"/>
                  </a:lnTo>
                  <a:lnTo>
                    <a:pt x="39394" y="53918"/>
                  </a:lnTo>
                  <a:cubicBezTo>
                    <a:pt x="80275" y="38501"/>
                    <a:pt x="110483" y="24063"/>
                    <a:pt x="135593" y="9194"/>
                  </a:cubicBezTo>
                  <a:lnTo>
                    <a:pt x="14951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1" name="Shape 578">
              <a:extLst>
                <a:ext uri="{FF2B5EF4-FFF2-40B4-BE49-F238E27FC236}">
                  <a16:creationId xmlns:a16="http://schemas.microsoft.com/office/drawing/2014/main" id="{B329A4B7-75D5-4E16-BA1C-D9F6BB6D01A0}"/>
                </a:ext>
              </a:extLst>
            </p:cNvPr>
            <p:cNvSpPr/>
            <p:nvPr/>
          </p:nvSpPr>
          <p:spPr>
            <a:xfrm>
              <a:off x="581596" y="358015"/>
              <a:ext cx="215845" cy="558425"/>
            </a:xfrm>
            <a:custGeom>
              <a:avLst/>
              <a:gdLst/>
              <a:ahLst/>
              <a:cxnLst/>
              <a:rect l="0" t="0" r="0" b="0"/>
              <a:pathLst>
                <a:path w="215845" h="558425">
                  <a:moveTo>
                    <a:pt x="68463" y="503"/>
                  </a:moveTo>
                  <a:cubicBezTo>
                    <a:pt x="74456" y="1340"/>
                    <a:pt x="79947" y="4620"/>
                    <a:pt x="83362" y="9576"/>
                  </a:cubicBezTo>
                  <a:lnTo>
                    <a:pt x="83360" y="9576"/>
                  </a:lnTo>
                  <a:cubicBezTo>
                    <a:pt x="106328" y="42652"/>
                    <a:pt x="128425" y="79347"/>
                    <a:pt x="143826" y="120495"/>
                  </a:cubicBezTo>
                  <a:cubicBezTo>
                    <a:pt x="215845" y="311630"/>
                    <a:pt x="193046" y="497116"/>
                    <a:pt x="58986" y="547506"/>
                  </a:cubicBezTo>
                  <a:cubicBezTo>
                    <a:pt x="42228" y="553805"/>
                    <a:pt x="25388" y="557374"/>
                    <a:pt x="8606" y="558425"/>
                  </a:cubicBezTo>
                  <a:lnTo>
                    <a:pt x="0" y="557704"/>
                  </a:lnTo>
                  <a:lnTo>
                    <a:pt x="0" y="488640"/>
                  </a:lnTo>
                  <a:lnTo>
                    <a:pt x="34481" y="482185"/>
                  </a:lnTo>
                  <a:lnTo>
                    <a:pt x="34479" y="482185"/>
                  </a:lnTo>
                  <a:cubicBezTo>
                    <a:pt x="89353" y="461597"/>
                    <a:pt x="119352" y="406753"/>
                    <a:pt x="98360" y="351878"/>
                  </a:cubicBezTo>
                  <a:cubicBezTo>
                    <a:pt x="95614" y="344679"/>
                    <a:pt x="92199" y="338150"/>
                    <a:pt x="88082" y="332157"/>
                  </a:cubicBezTo>
                  <a:cubicBezTo>
                    <a:pt x="87077" y="330450"/>
                    <a:pt x="85168" y="329580"/>
                    <a:pt x="83126" y="329580"/>
                  </a:cubicBezTo>
                  <a:cubicBezTo>
                    <a:pt x="81084" y="329580"/>
                    <a:pt x="79376" y="330785"/>
                    <a:pt x="78338" y="332492"/>
                  </a:cubicBezTo>
                  <a:cubicBezTo>
                    <a:pt x="65482" y="355493"/>
                    <a:pt x="42008" y="390783"/>
                    <a:pt x="5149" y="404676"/>
                  </a:cubicBezTo>
                  <a:lnTo>
                    <a:pt x="0" y="405804"/>
                  </a:lnTo>
                  <a:lnTo>
                    <a:pt x="0" y="229700"/>
                  </a:lnTo>
                  <a:lnTo>
                    <a:pt x="5353" y="244241"/>
                  </a:lnTo>
                  <a:cubicBezTo>
                    <a:pt x="15632" y="259475"/>
                    <a:pt x="26245" y="235836"/>
                    <a:pt x="48711" y="220570"/>
                  </a:cubicBezTo>
                  <a:cubicBezTo>
                    <a:pt x="71177" y="205336"/>
                    <a:pt x="87448" y="190068"/>
                    <a:pt x="77203" y="174836"/>
                  </a:cubicBezTo>
                  <a:cubicBezTo>
                    <a:pt x="72047" y="167202"/>
                    <a:pt x="62831" y="163427"/>
                    <a:pt x="52096" y="163469"/>
                  </a:cubicBezTo>
                  <a:cubicBezTo>
                    <a:pt x="41361" y="163510"/>
                    <a:pt x="29108" y="167369"/>
                    <a:pt x="17875" y="175002"/>
                  </a:cubicBezTo>
                  <a:cubicBezTo>
                    <a:pt x="12258" y="178810"/>
                    <a:pt x="8025" y="184098"/>
                    <a:pt x="4995" y="190124"/>
                  </a:cubicBezTo>
                  <a:lnTo>
                    <a:pt x="0" y="207374"/>
                  </a:lnTo>
                  <a:lnTo>
                    <a:pt x="0" y="43442"/>
                  </a:lnTo>
                  <a:lnTo>
                    <a:pt x="20614" y="29832"/>
                  </a:lnTo>
                  <a:cubicBezTo>
                    <a:pt x="31318" y="22005"/>
                    <a:pt x="41444" y="13895"/>
                    <a:pt x="51689" y="5324"/>
                  </a:cubicBezTo>
                  <a:cubicBezTo>
                    <a:pt x="53563" y="3750"/>
                    <a:pt x="55773" y="2578"/>
                    <a:pt x="58017" y="1708"/>
                  </a:cubicBezTo>
                  <a:cubicBezTo>
                    <a:pt x="61264" y="503"/>
                    <a:pt x="64847" y="0"/>
                    <a:pt x="68463" y="50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2" name="Shape 579">
              <a:extLst>
                <a:ext uri="{FF2B5EF4-FFF2-40B4-BE49-F238E27FC236}">
                  <a16:creationId xmlns:a16="http://schemas.microsoft.com/office/drawing/2014/main" id="{83174EFF-54D9-452E-BAE9-10C815A86963}"/>
                </a:ext>
              </a:extLst>
            </p:cNvPr>
            <p:cNvSpPr/>
            <p:nvPr/>
          </p:nvSpPr>
          <p:spPr>
            <a:xfrm>
              <a:off x="677112" y="626935"/>
              <a:ext cx="269117" cy="298113"/>
            </a:xfrm>
            <a:custGeom>
              <a:avLst/>
              <a:gdLst/>
              <a:ahLst/>
              <a:cxnLst/>
              <a:rect l="0" t="0" r="0" b="0"/>
              <a:pathLst>
                <a:path w="269117" h="298113">
                  <a:moveTo>
                    <a:pt x="221305" y="0"/>
                  </a:moveTo>
                  <a:lnTo>
                    <a:pt x="269117" y="48518"/>
                  </a:lnTo>
                  <a:cubicBezTo>
                    <a:pt x="213576" y="106972"/>
                    <a:pt x="41650" y="298113"/>
                    <a:pt x="19184" y="291250"/>
                  </a:cubicBezTo>
                  <a:cubicBezTo>
                    <a:pt x="13693" y="289509"/>
                    <a:pt x="5826" y="283014"/>
                    <a:pt x="1707" y="279063"/>
                  </a:cubicBezTo>
                  <a:cubicBezTo>
                    <a:pt x="1205" y="278394"/>
                    <a:pt x="502" y="277858"/>
                    <a:pt x="0" y="277189"/>
                  </a:cubicBezTo>
                  <a:cubicBezTo>
                    <a:pt x="63410" y="248398"/>
                    <a:pt x="99401" y="187193"/>
                    <a:pt x="110215" y="109384"/>
                  </a:cubicBezTo>
                  <a:cubicBezTo>
                    <a:pt x="153942" y="65153"/>
                    <a:pt x="198002" y="22465"/>
                    <a:pt x="22130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3" name="Shape 580">
              <a:extLst>
                <a:ext uri="{FF2B5EF4-FFF2-40B4-BE49-F238E27FC236}">
                  <a16:creationId xmlns:a16="http://schemas.microsoft.com/office/drawing/2014/main" id="{29739D6F-3AAC-4F4C-AC02-14786CB8412C}"/>
                </a:ext>
              </a:extLst>
            </p:cNvPr>
            <p:cNvSpPr/>
            <p:nvPr/>
          </p:nvSpPr>
          <p:spPr>
            <a:xfrm>
              <a:off x="723213" y="404528"/>
              <a:ext cx="89830" cy="302823"/>
            </a:xfrm>
            <a:custGeom>
              <a:avLst/>
              <a:gdLst/>
              <a:ahLst/>
              <a:cxnLst/>
              <a:rect l="0" t="0" r="0" b="0"/>
              <a:pathLst>
                <a:path w="89830" h="302823">
                  <a:moveTo>
                    <a:pt x="89830" y="0"/>
                  </a:moveTo>
                  <a:lnTo>
                    <a:pt x="89830" y="28167"/>
                  </a:lnTo>
                  <a:lnTo>
                    <a:pt x="80296" y="28841"/>
                  </a:lnTo>
                  <a:cubicBezTo>
                    <a:pt x="66870" y="32583"/>
                    <a:pt x="56273" y="44046"/>
                    <a:pt x="54339" y="58710"/>
                  </a:cubicBezTo>
                  <a:cubicBezTo>
                    <a:pt x="51796" y="78263"/>
                    <a:pt x="65656" y="96243"/>
                    <a:pt x="85210" y="98821"/>
                  </a:cubicBezTo>
                  <a:lnTo>
                    <a:pt x="89830" y="98529"/>
                  </a:lnTo>
                  <a:lnTo>
                    <a:pt x="89830" y="281487"/>
                  </a:lnTo>
                  <a:lnTo>
                    <a:pt x="66862" y="302823"/>
                  </a:lnTo>
                  <a:cubicBezTo>
                    <a:pt x="70778" y="234752"/>
                    <a:pt x="57253" y="156578"/>
                    <a:pt x="27422" y="77396"/>
                  </a:cubicBezTo>
                  <a:cubicBezTo>
                    <a:pt x="19721" y="56838"/>
                    <a:pt x="10279" y="37454"/>
                    <a:pt x="0" y="18939"/>
                  </a:cubicBezTo>
                  <a:cubicBezTo>
                    <a:pt x="12690" y="11037"/>
                    <a:pt x="31038" y="4709"/>
                    <a:pt x="57085" y="759"/>
                  </a:cubicBezTo>
                  <a:lnTo>
                    <a:pt x="57089" y="760"/>
                  </a:lnTo>
                  <a:lnTo>
                    <a:pt x="8983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4" name="Shape 581">
              <a:extLst>
                <a:ext uri="{FF2B5EF4-FFF2-40B4-BE49-F238E27FC236}">
                  <a16:creationId xmlns:a16="http://schemas.microsoft.com/office/drawing/2014/main" id="{C76795E2-0B33-45B1-AA71-4CA7A4801F38}"/>
                </a:ext>
              </a:extLst>
            </p:cNvPr>
            <p:cNvSpPr/>
            <p:nvPr/>
          </p:nvSpPr>
          <p:spPr>
            <a:xfrm>
              <a:off x="813043" y="403982"/>
              <a:ext cx="166939" cy="282032"/>
            </a:xfrm>
            <a:custGeom>
              <a:avLst/>
              <a:gdLst/>
              <a:ahLst/>
              <a:cxnLst/>
              <a:rect l="0" t="0" r="0" b="0"/>
              <a:pathLst>
                <a:path w="166939" h="282032">
                  <a:moveTo>
                    <a:pt x="23493" y="0"/>
                  </a:moveTo>
                  <a:cubicBezTo>
                    <a:pt x="78361" y="5727"/>
                    <a:pt x="128394" y="31722"/>
                    <a:pt x="166939" y="70544"/>
                  </a:cubicBezTo>
                  <a:cubicBezTo>
                    <a:pt x="155957" y="78612"/>
                    <a:pt x="146884" y="88723"/>
                    <a:pt x="139686" y="100039"/>
                  </a:cubicBezTo>
                  <a:cubicBezTo>
                    <a:pt x="134027" y="86313"/>
                    <a:pt x="119965" y="77239"/>
                    <a:pt x="104363" y="78612"/>
                  </a:cubicBezTo>
                  <a:cubicBezTo>
                    <a:pt x="85011" y="80353"/>
                    <a:pt x="70782" y="97328"/>
                    <a:pt x="72489" y="116512"/>
                  </a:cubicBezTo>
                  <a:cubicBezTo>
                    <a:pt x="74230" y="135697"/>
                    <a:pt x="91205" y="149926"/>
                    <a:pt x="110389" y="148219"/>
                  </a:cubicBezTo>
                  <a:cubicBezTo>
                    <a:pt x="115345" y="147716"/>
                    <a:pt x="119798" y="146344"/>
                    <a:pt x="123916" y="144101"/>
                  </a:cubicBezTo>
                  <a:cubicBezTo>
                    <a:pt x="123079" y="150128"/>
                    <a:pt x="122912" y="156120"/>
                    <a:pt x="123246" y="162113"/>
                  </a:cubicBezTo>
                  <a:cubicBezTo>
                    <a:pt x="123413" y="165395"/>
                    <a:pt x="123782" y="168476"/>
                    <a:pt x="124285" y="171556"/>
                  </a:cubicBezTo>
                  <a:cubicBezTo>
                    <a:pt x="92742" y="193652"/>
                    <a:pt x="64954" y="220403"/>
                    <a:pt x="37364" y="247322"/>
                  </a:cubicBezTo>
                  <a:lnTo>
                    <a:pt x="0" y="282032"/>
                  </a:lnTo>
                  <a:lnTo>
                    <a:pt x="0" y="99075"/>
                  </a:lnTo>
                  <a:lnTo>
                    <a:pt x="9533" y="98474"/>
                  </a:lnTo>
                  <a:cubicBezTo>
                    <a:pt x="22959" y="94800"/>
                    <a:pt x="33556" y="83287"/>
                    <a:pt x="35490" y="68496"/>
                  </a:cubicBezTo>
                  <a:cubicBezTo>
                    <a:pt x="38034" y="48943"/>
                    <a:pt x="24172" y="30964"/>
                    <a:pt x="4620" y="28386"/>
                  </a:cubicBezTo>
                  <a:lnTo>
                    <a:pt x="0" y="28712"/>
                  </a:lnTo>
                  <a:lnTo>
                    <a:pt x="0" y="546"/>
                  </a:lnTo>
                  <a:lnTo>
                    <a:pt x="234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227" name="Group 226">
            <a:extLst>
              <a:ext uri="{FF2B5EF4-FFF2-40B4-BE49-F238E27FC236}">
                <a16:creationId xmlns:a16="http://schemas.microsoft.com/office/drawing/2014/main" id="{B80115A0-FC5B-47BF-AAFA-C2B31E439AB0}"/>
              </a:ext>
            </a:extLst>
          </p:cNvPr>
          <p:cNvGrpSpPr/>
          <p:nvPr/>
        </p:nvGrpSpPr>
        <p:grpSpPr>
          <a:xfrm>
            <a:off x="7397141" y="882163"/>
            <a:ext cx="731789" cy="664192"/>
            <a:chOff x="0" y="0"/>
            <a:chExt cx="1393992" cy="1331996"/>
          </a:xfrm>
        </p:grpSpPr>
        <p:sp>
          <p:nvSpPr>
            <p:cNvPr id="228" name="Shape 1039">
              <a:extLst>
                <a:ext uri="{FF2B5EF4-FFF2-40B4-BE49-F238E27FC236}">
                  <a16:creationId xmlns:a16="http://schemas.microsoft.com/office/drawing/2014/main" id="{6A48E910-D682-4494-A019-AE033D9F1A7D}"/>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29" name="Shape 1042">
              <a:extLst>
                <a:ext uri="{FF2B5EF4-FFF2-40B4-BE49-F238E27FC236}">
                  <a16:creationId xmlns:a16="http://schemas.microsoft.com/office/drawing/2014/main" id="{F63049E9-A2F7-4620-9040-292FC32F472A}"/>
                </a:ext>
              </a:extLst>
            </p:cNvPr>
            <p:cNvSpPr/>
            <p:nvPr/>
          </p:nvSpPr>
          <p:spPr>
            <a:xfrm>
              <a:off x="880467" y="404662"/>
              <a:ext cx="149067" cy="275206"/>
            </a:xfrm>
            <a:custGeom>
              <a:avLst/>
              <a:gdLst/>
              <a:ahLst/>
              <a:cxnLst/>
              <a:rect l="0" t="0" r="0" b="0"/>
              <a:pathLst>
                <a:path w="149067" h="275206">
                  <a:moveTo>
                    <a:pt x="0" y="0"/>
                  </a:moveTo>
                  <a:lnTo>
                    <a:pt x="22934" y="0"/>
                  </a:lnTo>
                  <a:lnTo>
                    <a:pt x="22934" y="24338"/>
                  </a:lnTo>
                  <a:cubicBezTo>
                    <a:pt x="36608" y="27521"/>
                    <a:pt x="48591" y="36236"/>
                    <a:pt x="55644" y="48763"/>
                  </a:cubicBezTo>
                  <a:lnTo>
                    <a:pt x="145258" y="208096"/>
                  </a:lnTo>
                  <a:lnTo>
                    <a:pt x="145255" y="208096"/>
                  </a:lnTo>
                  <a:cubicBezTo>
                    <a:pt x="147749" y="212540"/>
                    <a:pt x="149067" y="217556"/>
                    <a:pt x="149067" y="222630"/>
                  </a:cubicBezTo>
                  <a:cubicBezTo>
                    <a:pt x="149067" y="238971"/>
                    <a:pt x="135766" y="252273"/>
                    <a:pt x="119426" y="252273"/>
                  </a:cubicBezTo>
                  <a:lnTo>
                    <a:pt x="22934" y="252273"/>
                  </a:lnTo>
                  <a:lnTo>
                    <a:pt x="22934" y="275206"/>
                  </a:lnTo>
                  <a:lnTo>
                    <a:pt x="0" y="27520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0" name="Shape 28658">
              <a:extLst>
                <a:ext uri="{FF2B5EF4-FFF2-40B4-BE49-F238E27FC236}">
                  <a16:creationId xmlns:a16="http://schemas.microsoft.com/office/drawing/2014/main" id="{1E14F5F0-DB96-4A0D-9807-CD136714D601}"/>
                </a:ext>
              </a:extLst>
            </p:cNvPr>
            <p:cNvSpPr/>
            <p:nvPr/>
          </p:nvSpPr>
          <p:spPr>
            <a:xfrm>
              <a:off x="903401"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1" name="Shape 28659">
              <a:extLst>
                <a:ext uri="{FF2B5EF4-FFF2-40B4-BE49-F238E27FC236}">
                  <a16:creationId xmlns:a16="http://schemas.microsoft.com/office/drawing/2014/main" id="{ECC890DD-24B1-4B25-84E9-0795649E0214}"/>
                </a:ext>
              </a:extLst>
            </p:cNvPr>
            <p:cNvSpPr/>
            <p:nvPr/>
          </p:nvSpPr>
          <p:spPr>
            <a:xfrm>
              <a:off x="857533"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2" name="Shape 1045">
              <a:extLst>
                <a:ext uri="{FF2B5EF4-FFF2-40B4-BE49-F238E27FC236}">
                  <a16:creationId xmlns:a16="http://schemas.microsoft.com/office/drawing/2014/main" id="{E2F32858-1102-43F0-AAF5-91D2EBD8B268}"/>
                </a:ext>
              </a:extLst>
            </p:cNvPr>
            <p:cNvSpPr/>
            <p:nvPr/>
          </p:nvSpPr>
          <p:spPr>
            <a:xfrm>
              <a:off x="880467" y="805988"/>
              <a:ext cx="22934" cy="26761"/>
            </a:xfrm>
            <a:custGeom>
              <a:avLst/>
              <a:gdLst/>
              <a:ahLst/>
              <a:cxnLst/>
              <a:rect l="0" t="0" r="0" b="0"/>
              <a:pathLst>
                <a:path w="22934" h="26761">
                  <a:moveTo>
                    <a:pt x="11467" y="0"/>
                  </a:moveTo>
                  <a:cubicBezTo>
                    <a:pt x="17200" y="0"/>
                    <a:pt x="22934" y="3827"/>
                    <a:pt x="22934" y="11480"/>
                  </a:cubicBezTo>
                  <a:cubicBezTo>
                    <a:pt x="22934" y="26761"/>
                    <a:pt x="0" y="26761"/>
                    <a:pt x="0" y="11480"/>
                  </a:cubicBezTo>
                  <a:cubicBezTo>
                    <a:pt x="0" y="3827"/>
                    <a:pt x="5733" y="0"/>
                    <a:pt x="11467"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3" name="Shape 1046">
              <a:extLst>
                <a:ext uri="{FF2B5EF4-FFF2-40B4-BE49-F238E27FC236}">
                  <a16:creationId xmlns:a16="http://schemas.microsoft.com/office/drawing/2014/main" id="{4B475E4A-8CD8-45E9-8A05-BF15868889DE}"/>
                </a:ext>
              </a:extLst>
            </p:cNvPr>
            <p:cNvSpPr/>
            <p:nvPr/>
          </p:nvSpPr>
          <p:spPr>
            <a:xfrm>
              <a:off x="524990" y="909195"/>
              <a:ext cx="6578" cy="5541"/>
            </a:xfrm>
            <a:custGeom>
              <a:avLst/>
              <a:gdLst/>
              <a:ahLst/>
              <a:cxnLst/>
              <a:rect l="0" t="0" r="0" b="0"/>
              <a:pathLst>
                <a:path w="6578" h="5541">
                  <a:moveTo>
                    <a:pt x="0" y="0"/>
                  </a:moveTo>
                  <a:lnTo>
                    <a:pt x="6578" y="0"/>
                  </a:lnTo>
                  <a:lnTo>
                    <a:pt x="6578" y="554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4" name="Shape 1047">
              <a:extLst>
                <a:ext uri="{FF2B5EF4-FFF2-40B4-BE49-F238E27FC236}">
                  <a16:creationId xmlns:a16="http://schemas.microsoft.com/office/drawing/2014/main" id="{1C934FE4-2108-486A-856C-8B9BCA3F7B7E}"/>
                </a:ext>
              </a:extLst>
            </p:cNvPr>
            <p:cNvSpPr/>
            <p:nvPr/>
          </p:nvSpPr>
          <p:spPr>
            <a:xfrm>
              <a:off x="364452" y="525163"/>
              <a:ext cx="167116" cy="361099"/>
            </a:xfrm>
            <a:custGeom>
              <a:avLst/>
              <a:gdLst/>
              <a:ahLst/>
              <a:cxnLst/>
              <a:rect l="0" t="0" r="0" b="0"/>
              <a:pathLst>
                <a:path w="167116" h="361099">
                  <a:moveTo>
                    <a:pt x="167116" y="0"/>
                  </a:moveTo>
                  <a:lnTo>
                    <a:pt x="167116" y="140405"/>
                  </a:lnTo>
                  <a:lnTo>
                    <a:pt x="160535" y="136353"/>
                  </a:lnTo>
                  <a:lnTo>
                    <a:pt x="160535" y="246436"/>
                  </a:lnTo>
                  <a:lnTo>
                    <a:pt x="167116" y="246436"/>
                  </a:lnTo>
                  <a:lnTo>
                    <a:pt x="167116" y="315218"/>
                  </a:lnTo>
                  <a:lnTo>
                    <a:pt x="141388" y="315211"/>
                  </a:lnTo>
                  <a:lnTo>
                    <a:pt x="132559" y="268197"/>
                  </a:lnTo>
                  <a:lnTo>
                    <a:pt x="81961" y="242913"/>
                  </a:lnTo>
                  <a:cubicBezTo>
                    <a:pt x="85429" y="262693"/>
                    <a:pt x="94144" y="281326"/>
                    <a:pt x="107360" y="296749"/>
                  </a:cubicBezTo>
                  <a:lnTo>
                    <a:pt x="142879" y="338174"/>
                  </a:lnTo>
                  <a:lnTo>
                    <a:pt x="167116" y="338174"/>
                  </a:lnTo>
                  <a:lnTo>
                    <a:pt x="167116" y="361099"/>
                  </a:lnTo>
                  <a:lnTo>
                    <a:pt x="132328" y="361099"/>
                  </a:lnTo>
                  <a:lnTo>
                    <a:pt x="89958" y="311648"/>
                  </a:lnTo>
                  <a:cubicBezTo>
                    <a:pt x="70522" y="288946"/>
                    <a:pt x="59284" y="260452"/>
                    <a:pt x="57679" y="230751"/>
                  </a:cubicBezTo>
                  <a:lnTo>
                    <a:pt x="55271" y="229547"/>
                  </a:lnTo>
                  <a:cubicBezTo>
                    <a:pt x="47359" y="225591"/>
                    <a:pt x="38500" y="223498"/>
                    <a:pt x="29642" y="223498"/>
                  </a:cubicBezTo>
                  <a:lnTo>
                    <a:pt x="0" y="223498"/>
                  </a:lnTo>
                  <a:lnTo>
                    <a:pt x="0" y="200565"/>
                  </a:lnTo>
                  <a:lnTo>
                    <a:pt x="29671" y="200565"/>
                  </a:lnTo>
                  <a:cubicBezTo>
                    <a:pt x="42055" y="200565"/>
                    <a:pt x="54497" y="203517"/>
                    <a:pt x="65563" y="209049"/>
                  </a:cubicBezTo>
                  <a:lnTo>
                    <a:pt x="137632" y="245086"/>
                  </a:lnTo>
                  <a:lnTo>
                    <a:pt x="137632" y="125058"/>
                  </a:lnTo>
                  <a:cubicBezTo>
                    <a:pt x="116820" y="116343"/>
                    <a:pt x="94660" y="110982"/>
                    <a:pt x="72069" y="109377"/>
                  </a:cubicBezTo>
                  <a:cubicBezTo>
                    <a:pt x="84453" y="68485"/>
                    <a:pt x="110527" y="33849"/>
                    <a:pt x="145623" y="10777"/>
                  </a:cubicBezTo>
                  <a:lnTo>
                    <a:pt x="16711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5" name="Shape 1048">
              <a:extLst>
                <a:ext uri="{FF2B5EF4-FFF2-40B4-BE49-F238E27FC236}">
                  <a16:creationId xmlns:a16="http://schemas.microsoft.com/office/drawing/2014/main" id="{C9C96696-7369-44FB-A601-4E9EAEDC4C6A}"/>
                </a:ext>
              </a:extLst>
            </p:cNvPr>
            <p:cNvSpPr/>
            <p:nvPr/>
          </p:nvSpPr>
          <p:spPr>
            <a:xfrm>
              <a:off x="531568" y="508607"/>
              <a:ext cx="52989" cy="160391"/>
            </a:xfrm>
            <a:custGeom>
              <a:avLst/>
              <a:gdLst/>
              <a:ahLst/>
              <a:cxnLst/>
              <a:rect l="0" t="0" r="0" b="0"/>
              <a:pathLst>
                <a:path w="52989" h="160391">
                  <a:moveTo>
                    <a:pt x="52989" y="0"/>
                  </a:moveTo>
                  <a:cubicBezTo>
                    <a:pt x="25125" y="49221"/>
                    <a:pt x="8957" y="104002"/>
                    <a:pt x="5573" y="160391"/>
                  </a:cubicBezTo>
                  <a:lnTo>
                    <a:pt x="0" y="156960"/>
                  </a:lnTo>
                  <a:lnTo>
                    <a:pt x="0" y="16556"/>
                  </a:lnTo>
                  <a:lnTo>
                    <a:pt x="16438" y="8313"/>
                  </a:lnTo>
                  <a:cubicBezTo>
                    <a:pt x="28306" y="4013"/>
                    <a:pt x="40519" y="1233"/>
                    <a:pt x="5298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6" name="Shape 1049">
              <a:extLst>
                <a:ext uri="{FF2B5EF4-FFF2-40B4-BE49-F238E27FC236}">
                  <a16:creationId xmlns:a16="http://schemas.microsoft.com/office/drawing/2014/main" id="{AD59BA96-7169-4B58-A8C9-DEE7943589ED}"/>
                </a:ext>
              </a:extLst>
            </p:cNvPr>
            <p:cNvSpPr/>
            <p:nvPr/>
          </p:nvSpPr>
          <p:spPr>
            <a:xfrm>
              <a:off x="531568" y="271434"/>
              <a:ext cx="188358" cy="660696"/>
            </a:xfrm>
            <a:custGeom>
              <a:avLst/>
              <a:gdLst/>
              <a:ahLst/>
              <a:cxnLst/>
              <a:rect l="0" t="0" r="0" b="0"/>
              <a:pathLst>
                <a:path w="188358" h="660696">
                  <a:moveTo>
                    <a:pt x="153956" y="0"/>
                  </a:moveTo>
                  <a:lnTo>
                    <a:pt x="188358" y="17204"/>
                  </a:lnTo>
                  <a:lnTo>
                    <a:pt x="188358" y="124932"/>
                  </a:lnTo>
                  <a:lnTo>
                    <a:pt x="176891" y="129518"/>
                  </a:lnTo>
                  <a:lnTo>
                    <a:pt x="176891" y="156150"/>
                  </a:lnTo>
                  <a:lnTo>
                    <a:pt x="188358" y="156150"/>
                  </a:lnTo>
                  <a:lnTo>
                    <a:pt x="188358" y="293753"/>
                  </a:lnTo>
                  <a:lnTo>
                    <a:pt x="176891" y="293753"/>
                  </a:lnTo>
                  <a:lnTo>
                    <a:pt x="176891" y="374026"/>
                  </a:lnTo>
                  <a:lnTo>
                    <a:pt x="188358" y="374026"/>
                  </a:lnTo>
                  <a:lnTo>
                    <a:pt x="188358" y="442828"/>
                  </a:lnTo>
                  <a:lnTo>
                    <a:pt x="176891" y="442828"/>
                  </a:lnTo>
                  <a:lnTo>
                    <a:pt x="176891" y="523100"/>
                  </a:lnTo>
                  <a:lnTo>
                    <a:pt x="188358" y="523100"/>
                  </a:lnTo>
                  <a:lnTo>
                    <a:pt x="188358" y="568969"/>
                  </a:lnTo>
                  <a:lnTo>
                    <a:pt x="176891" y="568969"/>
                  </a:lnTo>
                  <a:lnTo>
                    <a:pt x="176891" y="591902"/>
                  </a:lnTo>
                  <a:lnTo>
                    <a:pt x="188358" y="591902"/>
                  </a:lnTo>
                  <a:lnTo>
                    <a:pt x="188358" y="660696"/>
                  </a:lnTo>
                  <a:lnTo>
                    <a:pt x="39061" y="660696"/>
                  </a:lnTo>
                  <a:cubicBezTo>
                    <a:pt x="29816" y="660696"/>
                    <a:pt x="21044" y="658460"/>
                    <a:pt x="13264" y="654475"/>
                  </a:cubicBezTo>
                  <a:lnTo>
                    <a:pt x="0" y="643302"/>
                  </a:lnTo>
                  <a:lnTo>
                    <a:pt x="0" y="637761"/>
                  </a:lnTo>
                  <a:lnTo>
                    <a:pt x="108092" y="637761"/>
                  </a:lnTo>
                  <a:lnTo>
                    <a:pt x="108092" y="614827"/>
                  </a:lnTo>
                  <a:lnTo>
                    <a:pt x="0" y="614827"/>
                  </a:lnTo>
                  <a:lnTo>
                    <a:pt x="0" y="591902"/>
                  </a:lnTo>
                  <a:lnTo>
                    <a:pt x="85155" y="591902"/>
                  </a:lnTo>
                  <a:lnTo>
                    <a:pt x="85154" y="568969"/>
                  </a:lnTo>
                  <a:lnTo>
                    <a:pt x="0" y="568947"/>
                  </a:lnTo>
                  <a:lnTo>
                    <a:pt x="0" y="500164"/>
                  </a:lnTo>
                  <a:lnTo>
                    <a:pt x="68929" y="500164"/>
                  </a:lnTo>
                  <a:lnTo>
                    <a:pt x="91862" y="523098"/>
                  </a:lnTo>
                  <a:lnTo>
                    <a:pt x="153955" y="523098"/>
                  </a:lnTo>
                  <a:lnTo>
                    <a:pt x="153955" y="442826"/>
                  </a:lnTo>
                  <a:lnTo>
                    <a:pt x="101351" y="442826"/>
                  </a:lnTo>
                  <a:lnTo>
                    <a:pt x="97996" y="439472"/>
                  </a:lnTo>
                  <a:cubicBezTo>
                    <a:pt x="89826" y="431301"/>
                    <a:pt x="85153" y="419977"/>
                    <a:pt x="85153" y="408424"/>
                  </a:cubicBezTo>
                  <a:cubicBezTo>
                    <a:pt x="85153" y="396871"/>
                    <a:pt x="89826" y="385548"/>
                    <a:pt x="97996" y="377378"/>
                  </a:cubicBezTo>
                  <a:lnTo>
                    <a:pt x="101380" y="374024"/>
                  </a:lnTo>
                  <a:lnTo>
                    <a:pt x="153955" y="374024"/>
                  </a:lnTo>
                  <a:lnTo>
                    <a:pt x="153955" y="293751"/>
                  </a:lnTo>
                  <a:lnTo>
                    <a:pt x="56488" y="293751"/>
                  </a:lnTo>
                  <a:lnTo>
                    <a:pt x="53334" y="289537"/>
                  </a:lnTo>
                  <a:cubicBezTo>
                    <a:pt x="60904" y="270789"/>
                    <a:pt x="69933" y="252556"/>
                    <a:pt x="80770" y="235241"/>
                  </a:cubicBezTo>
                  <a:lnTo>
                    <a:pt x="94387" y="213483"/>
                  </a:lnTo>
                  <a:lnTo>
                    <a:pt x="67783" y="213483"/>
                  </a:lnTo>
                  <a:cubicBezTo>
                    <a:pt x="54338" y="213483"/>
                    <a:pt x="41065" y="215175"/>
                    <a:pt x="28079" y="218242"/>
                  </a:cubicBezTo>
                  <a:cubicBezTo>
                    <a:pt x="29369" y="194820"/>
                    <a:pt x="38915" y="172947"/>
                    <a:pt x="55514" y="156148"/>
                  </a:cubicBezTo>
                  <a:lnTo>
                    <a:pt x="153956" y="156148"/>
                  </a:lnTo>
                  <a:lnTo>
                    <a:pt x="1539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7" name="Shape 1050">
              <a:extLst>
                <a:ext uri="{FF2B5EF4-FFF2-40B4-BE49-F238E27FC236}">
                  <a16:creationId xmlns:a16="http://schemas.microsoft.com/office/drawing/2014/main" id="{9D73FC97-CED3-43D5-9F0A-27175AAF335E}"/>
                </a:ext>
              </a:extLst>
            </p:cNvPr>
            <p:cNvSpPr/>
            <p:nvPr/>
          </p:nvSpPr>
          <p:spPr>
            <a:xfrm>
              <a:off x="719926" y="794535"/>
              <a:ext cx="68801" cy="137595"/>
            </a:xfrm>
            <a:custGeom>
              <a:avLst/>
              <a:gdLst/>
              <a:ahLst/>
              <a:cxnLst/>
              <a:rect l="0" t="0" r="0" b="0"/>
              <a:pathLst>
                <a:path w="68801" h="137595">
                  <a:moveTo>
                    <a:pt x="0" y="0"/>
                  </a:moveTo>
                  <a:lnTo>
                    <a:pt x="68801" y="0"/>
                  </a:lnTo>
                  <a:lnTo>
                    <a:pt x="68801" y="45869"/>
                  </a:lnTo>
                  <a:lnTo>
                    <a:pt x="57334" y="45869"/>
                  </a:lnTo>
                  <a:lnTo>
                    <a:pt x="57334" y="68802"/>
                  </a:lnTo>
                  <a:lnTo>
                    <a:pt x="68801" y="68802"/>
                  </a:lnTo>
                  <a:lnTo>
                    <a:pt x="68801" y="137595"/>
                  </a:lnTo>
                  <a:lnTo>
                    <a:pt x="0" y="137595"/>
                  </a:lnTo>
                  <a:lnTo>
                    <a:pt x="0" y="68802"/>
                  </a:lnTo>
                  <a:lnTo>
                    <a:pt x="11467" y="68802"/>
                  </a:lnTo>
                  <a:lnTo>
                    <a:pt x="11467" y="45869"/>
                  </a:lnTo>
                  <a:lnTo>
                    <a:pt x="0" y="4586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8" name="Shape 1051">
              <a:extLst>
                <a:ext uri="{FF2B5EF4-FFF2-40B4-BE49-F238E27FC236}">
                  <a16:creationId xmlns:a16="http://schemas.microsoft.com/office/drawing/2014/main" id="{DAEC4957-C0D1-44A4-8BF1-D34A1C4FE687}"/>
                </a:ext>
              </a:extLst>
            </p:cNvPr>
            <p:cNvSpPr/>
            <p:nvPr/>
          </p:nvSpPr>
          <p:spPr>
            <a:xfrm>
              <a:off x="719926" y="645461"/>
              <a:ext cx="51486" cy="68802"/>
            </a:xfrm>
            <a:custGeom>
              <a:avLst/>
              <a:gdLst/>
              <a:ahLst/>
              <a:cxnLst/>
              <a:rect l="0" t="0" r="0" b="0"/>
              <a:pathLst>
                <a:path w="51486" h="68802">
                  <a:moveTo>
                    <a:pt x="0" y="0"/>
                  </a:moveTo>
                  <a:lnTo>
                    <a:pt x="51486" y="0"/>
                  </a:lnTo>
                  <a:cubicBezTo>
                    <a:pt x="47787" y="11066"/>
                    <a:pt x="45867" y="22733"/>
                    <a:pt x="45867" y="34400"/>
                  </a:cubicBezTo>
                  <a:cubicBezTo>
                    <a:pt x="45867" y="46068"/>
                    <a:pt x="47787" y="57737"/>
                    <a:pt x="51486" y="68802"/>
                  </a:cubicBezTo>
                  <a:lnTo>
                    <a:pt x="0" y="6880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9" name="Shape 28660">
              <a:extLst>
                <a:ext uri="{FF2B5EF4-FFF2-40B4-BE49-F238E27FC236}">
                  <a16:creationId xmlns:a16="http://schemas.microsoft.com/office/drawing/2014/main" id="{F7C80FBD-EB8E-4443-BEC2-4A2CF08B3B4C}"/>
                </a:ext>
              </a:extLst>
            </p:cNvPr>
            <p:cNvSpPr/>
            <p:nvPr/>
          </p:nvSpPr>
          <p:spPr>
            <a:xfrm>
              <a:off x="719926" y="427584"/>
              <a:ext cx="68801" cy="137603"/>
            </a:xfrm>
            <a:custGeom>
              <a:avLst/>
              <a:gdLst/>
              <a:ahLst/>
              <a:cxnLst/>
              <a:rect l="0" t="0" r="0" b="0"/>
              <a:pathLst>
                <a:path w="68801" h="137603">
                  <a:moveTo>
                    <a:pt x="0" y="0"/>
                  </a:moveTo>
                  <a:lnTo>
                    <a:pt x="68801" y="0"/>
                  </a:lnTo>
                  <a:lnTo>
                    <a:pt x="68801" y="137603"/>
                  </a:lnTo>
                  <a:lnTo>
                    <a:pt x="0" y="137603"/>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0" name="Shape 1053">
              <a:extLst>
                <a:ext uri="{FF2B5EF4-FFF2-40B4-BE49-F238E27FC236}">
                  <a16:creationId xmlns:a16="http://schemas.microsoft.com/office/drawing/2014/main" id="{788C99AA-6B1E-4182-B53D-0F51374168E3}"/>
                </a:ext>
              </a:extLst>
            </p:cNvPr>
            <p:cNvSpPr/>
            <p:nvPr/>
          </p:nvSpPr>
          <p:spPr>
            <a:xfrm>
              <a:off x="719926" y="288638"/>
              <a:ext cx="68801" cy="107728"/>
            </a:xfrm>
            <a:custGeom>
              <a:avLst/>
              <a:gdLst/>
              <a:ahLst/>
              <a:cxnLst/>
              <a:rect l="0" t="0" r="0" b="0"/>
              <a:pathLst>
                <a:path w="68801" h="107728">
                  <a:moveTo>
                    <a:pt x="0" y="0"/>
                  </a:moveTo>
                  <a:lnTo>
                    <a:pt x="68801" y="34407"/>
                  </a:lnTo>
                  <a:lnTo>
                    <a:pt x="68801" y="80207"/>
                  </a:lnTo>
                  <a:lnTo>
                    <a:pt x="0" y="10772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1" name="Shape 1054">
              <a:extLst>
                <a:ext uri="{FF2B5EF4-FFF2-40B4-BE49-F238E27FC236}">
                  <a16:creationId xmlns:a16="http://schemas.microsoft.com/office/drawing/2014/main" id="{83A167C9-41B9-473B-9825-0B3DFA837470}"/>
                </a:ext>
              </a:extLst>
            </p:cNvPr>
            <p:cNvSpPr/>
            <p:nvPr/>
          </p:nvSpPr>
          <p:spPr>
            <a:xfrm>
              <a:off x="788727" y="748656"/>
              <a:ext cx="103203" cy="183474"/>
            </a:xfrm>
            <a:custGeom>
              <a:avLst/>
              <a:gdLst/>
              <a:ahLst/>
              <a:cxnLst/>
              <a:rect l="0" t="0" r="0" b="0"/>
              <a:pathLst>
                <a:path w="103203" h="183474">
                  <a:moveTo>
                    <a:pt x="64420" y="0"/>
                  </a:moveTo>
                  <a:lnTo>
                    <a:pt x="103203" y="0"/>
                  </a:lnTo>
                  <a:lnTo>
                    <a:pt x="103203" y="34409"/>
                  </a:lnTo>
                  <a:lnTo>
                    <a:pt x="103203" y="34408"/>
                  </a:lnTo>
                  <a:cubicBezTo>
                    <a:pt x="84225" y="34408"/>
                    <a:pt x="68802" y="49833"/>
                    <a:pt x="68802" y="68810"/>
                  </a:cubicBezTo>
                  <a:cubicBezTo>
                    <a:pt x="68802" y="87787"/>
                    <a:pt x="84225" y="103210"/>
                    <a:pt x="103203" y="103210"/>
                  </a:cubicBezTo>
                  <a:lnTo>
                    <a:pt x="103203" y="103210"/>
                  </a:lnTo>
                  <a:lnTo>
                    <a:pt x="103203" y="183306"/>
                  </a:lnTo>
                  <a:lnTo>
                    <a:pt x="102258" y="183474"/>
                  </a:lnTo>
                  <a:lnTo>
                    <a:pt x="0" y="183474"/>
                  </a:lnTo>
                  <a:lnTo>
                    <a:pt x="0" y="114681"/>
                  </a:lnTo>
                  <a:lnTo>
                    <a:pt x="11467" y="114681"/>
                  </a:lnTo>
                  <a:lnTo>
                    <a:pt x="11467" y="91748"/>
                  </a:lnTo>
                  <a:lnTo>
                    <a:pt x="0" y="91748"/>
                  </a:lnTo>
                  <a:lnTo>
                    <a:pt x="0" y="45879"/>
                  </a:lnTo>
                  <a:lnTo>
                    <a:pt x="41483" y="45879"/>
                  </a:lnTo>
                  <a:lnTo>
                    <a:pt x="6442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2" name="Shape 1055">
              <a:extLst>
                <a:ext uri="{FF2B5EF4-FFF2-40B4-BE49-F238E27FC236}">
                  <a16:creationId xmlns:a16="http://schemas.microsoft.com/office/drawing/2014/main" id="{3AEFD7AE-052B-4425-9B2C-F423EA40A549}"/>
                </a:ext>
              </a:extLst>
            </p:cNvPr>
            <p:cNvSpPr/>
            <p:nvPr/>
          </p:nvSpPr>
          <p:spPr>
            <a:xfrm>
              <a:off x="788727" y="427584"/>
              <a:ext cx="37609" cy="137603"/>
            </a:xfrm>
            <a:custGeom>
              <a:avLst/>
              <a:gdLst/>
              <a:ahLst/>
              <a:cxnLst/>
              <a:rect l="0" t="0" r="0" b="0"/>
              <a:pathLst>
                <a:path w="37609" h="137603">
                  <a:moveTo>
                    <a:pt x="0" y="0"/>
                  </a:moveTo>
                  <a:lnTo>
                    <a:pt x="37609" y="0"/>
                  </a:lnTo>
                  <a:cubicBezTo>
                    <a:pt x="27948" y="19953"/>
                    <a:pt x="22931" y="41854"/>
                    <a:pt x="22931" y="64272"/>
                  </a:cubicBezTo>
                  <a:lnTo>
                    <a:pt x="22931" y="73331"/>
                  </a:lnTo>
                  <a:cubicBezTo>
                    <a:pt x="22931" y="95749"/>
                    <a:pt x="27948" y="117622"/>
                    <a:pt x="37609" y="137603"/>
                  </a:cubicBezTo>
                  <a:lnTo>
                    <a:pt x="0" y="1376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3" name="Shape 1056">
              <a:extLst>
                <a:ext uri="{FF2B5EF4-FFF2-40B4-BE49-F238E27FC236}">
                  <a16:creationId xmlns:a16="http://schemas.microsoft.com/office/drawing/2014/main" id="{2C73EE0F-01D0-45A2-9346-AF9D0B26110B}"/>
                </a:ext>
              </a:extLst>
            </p:cNvPr>
            <p:cNvSpPr/>
            <p:nvPr/>
          </p:nvSpPr>
          <p:spPr>
            <a:xfrm>
              <a:off x="788727" y="323045"/>
              <a:ext cx="50884" cy="45800"/>
            </a:xfrm>
            <a:custGeom>
              <a:avLst/>
              <a:gdLst/>
              <a:ahLst/>
              <a:cxnLst/>
              <a:rect l="0" t="0" r="0" b="0"/>
              <a:pathLst>
                <a:path w="50884" h="45800">
                  <a:moveTo>
                    <a:pt x="0" y="0"/>
                  </a:moveTo>
                  <a:lnTo>
                    <a:pt x="50884" y="25447"/>
                  </a:lnTo>
                  <a:lnTo>
                    <a:pt x="0" y="458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8" name="Shape 1057">
              <a:extLst>
                <a:ext uri="{FF2B5EF4-FFF2-40B4-BE49-F238E27FC236}">
                  <a16:creationId xmlns:a16="http://schemas.microsoft.com/office/drawing/2014/main" id="{EA1443C2-2A9E-40D2-8E54-B4E1EBBBF34E}"/>
                </a:ext>
              </a:extLst>
            </p:cNvPr>
            <p:cNvSpPr/>
            <p:nvPr/>
          </p:nvSpPr>
          <p:spPr>
            <a:xfrm>
              <a:off x="891931" y="748656"/>
              <a:ext cx="78205" cy="183306"/>
            </a:xfrm>
            <a:custGeom>
              <a:avLst/>
              <a:gdLst/>
              <a:ahLst/>
              <a:cxnLst/>
              <a:rect l="0" t="0" r="0" b="0"/>
              <a:pathLst>
                <a:path w="78205" h="183306">
                  <a:moveTo>
                    <a:pt x="0" y="0"/>
                  </a:moveTo>
                  <a:lnTo>
                    <a:pt x="78205" y="0"/>
                  </a:lnTo>
                  <a:lnTo>
                    <a:pt x="55615" y="135572"/>
                  </a:lnTo>
                  <a:cubicBezTo>
                    <a:pt x="52154" y="156384"/>
                    <a:pt x="37904" y="172923"/>
                    <a:pt x="19119" y="179892"/>
                  </a:cubicBezTo>
                  <a:lnTo>
                    <a:pt x="0" y="183306"/>
                  </a:lnTo>
                  <a:lnTo>
                    <a:pt x="0" y="103210"/>
                  </a:lnTo>
                  <a:lnTo>
                    <a:pt x="13381" y="100504"/>
                  </a:lnTo>
                  <a:cubicBezTo>
                    <a:pt x="25725" y="95276"/>
                    <a:pt x="34401" y="83042"/>
                    <a:pt x="34401" y="68810"/>
                  </a:cubicBezTo>
                  <a:cubicBezTo>
                    <a:pt x="34401" y="54577"/>
                    <a:pt x="25725" y="42343"/>
                    <a:pt x="13381" y="37115"/>
                  </a:cubicBezTo>
                  <a:lnTo>
                    <a:pt x="0" y="3440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9" name="Shape 28661">
              <a:extLst>
                <a:ext uri="{FF2B5EF4-FFF2-40B4-BE49-F238E27FC236}">
                  <a16:creationId xmlns:a16="http://schemas.microsoft.com/office/drawing/2014/main" id="{7447F884-6CF5-4FE0-A11F-5214BF37E52F}"/>
                </a:ext>
              </a:extLst>
            </p:cNvPr>
            <p:cNvSpPr/>
            <p:nvPr/>
          </p:nvSpPr>
          <p:spPr>
            <a:xfrm>
              <a:off x="949269"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250" name="Group 249">
            <a:extLst>
              <a:ext uri="{FF2B5EF4-FFF2-40B4-BE49-F238E27FC236}">
                <a16:creationId xmlns:a16="http://schemas.microsoft.com/office/drawing/2014/main" id="{8D681BCE-8093-4E78-88AB-C007A803EE4A}"/>
              </a:ext>
            </a:extLst>
          </p:cNvPr>
          <p:cNvGrpSpPr/>
          <p:nvPr/>
        </p:nvGrpSpPr>
        <p:grpSpPr>
          <a:xfrm>
            <a:off x="9213675" y="920870"/>
            <a:ext cx="716782" cy="646351"/>
            <a:chOff x="0" y="0"/>
            <a:chExt cx="1393992" cy="1331996"/>
          </a:xfrm>
        </p:grpSpPr>
        <p:sp>
          <p:nvSpPr>
            <p:cNvPr id="251" name="Shape 558">
              <a:extLst>
                <a:ext uri="{FF2B5EF4-FFF2-40B4-BE49-F238E27FC236}">
                  <a16:creationId xmlns:a16="http://schemas.microsoft.com/office/drawing/2014/main" id="{34FE742E-EFB8-4E88-A158-C2AC32B5E557}"/>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8"/>
                  </a:cubicBezTo>
                  <a:cubicBezTo>
                    <a:pt x="1393992" y="433971"/>
                    <a:pt x="1393992" y="836030"/>
                    <a:pt x="1146009" y="1084013"/>
                  </a:cubicBezTo>
                  <a:cubicBezTo>
                    <a:pt x="898026" y="1331996"/>
                    <a:pt x="495967" y="1331996"/>
                    <a:pt x="247983" y="1084013"/>
                  </a:cubicBezTo>
                  <a:cubicBezTo>
                    <a:pt x="0" y="836030"/>
                    <a:pt x="0" y="433971"/>
                    <a:pt x="247983" y="185988"/>
                  </a:cubicBezTo>
                  <a:cubicBezTo>
                    <a:pt x="371975"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52" name="Shape 559">
              <a:extLst>
                <a:ext uri="{FF2B5EF4-FFF2-40B4-BE49-F238E27FC236}">
                  <a16:creationId xmlns:a16="http://schemas.microsoft.com/office/drawing/2014/main" id="{BC9407D6-C186-4A31-9A7B-F311CA223D6B}"/>
                </a:ext>
              </a:extLst>
            </p:cNvPr>
            <p:cNvSpPr/>
            <p:nvPr/>
          </p:nvSpPr>
          <p:spPr>
            <a:xfrm>
              <a:off x="666377" y="665538"/>
              <a:ext cx="324855" cy="322315"/>
            </a:xfrm>
            <a:custGeom>
              <a:avLst/>
              <a:gdLst/>
              <a:ahLst/>
              <a:cxnLst/>
              <a:rect l="0" t="0" r="0" b="0"/>
              <a:pathLst>
                <a:path w="324855" h="322315">
                  <a:moveTo>
                    <a:pt x="162427" y="0"/>
                  </a:moveTo>
                  <a:cubicBezTo>
                    <a:pt x="252110" y="0"/>
                    <a:pt x="324824" y="72161"/>
                    <a:pt x="324855" y="161143"/>
                  </a:cubicBezTo>
                  <a:lnTo>
                    <a:pt x="324855" y="161173"/>
                  </a:lnTo>
                  <a:cubicBezTo>
                    <a:pt x="324855" y="250182"/>
                    <a:pt x="252113" y="322315"/>
                    <a:pt x="162427" y="322315"/>
                  </a:cubicBezTo>
                  <a:lnTo>
                    <a:pt x="162396" y="322315"/>
                  </a:lnTo>
                  <a:cubicBezTo>
                    <a:pt x="72714" y="322315"/>
                    <a:pt x="0" y="250153"/>
                    <a:pt x="0" y="161173"/>
                  </a:cubicBezTo>
                  <a:cubicBezTo>
                    <a:pt x="61" y="157192"/>
                    <a:pt x="245" y="153209"/>
                    <a:pt x="612" y="149197"/>
                  </a:cubicBezTo>
                  <a:cubicBezTo>
                    <a:pt x="6800" y="220166"/>
                    <a:pt x="66647" y="274625"/>
                    <a:pt x="138411" y="274686"/>
                  </a:cubicBezTo>
                  <a:cubicBezTo>
                    <a:pt x="214828" y="274686"/>
                    <a:pt x="276790" y="213180"/>
                    <a:pt x="276790" y="137342"/>
                  </a:cubicBezTo>
                  <a:cubicBezTo>
                    <a:pt x="276728" y="65886"/>
                    <a:pt x="221442" y="6405"/>
                    <a:pt x="149648" y="586"/>
                  </a:cubicBezTo>
                  <a:cubicBezTo>
                    <a:pt x="153905" y="219"/>
                    <a:pt x="158162" y="65"/>
                    <a:pt x="162420" y="34"/>
                  </a:cubicBezTo>
                  <a:lnTo>
                    <a:pt x="162420" y="4"/>
                  </a:lnTo>
                  <a:lnTo>
                    <a:pt x="1624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3" name="Shape 560">
              <a:extLst>
                <a:ext uri="{FF2B5EF4-FFF2-40B4-BE49-F238E27FC236}">
                  <a16:creationId xmlns:a16="http://schemas.microsoft.com/office/drawing/2014/main" id="{14EF32C0-4B6B-4918-B1B0-CAC250182199}"/>
                </a:ext>
              </a:extLst>
            </p:cNvPr>
            <p:cNvSpPr/>
            <p:nvPr/>
          </p:nvSpPr>
          <p:spPr>
            <a:xfrm>
              <a:off x="358795" y="639353"/>
              <a:ext cx="237862" cy="341427"/>
            </a:xfrm>
            <a:custGeom>
              <a:avLst/>
              <a:gdLst/>
              <a:ahLst/>
              <a:cxnLst/>
              <a:rect l="0" t="0" r="0" b="0"/>
              <a:pathLst>
                <a:path w="237862" h="341427">
                  <a:moveTo>
                    <a:pt x="102544" y="0"/>
                  </a:moveTo>
                  <a:lnTo>
                    <a:pt x="131550" y="78196"/>
                  </a:lnTo>
                  <a:lnTo>
                    <a:pt x="221596" y="44811"/>
                  </a:lnTo>
                  <a:lnTo>
                    <a:pt x="237862" y="88673"/>
                  </a:lnTo>
                  <a:lnTo>
                    <a:pt x="147784" y="122058"/>
                  </a:lnTo>
                  <a:lnTo>
                    <a:pt x="222917" y="324734"/>
                  </a:lnTo>
                  <a:lnTo>
                    <a:pt x="177861" y="341427"/>
                  </a:lnTo>
                  <a:lnTo>
                    <a:pt x="102759" y="138751"/>
                  </a:lnTo>
                  <a:lnTo>
                    <a:pt x="16233" y="170819"/>
                  </a:lnTo>
                  <a:lnTo>
                    <a:pt x="0" y="126958"/>
                  </a:lnTo>
                  <a:lnTo>
                    <a:pt x="86495" y="94890"/>
                  </a:lnTo>
                  <a:lnTo>
                    <a:pt x="57520" y="16693"/>
                  </a:lnTo>
                  <a:lnTo>
                    <a:pt x="1025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4" name="Shape 561">
              <a:extLst>
                <a:ext uri="{FF2B5EF4-FFF2-40B4-BE49-F238E27FC236}">
                  <a16:creationId xmlns:a16="http://schemas.microsoft.com/office/drawing/2014/main" id="{268DF8AF-333B-492F-975C-DCD24508B4B0}"/>
                </a:ext>
              </a:extLst>
            </p:cNvPr>
            <p:cNvSpPr/>
            <p:nvPr/>
          </p:nvSpPr>
          <p:spPr>
            <a:xfrm>
              <a:off x="936642" y="473585"/>
              <a:ext cx="41074" cy="41103"/>
            </a:xfrm>
            <a:custGeom>
              <a:avLst/>
              <a:gdLst/>
              <a:ahLst/>
              <a:cxnLst/>
              <a:rect l="0" t="0" r="0" b="0"/>
              <a:pathLst>
                <a:path w="41074" h="41103">
                  <a:moveTo>
                    <a:pt x="20552" y="0"/>
                  </a:moveTo>
                  <a:cubicBezTo>
                    <a:pt x="31884" y="0"/>
                    <a:pt x="41074" y="9188"/>
                    <a:pt x="41044" y="20551"/>
                  </a:cubicBezTo>
                  <a:cubicBezTo>
                    <a:pt x="41044" y="31915"/>
                    <a:pt x="31854" y="41103"/>
                    <a:pt x="20522" y="41103"/>
                  </a:cubicBezTo>
                  <a:cubicBezTo>
                    <a:pt x="9189" y="41103"/>
                    <a:pt x="0" y="31884"/>
                    <a:pt x="0" y="20551"/>
                  </a:cubicBezTo>
                  <a:cubicBezTo>
                    <a:pt x="0" y="9188"/>
                    <a:pt x="9189" y="0"/>
                    <a:pt x="2055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5" name="Shape 562">
              <a:extLst>
                <a:ext uri="{FF2B5EF4-FFF2-40B4-BE49-F238E27FC236}">
                  <a16:creationId xmlns:a16="http://schemas.microsoft.com/office/drawing/2014/main" id="{B9126DBF-D95A-463D-A9F2-D9DBE5434492}"/>
                </a:ext>
              </a:extLst>
            </p:cNvPr>
            <p:cNvSpPr/>
            <p:nvPr/>
          </p:nvSpPr>
          <p:spPr>
            <a:xfrm>
              <a:off x="744506" y="366934"/>
              <a:ext cx="78058" cy="256213"/>
            </a:xfrm>
            <a:custGeom>
              <a:avLst/>
              <a:gdLst/>
              <a:ahLst/>
              <a:cxnLst/>
              <a:rect l="0" t="0" r="0" b="0"/>
              <a:pathLst>
                <a:path w="78058" h="256213">
                  <a:moveTo>
                    <a:pt x="78058" y="0"/>
                  </a:moveTo>
                  <a:lnTo>
                    <a:pt x="78058" y="18340"/>
                  </a:lnTo>
                  <a:lnTo>
                    <a:pt x="67244" y="24048"/>
                  </a:lnTo>
                  <a:cubicBezTo>
                    <a:pt x="45263" y="40565"/>
                    <a:pt x="28501" y="64027"/>
                    <a:pt x="20431" y="91823"/>
                  </a:cubicBezTo>
                  <a:cubicBezTo>
                    <a:pt x="33724" y="72343"/>
                    <a:pt x="52684" y="59878"/>
                    <a:pt x="73940" y="59878"/>
                  </a:cubicBezTo>
                  <a:lnTo>
                    <a:pt x="78058" y="60643"/>
                  </a:lnTo>
                  <a:lnTo>
                    <a:pt x="78058" y="106655"/>
                  </a:lnTo>
                  <a:lnTo>
                    <a:pt x="78043" y="106649"/>
                  </a:lnTo>
                  <a:cubicBezTo>
                    <a:pt x="66709" y="106649"/>
                    <a:pt x="57521" y="115868"/>
                    <a:pt x="57521" y="127202"/>
                  </a:cubicBezTo>
                  <a:cubicBezTo>
                    <a:pt x="57521" y="138564"/>
                    <a:pt x="66709" y="147754"/>
                    <a:pt x="78043" y="147754"/>
                  </a:cubicBezTo>
                  <a:lnTo>
                    <a:pt x="78058" y="147748"/>
                  </a:lnTo>
                  <a:lnTo>
                    <a:pt x="78058" y="256213"/>
                  </a:lnTo>
                  <a:lnTo>
                    <a:pt x="64092" y="248635"/>
                  </a:lnTo>
                  <a:cubicBezTo>
                    <a:pt x="25424" y="222519"/>
                    <a:pt x="0" y="178292"/>
                    <a:pt x="0" y="128119"/>
                  </a:cubicBezTo>
                  <a:cubicBezTo>
                    <a:pt x="0" y="77945"/>
                    <a:pt x="25425" y="33705"/>
                    <a:pt x="64092" y="7581"/>
                  </a:cubicBezTo>
                  <a:lnTo>
                    <a:pt x="780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6" name="Shape 563">
              <a:extLst>
                <a:ext uri="{FF2B5EF4-FFF2-40B4-BE49-F238E27FC236}">
                  <a16:creationId xmlns:a16="http://schemas.microsoft.com/office/drawing/2014/main" id="{E1B0077B-5E9D-418E-9F93-BF5EF68A5787}"/>
                </a:ext>
              </a:extLst>
            </p:cNvPr>
            <p:cNvSpPr/>
            <p:nvPr/>
          </p:nvSpPr>
          <p:spPr>
            <a:xfrm>
              <a:off x="822563" y="349687"/>
              <a:ext cx="212642" cy="290699"/>
            </a:xfrm>
            <a:custGeom>
              <a:avLst/>
              <a:gdLst/>
              <a:ahLst/>
              <a:cxnLst/>
              <a:rect l="0" t="0" r="0" b="0"/>
              <a:pathLst>
                <a:path w="212642" h="290699">
                  <a:moveTo>
                    <a:pt x="67307" y="0"/>
                  </a:moveTo>
                  <a:cubicBezTo>
                    <a:pt x="147585" y="32"/>
                    <a:pt x="212642" y="65089"/>
                    <a:pt x="212642" y="145366"/>
                  </a:cubicBezTo>
                  <a:cubicBezTo>
                    <a:pt x="212642" y="225613"/>
                    <a:pt x="147553" y="290699"/>
                    <a:pt x="67307" y="290699"/>
                  </a:cubicBezTo>
                  <a:cubicBezTo>
                    <a:pt x="47237" y="290699"/>
                    <a:pt x="28117" y="286633"/>
                    <a:pt x="10726" y="279280"/>
                  </a:cubicBezTo>
                  <a:lnTo>
                    <a:pt x="0" y="273459"/>
                  </a:lnTo>
                  <a:lnTo>
                    <a:pt x="0" y="164995"/>
                  </a:lnTo>
                  <a:lnTo>
                    <a:pt x="14522" y="158974"/>
                  </a:lnTo>
                  <a:cubicBezTo>
                    <a:pt x="18239" y="155253"/>
                    <a:pt x="20536" y="150115"/>
                    <a:pt x="20536" y="144449"/>
                  </a:cubicBezTo>
                  <a:cubicBezTo>
                    <a:pt x="20536" y="138767"/>
                    <a:pt x="18239" y="133628"/>
                    <a:pt x="14522" y="129911"/>
                  </a:cubicBezTo>
                  <a:lnTo>
                    <a:pt x="0" y="123902"/>
                  </a:lnTo>
                  <a:lnTo>
                    <a:pt x="0" y="77889"/>
                  </a:lnTo>
                  <a:lnTo>
                    <a:pt x="27722" y="83041"/>
                  </a:lnTo>
                  <a:cubicBezTo>
                    <a:pt x="54742" y="94719"/>
                    <a:pt x="67508" y="123222"/>
                    <a:pt x="67921" y="164388"/>
                  </a:cubicBezTo>
                  <a:cubicBezTo>
                    <a:pt x="77387" y="192536"/>
                    <a:pt x="93069" y="214282"/>
                    <a:pt x="134295" y="215202"/>
                  </a:cubicBezTo>
                  <a:lnTo>
                    <a:pt x="134303" y="215202"/>
                  </a:lnTo>
                  <a:cubicBezTo>
                    <a:pt x="155008" y="215171"/>
                    <a:pt x="178714" y="207146"/>
                    <a:pt x="195285" y="168707"/>
                  </a:cubicBezTo>
                  <a:cubicBezTo>
                    <a:pt x="196725" y="160988"/>
                    <a:pt x="197459" y="153208"/>
                    <a:pt x="197491" y="145367"/>
                  </a:cubicBezTo>
                  <a:cubicBezTo>
                    <a:pt x="197491" y="73477"/>
                    <a:pt x="139200" y="15189"/>
                    <a:pt x="67313" y="15189"/>
                  </a:cubicBezTo>
                  <a:cubicBezTo>
                    <a:pt x="52840" y="15197"/>
                    <a:pt x="38803" y="17594"/>
                    <a:pt x="25637" y="22054"/>
                  </a:cubicBezTo>
                  <a:lnTo>
                    <a:pt x="0" y="35587"/>
                  </a:lnTo>
                  <a:lnTo>
                    <a:pt x="0" y="17247"/>
                  </a:lnTo>
                  <a:lnTo>
                    <a:pt x="10727" y="11424"/>
                  </a:lnTo>
                  <a:cubicBezTo>
                    <a:pt x="28118" y="4068"/>
                    <a:pt x="47237" y="0"/>
                    <a:pt x="67307"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7" name="Shape 564">
              <a:extLst>
                <a:ext uri="{FF2B5EF4-FFF2-40B4-BE49-F238E27FC236}">
                  <a16:creationId xmlns:a16="http://schemas.microsoft.com/office/drawing/2014/main" id="{6E3F521A-4F61-47E0-804A-8CDCDBA42380}"/>
                </a:ext>
              </a:extLst>
            </p:cNvPr>
            <p:cNvSpPr/>
            <p:nvPr/>
          </p:nvSpPr>
          <p:spPr>
            <a:xfrm>
              <a:off x="374256" y="375697"/>
              <a:ext cx="69743" cy="193054"/>
            </a:xfrm>
            <a:custGeom>
              <a:avLst/>
              <a:gdLst/>
              <a:ahLst/>
              <a:cxnLst/>
              <a:rect l="0" t="0" r="0" b="0"/>
              <a:pathLst>
                <a:path w="69743" h="193054">
                  <a:moveTo>
                    <a:pt x="0" y="0"/>
                  </a:moveTo>
                  <a:lnTo>
                    <a:pt x="69743" y="0"/>
                  </a:lnTo>
                  <a:lnTo>
                    <a:pt x="69743" y="22110"/>
                  </a:lnTo>
                  <a:lnTo>
                    <a:pt x="38320" y="22110"/>
                  </a:lnTo>
                  <a:lnTo>
                    <a:pt x="69743" y="76513"/>
                  </a:lnTo>
                  <a:lnTo>
                    <a:pt x="69743" y="120800"/>
                  </a:lnTo>
                  <a:lnTo>
                    <a:pt x="40829" y="170909"/>
                  </a:lnTo>
                  <a:lnTo>
                    <a:pt x="69743" y="170894"/>
                  </a:lnTo>
                  <a:lnTo>
                    <a:pt x="69743" y="193054"/>
                  </a:lnTo>
                  <a:lnTo>
                    <a:pt x="2512" y="193054"/>
                  </a:lnTo>
                  <a:lnTo>
                    <a:pt x="57002" y="9871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8" name="Shape 565">
              <a:extLst>
                <a:ext uri="{FF2B5EF4-FFF2-40B4-BE49-F238E27FC236}">
                  <a16:creationId xmlns:a16="http://schemas.microsoft.com/office/drawing/2014/main" id="{FA861B1F-E630-4FA6-B46B-B293A9CDABAC}"/>
                </a:ext>
              </a:extLst>
            </p:cNvPr>
            <p:cNvSpPr/>
            <p:nvPr/>
          </p:nvSpPr>
          <p:spPr>
            <a:xfrm>
              <a:off x="443999" y="286467"/>
              <a:ext cx="95735" cy="375829"/>
            </a:xfrm>
            <a:custGeom>
              <a:avLst/>
              <a:gdLst/>
              <a:ahLst/>
              <a:cxnLst/>
              <a:rect l="0" t="0" r="0" b="0"/>
              <a:pathLst>
                <a:path w="95735" h="375829">
                  <a:moveTo>
                    <a:pt x="95735" y="0"/>
                  </a:moveTo>
                  <a:lnTo>
                    <a:pt x="95735" y="44263"/>
                  </a:lnTo>
                  <a:lnTo>
                    <a:pt x="69803" y="89226"/>
                  </a:lnTo>
                  <a:lnTo>
                    <a:pt x="95735" y="89226"/>
                  </a:lnTo>
                  <a:lnTo>
                    <a:pt x="95735" y="111340"/>
                  </a:lnTo>
                  <a:lnTo>
                    <a:pt x="57000" y="111340"/>
                  </a:lnTo>
                  <a:lnTo>
                    <a:pt x="34671" y="150025"/>
                  </a:lnTo>
                  <a:lnTo>
                    <a:pt x="12802" y="187913"/>
                  </a:lnTo>
                  <a:lnTo>
                    <a:pt x="32159" y="221421"/>
                  </a:lnTo>
                  <a:lnTo>
                    <a:pt x="54488" y="260105"/>
                  </a:lnTo>
                  <a:lnTo>
                    <a:pt x="95735" y="260105"/>
                  </a:lnTo>
                  <a:lnTo>
                    <a:pt x="95735" y="282284"/>
                  </a:lnTo>
                  <a:lnTo>
                    <a:pt x="67266" y="282284"/>
                  </a:lnTo>
                  <a:lnTo>
                    <a:pt x="95720" y="331567"/>
                  </a:lnTo>
                  <a:lnTo>
                    <a:pt x="95735" y="331540"/>
                  </a:lnTo>
                  <a:lnTo>
                    <a:pt x="95735" y="375747"/>
                  </a:lnTo>
                  <a:lnTo>
                    <a:pt x="95688" y="375829"/>
                  </a:lnTo>
                  <a:lnTo>
                    <a:pt x="41689" y="282284"/>
                  </a:lnTo>
                  <a:lnTo>
                    <a:pt x="0" y="282284"/>
                  </a:lnTo>
                  <a:lnTo>
                    <a:pt x="0" y="260124"/>
                  </a:lnTo>
                  <a:lnTo>
                    <a:pt x="28914" y="260109"/>
                  </a:lnTo>
                  <a:lnTo>
                    <a:pt x="12957" y="232482"/>
                  </a:lnTo>
                  <a:lnTo>
                    <a:pt x="0" y="210030"/>
                  </a:lnTo>
                  <a:lnTo>
                    <a:pt x="0" y="165743"/>
                  </a:lnTo>
                  <a:lnTo>
                    <a:pt x="32" y="165798"/>
                  </a:lnTo>
                  <a:lnTo>
                    <a:pt x="15530" y="138967"/>
                  </a:lnTo>
                  <a:lnTo>
                    <a:pt x="31488" y="111340"/>
                  </a:lnTo>
                  <a:lnTo>
                    <a:pt x="0" y="111340"/>
                  </a:lnTo>
                  <a:lnTo>
                    <a:pt x="0" y="89230"/>
                  </a:lnTo>
                  <a:lnTo>
                    <a:pt x="44226" y="89230"/>
                  </a:lnTo>
                  <a:lnTo>
                    <a:pt x="9573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9" name="Shape 566">
              <a:extLst>
                <a:ext uri="{FF2B5EF4-FFF2-40B4-BE49-F238E27FC236}">
                  <a16:creationId xmlns:a16="http://schemas.microsoft.com/office/drawing/2014/main" id="{FE1A64EC-7C18-4754-963C-4BC14DD7C590}"/>
                </a:ext>
              </a:extLst>
            </p:cNvPr>
            <p:cNvSpPr/>
            <p:nvPr/>
          </p:nvSpPr>
          <p:spPr>
            <a:xfrm>
              <a:off x="539735" y="282152"/>
              <a:ext cx="98181" cy="380062"/>
            </a:xfrm>
            <a:custGeom>
              <a:avLst/>
              <a:gdLst/>
              <a:ahLst/>
              <a:cxnLst/>
              <a:rect l="0" t="0" r="0" b="0"/>
              <a:pathLst>
                <a:path w="98181" h="380062">
                  <a:moveTo>
                    <a:pt x="2491" y="0"/>
                  </a:moveTo>
                  <a:lnTo>
                    <a:pt x="56490" y="93545"/>
                  </a:lnTo>
                  <a:lnTo>
                    <a:pt x="98181" y="93545"/>
                  </a:lnTo>
                  <a:lnTo>
                    <a:pt x="98181" y="115684"/>
                  </a:lnTo>
                  <a:lnTo>
                    <a:pt x="69298" y="115684"/>
                  </a:lnTo>
                  <a:lnTo>
                    <a:pt x="85255" y="143312"/>
                  </a:lnTo>
                  <a:lnTo>
                    <a:pt x="98181" y="165710"/>
                  </a:lnTo>
                  <a:lnTo>
                    <a:pt x="98181" y="209997"/>
                  </a:lnTo>
                  <a:lnTo>
                    <a:pt x="82683" y="236827"/>
                  </a:lnTo>
                  <a:lnTo>
                    <a:pt x="66725" y="264454"/>
                  </a:lnTo>
                  <a:lnTo>
                    <a:pt x="98181" y="264454"/>
                  </a:lnTo>
                  <a:lnTo>
                    <a:pt x="98181" y="286598"/>
                  </a:lnTo>
                  <a:lnTo>
                    <a:pt x="53952" y="286598"/>
                  </a:lnTo>
                  <a:lnTo>
                    <a:pt x="0" y="380062"/>
                  </a:lnTo>
                  <a:lnTo>
                    <a:pt x="0" y="335855"/>
                  </a:lnTo>
                  <a:lnTo>
                    <a:pt x="28470" y="286598"/>
                  </a:lnTo>
                  <a:lnTo>
                    <a:pt x="0" y="286598"/>
                  </a:lnTo>
                  <a:lnTo>
                    <a:pt x="0" y="264419"/>
                  </a:lnTo>
                  <a:lnTo>
                    <a:pt x="41241" y="264419"/>
                  </a:lnTo>
                  <a:lnTo>
                    <a:pt x="63570" y="225735"/>
                  </a:lnTo>
                  <a:lnTo>
                    <a:pt x="85439" y="187847"/>
                  </a:lnTo>
                  <a:lnTo>
                    <a:pt x="66082" y="154339"/>
                  </a:lnTo>
                  <a:lnTo>
                    <a:pt x="43753" y="115654"/>
                  </a:lnTo>
                  <a:lnTo>
                    <a:pt x="0" y="115654"/>
                  </a:lnTo>
                  <a:lnTo>
                    <a:pt x="0" y="93541"/>
                  </a:lnTo>
                  <a:lnTo>
                    <a:pt x="30946" y="93541"/>
                  </a:lnTo>
                  <a:lnTo>
                    <a:pt x="2492" y="44257"/>
                  </a:lnTo>
                  <a:lnTo>
                    <a:pt x="0" y="48577"/>
                  </a:lnTo>
                  <a:lnTo>
                    <a:pt x="0" y="4314"/>
                  </a:lnTo>
                  <a:lnTo>
                    <a:pt x="24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0" name="Shape 567">
              <a:extLst>
                <a:ext uri="{FF2B5EF4-FFF2-40B4-BE49-F238E27FC236}">
                  <a16:creationId xmlns:a16="http://schemas.microsoft.com/office/drawing/2014/main" id="{7F755B3C-A9C4-48E8-BC9D-533C08167645}"/>
                </a:ext>
              </a:extLst>
            </p:cNvPr>
            <p:cNvSpPr/>
            <p:nvPr/>
          </p:nvSpPr>
          <p:spPr>
            <a:xfrm>
              <a:off x="637916" y="375697"/>
              <a:ext cx="69741" cy="193054"/>
            </a:xfrm>
            <a:custGeom>
              <a:avLst/>
              <a:gdLst/>
              <a:ahLst/>
              <a:cxnLst/>
              <a:rect l="0" t="0" r="0" b="0"/>
              <a:pathLst>
                <a:path w="69741" h="193054">
                  <a:moveTo>
                    <a:pt x="0" y="0"/>
                  </a:moveTo>
                  <a:lnTo>
                    <a:pt x="67261" y="0"/>
                  </a:lnTo>
                  <a:lnTo>
                    <a:pt x="12802" y="94335"/>
                  </a:lnTo>
                  <a:lnTo>
                    <a:pt x="69741" y="193054"/>
                  </a:lnTo>
                  <a:lnTo>
                    <a:pt x="0" y="193054"/>
                  </a:lnTo>
                  <a:lnTo>
                    <a:pt x="0" y="170909"/>
                  </a:lnTo>
                  <a:lnTo>
                    <a:pt x="31456" y="170909"/>
                  </a:lnTo>
                  <a:lnTo>
                    <a:pt x="0" y="116451"/>
                  </a:lnTo>
                  <a:lnTo>
                    <a:pt x="0" y="116452"/>
                  </a:lnTo>
                  <a:lnTo>
                    <a:pt x="0" y="72165"/>
                  </a:lnTo>
                  <a:lnTo>
                    <a:pt x="31" y="72218"/>
                  </a:lnTo>
                  <a:lnTo>
                    <a:pt x="28926" y="22140"/>
                  </a:lnTo>
                  <a:lnTo>
                    <a:pt x="0" y="2214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1" name="Shape 568">
              <a:extLst>
                <a:ext uri="{FF2B5EF4-FFF2-40B4-BE49-F238E27FC236}">
                  <a16:creationId xmlns:a16="http://schemas.microsoft.com/office/drawing/2014/main" id="{3E96E148-1F28-42A9-895E-29F7FCD91ABB}"/>
                </a:ext>
              </a:extLst>
            </p:cNvPr>
            <p:cNvSpPr/>
            <p:nvPr/>
          </p:nvSpPr>
          <p:spPr>
            <a:xfrm>
              <a:off x="722880" y="713076"/>
              <a:ext cx="127142" cy="130573"/>
            </a:xfrm>
            <a:custGeom>
              <a:avLst/>
              <a:gdLst/>
              <a:ahLst/>
              <a:cxnLst/>
              <a:rect l="0" t="0" r="0" b="0"/>
              <a:pathLst>
                <a:path w="127142" h="130573">
                  <a:moveTo>
                    <a:pt x="84568" y="0"/>
                  </a:moveTo>
                  <a:lnTo>
                    <a:pt x="80494" y="50079"/>
                  </a:lnTo>
                  <a:lnTo>
                    <a:pt x="127142" y="68793"/>
                  </a:lnTo>
                  <a:lnTo>
                    <a:pt x="78257" y="80433"/>
                  </a:lnTo>
                  <a:lnTo>
                    <a:pt x="74888" y="130573"/>
                  </a:lnTo>
                  <a:lnTo>
                    <a:pt x="48731" y="87661"/>
                  </a:lnTo>
                  <a:lnTo>
                    <a:pt x="0" y="99944"/>
                  </a:lnTo>
                  <a:lnTo>
                    <a:pt x="32713" y="61810"/>
                  </a:lnTo>
                  <a:lnTo>
                    <a:pt x="5973" y="19236"/>
                  </a:lnTo>
                  <a:lnTo>
                    <a:pt x="52346" y="38594"/>
                  </a:lnTo>
                  <a:lnTo>
                    <a:pt x="8456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214921413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A4CC8E-B39A-4AA5-9B0E-D1BBC675F7D3}"/>
              </a:ext>
            </a:extLst>
          </p:cNvPr>
          <p:cNvPicPr>
            <a:picLocks noChangeAspect="1"/>
          </p:cNvPicPr>
          <p:nvPr/>
        </p:nvPicPr>
        <p:blipFill rotWithShape="1">
          <a:blip r:embed="rId2"/>
          <a:srcRect l="17529" t="18806" r="22442" b="6856"/>
          <a:stretch/>
        </p:blipFill>
        <p:spPr>
          <a:xfrm>
            <a:off x="457200" y="484633"/>
            <a:ext cx="9884664" cy="6437376"/>
          </a:xfrm>
          <a:prstGeom prst="rect">
            <a:avLst/>
          </a:prstGeom>
        </p:spPr>
      </p:pic>
    </p:spTree>
    <p:extLst>
      <p:ext uri="{BB962C8B-B14F-4D97-AF65-F5344CB8AC3E}">
        <p14:creationId xmlns:p14="http://schemas.microsoft.com/office/powerpoint/2010/main" val="252137726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01FC0-99F0-4E98-9F9F-6661E0D07230}"/>
              </a:ext>
            </a:extLst>
          </p:cNvPr>
          <p:cNvPicPr>
            <a:picLocks noChangeAspect="1"/>
          </p:cNvPicPr>
          <p:nvPr/>
        </p:nvPicPr>
        <p:blipFill rotWithShape="1">
          <a:blip r:embed="rId2"/>
          <a:srcRect l="17700" t="19870" r="22528" b="7161"/>
          <a:stretch/>
        </p:blipFill>
        <p:spPr>
          <a:xfrm>
            <a:off x="173736" y="109729"/>
            <a:ext cx="10113264" cy="6245352"/>
          </a:xfrm>
          <a:prstGeom prst="rect">
            <a:avLst/>
          </a:prstGeom>
        </p:spPr>
      </p:pic>
    </p:spTree>
    <p:extLst>
      <p:ext uri="{BB962C8B-B14F-4D97-AF65-F5344CB8AC3E}">
        <p14:creationId xmlns:p14="http://schemas.microsoft.com/office/powerpoint/2010/main" val="305594766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50A68A-74B8-4786-8916-3552E99EC600}"/>
              </a:ext>
            </a:extLst>
          </p:cNvPr>
          <p:cNvPicPr>
            <a:picLocks noChangeAspect="1"/>
          </p:cNvPicPr>
          <p:nvPr/>
        </p:nvPicPr>
        <p:blipFill rotWithShape="1">
          <a:blip r:embed="rId2"/>
          <a:srcRect l="17530" t="18199" r="22185" b="6704"/>
          <a:stretch/>
        </p:blipFill>
        <p:spPr>
          <a:xfrm>
            <a:off x="512064" y="320040"/>
            <a:ext cx="9765792" cy="6062472"/>
          </a:xfrm>
          <a:prstGeom prst="rect">
            <a:avLst/>
          </a:prstGeom>
        </p:spPr>
      </p:pic>
    </p:spTree>
    <p:extLst>
      <p:ext uri="{BB962C8B-B14F-4D97-AF65-F5344CB8AC3E}">
        <p14:creationId xmlns:p14="http://schemas.microsoft.com/office/powerpoint/2010/main" val="282533587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ontinents and Oceans"/>
          <p:cNvSpPr txBox="1"/>
          <p:nvPr/>
        </p:nvSpPr>
        <p:spPr>
          <a:xfrm>
            <a:off x="968565" y="247084"/>
            <a:ext cx="1669661"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The Victorians</a:t>
            </a:r>
            <a:endParaRPr dirty="0"/>
          </a:p>
        </p:txBody>
      </p:sp>
      <p:sp>
        <p:nvSpPr>
          <p:cNvPr id="226" name="Below is a summary of what students should be taught.  All of the answers are on the knowledge web and should be taught with appropriate activities."/>
          <p:cNvSpPr txBox="1"/>
          <p:nvPr/>
        </p:nvSpPr>
        <p:spPr>
          <a:xfrm>
            <a:off x="576786" y="721653"/>
            <a:ext cx="9539827" cy="4300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Below is a summary of what students should be taught.  All of the answers are on the knowledge web and should be taught with appropriate activities.</a:t>
            </a:r>
          </a:p>
        </p:txBody>
      </p:sp>
      <p:pic>
        <p:nvPicPr>
          <p:cNvPr id="3" name="Picture 2">
            <a:extLst>
              <a:ext uri="{FF2B5EF4-FFF2-40B4-BE49-F238E27FC236}">
                <a16:creationId xmlns:a16="http://schemas.microsoft.com/office/drawing/2014/main" id="{8BF0FBB5-1B17-4CAF-9888-52DAC1A10ADD}"/>
              </a:ext>
            </a:extLst>
          </p:cNvPr>
          <p:cNvPicPr>
            <a:picLocks noChangeAspect="1"/>
          </p:cNvPicPr>
          <p:nvPr/>
        </p:nvPicPr>
        <p:blipFill rotWithShape="1">
          <a:blip r:embed="rId2"/>
          <a:srcRect l="17102" t="18806" r="22100" b="7921"/>
          <a:stretch/>
        </p:blipFill>
        <p:spPr>
          <a:xfrm>
            <a:off x="219456" y="1151700"/>
            <a:ext cx="10131552" cy="5971475"/>
          </a:xfrm>
          <a:prstGeom prst="rect">
            <a:avLst/>
          </a:prstGeom>
        </p:spPr>
      </p:pic>
    </p:spTree>
    <p:extLst>
      <p:ext uri="{BB962C8B-B14F-4D97-AF65-F5344CB8AC3E}">
        <p14:creationId xmlns:p14="http://schemas.microsoft.com/office/powerpoint/2010/main" val="339481152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968564" y="220094"/>
            <a:ext cx="7718236"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t>The Victorians: Year 5</a:t>
            </a:r>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2166919238"/>
              </p:ext>
            </p:extLst>
          </p:nvPr>
        </p:nvGraphicFramePr>
        <p:xfrm>
          <a:off x="349145" y="2681577"/>
          <a:ext cx="10077850" cy="3992880"/>
        </p:xfrm>
        <a:graphic>
          <a:graphicData uri="http://schemas.openxmlformats.org/drawingml/2006/table">
            <a:tbl>
              <a:tblPr>
                <a:tableStyleId>{4C3C2611-4C71-4FC5-86AE-919BDF0F9419}</a:tableStyleId>
              </a:tblPr>
              <a:tblGrid>
                <a:gridCol w="1541290">
                  <a:extLst>
                    <a:ext uri="{9D8B030D-6E8A-4147-A177-3AD203B41FA5}">
                      <a16:colId xmlns:a16="http://schemas.microsoft.com/office/drawing/2014/main" val="20000"/>
                    </a:ext>
                  </a:extLst>
                </a:gridCol>
                <a:gridCol w="1707312">
                  <a:extLst>
                    <a:ext uri="{9D8B030D-6E8A-4147-A177-3AD203B41FA5}">
                      <a16:colId xmlns:a16="http://schemas.microsoft.com/office/drawing/2014/main" val="20001"/>
                    </a:ext>
                  </a:extLst>
                </a:gridCol>
                <a:gridCol w="1707312">
                  <a:extLst>
                    <a:ext uri="{9D8B030D-6E8A-4147-A177-3AD203B41FA5}">
                      <a16:colId xmlns:a16="http://schemas.microsoft.com/office/drawing/2014/main" val="20002"/>
                    </a:ext>
                  </a:extLst>
                </a:gridCol>
                <a:gridCol w="1707312">
                  <a:extLst>
                    <a:ext uri="{9D8B030D-6E8A-4147-A177-3AD203B41FA5}">
                      <a16:colId xmlns:a16="http://schemas.microsoft.com/office/drawing/2014/main" val="20003"/>
                    </a:ext>
                  </a:extLst>
                </a:gridCol>
                <a:gridCol w="1707312">
                  <a:extLst>
                    <a:ext uri="{9D8B030D-6E8A-4147-A177-3AD203B41FA5}">
                      <a16:colId xmlns:a16="http://schemas.microsoft.com/office/drawing/2014/main" val="1168215490"/>
                    </a:ext>
                  </a:extLst>
                </a:gridCol>
                <a:gridCol w="1707312">
                  <a:extLst>
                    <a:ext uri="{9D8B030D-6E8A-4147-A177-3AD203B41FA5}">
                      <a16:colId xmlns:a16="http://schemas.microsoft.com/office/drawing/2014/main" val="1483832941"/>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When was the Victorian era?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List the dates of significant inventions during the Victorian era.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List significant dates in the history of the British Empire. </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Describe the experience of children in Victorian times.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What was the impact of new scientific discoveries on religious beliefs? </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Name some famous writers from the Victorian era</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Describe what life was like in factories/ workshops in Britain in the Victorian era.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Describe what is meant by the word 'innovation'.</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Describe the difference between the lives of the rich and the poor in the Victorian era.</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List some significant technological innovations during the Victorian era.</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What types of public buildings would you see in Victorian towns and cities?</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In what year did Queen Victoria become Empress of India?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How much of the world was ruled by the British during the Victorian era?</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Describe how Britain governed new territories in which it had built settlements. </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2012337959"/>
                  </a:ext>
                </a:extLst>
              </a:tr>
            </a:tbl>
          </a:graphicData>
        </a:graphic>
      </p:graphicFrame>
      <p:sp>
        <p:nvSpPr>
          <p:cNvPr id="26" name="Location">
            <a:extLst>
              <a:ext uri="{FF2B5EF4-FFF2-40B4-BE49-F238E27FC236}">
                <a16:creationId xmlns:a16="http://schemas.microsoft.com/office/drawing/2014/main" id="{78DD7088-3ACC-401B-91F5-886886E5D1AC}"/>
              </a:ext>
            </a:extLst>
          </p:cNvPr>
          <p:cNvSpPr txBox="1"/>
          <p:nvPr/>
        </p:nvSpPr>
        <p:spPr>
          <a:xfrm>
            <a:off x="9203969" y="2470997"/>
            <a:ext cx="733506"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Settlements</a:t>
            </a:r>
            <a:endParaRPr dirty="0"/>
          </a:p>
        </p:txBody>
      </p:sp>
      <p:grpSp>
        <p:nvGrpSpPr>
          <p:cNvPr id="37" name="Group 36">
            <a:extLst>
              <a:ext uri="{FF2B5EF4-FFF2-40B4-BE49-F238E27FC236}">
                <a16:creationId xmlns:a16="http://schemas.microsoft.com/office/drawing/2014/main" id="{2FC62B85-E61B-47EC-AA36-78703AF213F2}"/>
              </a:ext>
            </a:extLst>
          </p:cNvPr>
          <p:cNvGrpSpPr/>
          <p:nvPr/>
        </p:nvGrpSpPr>
        <p:grpSpPr>
          <a:xfrm>
            <a:off x="2363628" y="1730644"/>
            <a:ext cx="731788" cy="689883"/>
            <a:chOff x="0" y="0"/>
            <a:chExt cx="1393992" cy="1331996"/>
          </a:xfrm>
        </p:grpSpPr>
        <p:sp>
          <p:nvSpPr>
            <p:cNvPr id="38" name="Shape 919">
              <a:extLst>
                <a:ext uri="{FF2B5EF4-FFF2-40B4-BE49-F238E27FC236}">
                  <a16:creationId xmlns:a16="http://schemas.microsoft.com/office/drawing/2014/main" id="{29A1F330-49E7-4AC2-BFEE-BB4EFEFE97FA}"/>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1"/>
                    <a:pt x="1393992" y="836030"/>
                    <a:pt x="1146009" y="1084013"/>
                  </a:cubicBezTo>
                  <a:cubicBezTo>
                    <a:pt x="898026" y="1331996"/>
                    <a:pt x="495966" y="1331996"/>
                    <a:pt x="247983" y="1084013"/>
                  </a:cubicBezTo>
                  <a:cubicBezTo>
                    <a:pt x="0" y="836030"/>
                    <a:pt x="0" y="433971"/>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39" name="Shape 921">
              <a:extLst>
                <a:ext uri="{FF2B5EF4-FFF2-40B4-BE49-F238E27FC236}">
                  <a16:creationId xmlns:a16="http://schemas.microsoft.com/office/drawing/2014/main" id="{31931BDF-C5EA-4B1E-B48D-63670FF48455}"/>
                </a:ext>
              </a:extLst>
            </p:cNvPr>
            <p:cNvSpPr/>
            <p:nvPr/>
          </p:nvSpPr>
          <p:spPr>
            <a:xfrm>
              <a:off x="389638" y="919255"/>
              <a:ext cx="67015" cy="67011"/>
            </a:xfrm>
            <a:custGeom>
              <a:avLst/>
              <a:gdLst/>
              <a:ahLst/>
              <a:cxnLst/>
              <a:rect l="0" t="0" r="0" b="0"/>
              <a:pathLst>
                <a:path w="67015" h="67011">
                  <a:moveTo>
                    <a:pt x="32355" y="0"/>
                  </a:moveTo>
                  <a:cubicBezTo>
                    <a:pt x="50852" y="0"/>
                    <a:pt x="67015" y="16163"/>
                    <a:pt x="67015" y="34660"/>
                  </a:cubicBezTo>
                  <a:cubicBezTo>
                    <a:pt x="67015" y="48532"/>
                    <a:pt x="57923" y="59795"/>
                    <a:pt x="45574" y="64560"/>
                  </a:cubicBezTo>
                  <a:lnTo>
                    <a:pt x="32370" y="67011"/>
                  </a:lnTo>
                  <a:lnTo>
                    <a:pt x="32341" y="67011"/>
                  </a:lnTo>
                  <a:lnTo>
                    <a:pt x="19497" y="64560"/>
                  </a:lnTo>
                  <a:cubicBezTo>
                    <a:pt x="7796" y="59795"/>
                    <a:pt x="0" y="48532"/>
                    <a:pt x="0" y="34660"/>
                  </a:cubicBezTo>
                  <a:cubicBezTo>
                    <a:pt x="0" y="16163"/>
                    <a:pt x="13859" y="0"/>
                    <a:pt x="3235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0" name="Shape 922">
              <a:extLst>
                <a:ext uri="{FF2B5EF4-FFF2-40B4-BE49-F238E27FC236}">
                  <a16:creationId xmlns:a16="http://schemas.microsoft.com/office/drawing/2014/main" id="{70E16183-0088-48F7-8EFA-0446253EB934}"/>
                </a:ext>
              </a:extLst>
            </p:cNvPr>
            <p:cNvSpPr/>
            <p:nvPr/>
          </p:nvSpPr>
          <p:spPr>
            <a:xfrm>
              <a:off x="403524" y="794445"/>
              <a:ext cx="258177" cy="106313"/>
            </a:xfrm>
            <a:custGeom>
              <a:avLst/>
              <a:gdLst/>
              <a:ahLst/>
              <a:cxnLst/>
              <a:rect l="0" t="0" r="0" b="0"/>
              <a:pathLst>
                <a:path w="258177" h="106313">
                  <a:moveTo>
                    <a:pt x="18496" y="0"/>
                  </a:moveTo>
                  <a:lnTo>
                    <a:pt x="258177" y="0"/>
                  </a:lnTo>
                  <a:lnTo>
                    <a:pt x="258177" y="36993"/>
                  </a:lnTo>
                  <a:lnTo>
                    <a:pt x="39298" y="36993"/>
                  </a:lnTo>
                  <a:lnTo>
                    <a:pt x="39298" y="106313"/>
                  </a:lnTo>
                  <a:lnTo>
                    <a:pt x="32355" y="104008"/>
                  </a:lnTo>
                  <a:cubicBezTo>
                    <a:pt x="23108" y="99397"/>
                    <a:pt x="13860" y="99397"/>
                    <a:pt x="6943" y="104008"/>
                  </a:cubicBezTo>
                  <a:lnTo>
                    <a:pt x="0" y="106313"/>
                  </a:lnTo>
                  <a:lnTo>
                    <a:pt x="0" y="18497"/>
                  </a:lnTo>
                  <a:cubicBezTo>
                    <a:pt x="0" y="9248"/>
                    <a:pt x="9248" y="0"/>
                    <a:pt x="184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1" name="Shape 923">
              <a:extLst>
                <a:ext uri="{FF2B5EF4-FFF2-40B4-BE49-F238E27FC236}">
                  <a16:creationId xmlns:a16="http://schemas.microsoft.com/office/drawing/2014/main" id="{F936E460-D801-470B-AADB-C38E104156CC}"/>
                </a:ext>
              </a:extLst>
            </p:cNvPr>
            <p:cNvSpPr/>
            <p:nvPr/>
          </p:nvSpPr>
          <p:spPr>
            <a:xfrm>
              <a:off x="507502" y="287337"/>
              <a:ext cx="154198" cy="369572"/>
            </a:xfrm>
            <a:custGeom>
              <a:avLst/>
              <a:gdLst/>
              <a:ahLst/>
              <a:cxnLst/>
              <a:rect l="0" t="0" r="0" b="0"/>
              <a:pathLst>
                <a:path w="154198" h="369572">
                  <a:moveTo>
                    <a:pt x="154198" y="0"/>
                  </a:moveTo>
                  <a:lnTo>
                    <a:pt x="154198" y="187988"/>
                  </a:lnTo>
                  <a:lnTo>
                    <a:pt x="110951" y="213605"/>
                  </a:lnTo>
                  <a:cubicBezTo>
                    <a:pt x="92455" y="225186"/>
                    <a:pt x="108646" y="250598"/>
                    <a:pt x="124809" y="241349"/>
                  </a:cubicBezTo>
                  <a:lnTo>
                    <a:pt x="154198" y="223719"/>
                  </a:lnTo>
                  <a:lnTo>
                    <a:pt x="154198" y="369572"/>
                  </a:lnTo>
                  <a:lnTo>
                    <a:pt x="151497" y="369303"/>
                  </a:lnTo>
                  <a:cubicBezTo>
                    <a:pt x="65470" y="351955"/>
                    <a:pt x="0" y="276876"/>
                    <a:pt x="0" y="185892"/>
                  </a:cubicBezTo>
                  <a:cubicBezTo>
                    <a:pt x="0" y="94908"/>
                    <a:pt x="65470" y="18065"/>
                    <a:pt x="151497" y="276"/>
                  </a:cubicBezTo>
                  <a:lnTo>
                    <a:pt x="15419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2" name="Shape 924">
              <a:extLst>
                <a:ext uri="{FF2B5EF4-FFF2-40B4-BE49-F238E27FC236}">
                  <a16:creationId xmlns:a16="http://schemas.microsoft.com/office/drawing/2014/main" id="{31080447-20C4-4622-BDA8-B10DE725114F}"/>
                </a:ext>
              </a:extLst>
            </p:cNvPr>
            <p:cNvSpPr/>
            <p:nvPr/>
          </p:nvSpPr>
          <p:spPr>
            <a:xfrm>
              <a:off x="937339" y="919252"/>
              <a:ext cx="67015" cy="67014"/>
            </a:xfrm>
            <a:custGeom>
              <a:avLst/>
              <a:gdLst/>
              <a:ahLst/>
              <a:cxnLst/>
              <a:rect l="0" t="0" r="0" b="0"/>
              <a:pathLst>
                <a:path w="67015" h="67014">
                  <a:moveTo>
                    <a:pt x="34661" y="0"/>
                  </a:moveTo>
                  <a:cubicBezTo>
                    <a:pt x="53156" y="0"/>
                    <a:pt x="67015" y="16165"/>
                    <a:pt x="67015" y="34661"/>
                  </a:cubicBezTo>
                  <a:cubicBezTo>
                    <a:pt x="67015" y="48533"/>
                    <a:pt x="59219" y="59796"/>
                    <a:pt x="47519" y="64561"/>
                  </a:cubicBezTo>
                  <a:lnTo>
                    <a:pt x="34667" y="67014"/>
                  </a:lnTo>
                  <a:lnTo>
                    <a:pt x="34655" y="67014"/>
                  </a:lnTo>
                  <a:lnTo>
                    <a:pt x="21442" y="64561"/>
                  </a:lnTo>
                  <a:cubicBezTo>
                    <a:pt x="9092" y="59796"/>
                    <a:pt x="0" y="48533"/>
                    <a:pt x="0" y="34661"/>
                  </a:cubicBezTo>
                  <a:cubicBezTo>
                    <a:pt x="0" y="16165"/>
                    <a:pt x="16165" y="0"/>
                    <a:pt x="3466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3" name="Shape 925">
              <a:extLst>
                <a:ext uri="{FF2B5EF4-FFF2-40B4-BE49-F238E27FC236}">
                  <a16:creationId xmlns:a16="http://schemas.microsoft.com/office/drawing/2014/main" id="{9949D334-F216-4EBA-86A6-5C17A7190A64}"/>
                </a:ext>
              </a:extLst>
            </p:cNvPr>
            <p:cNvSpPr/>
            <p:nvPr/>
          </p:nvSpPr>
          <p:spPr>
            <a:xfrm>
              <a:off x="664643" y="919252"/>
              <a:ext cx="67015" cy="67014"/>
            </a:xfrm>
            <a:custGeom>
              <a:avLst/>
              <a:gdLst/>
              <a:ahLst/>
              <a:cxnLst/>
              <a:rect l="0" t="0" r="0" b="0"/>
              <a:pathLst>
                <a:path w="67015" h="67014">
                  <a:moveTo>
                    <a:pt x="32356" y="0"/>
                  </a:moveTo>
                  <a:cubicBezTo>
                    <a:pt x="50852" y="0"/>
                    <a:pt x="67015" y="16165"/>
                    <a:pt x="67015" y="34661"/>
                  </a:cubicBezTo>
                  <a:cubicBezTo>
                    <a:pt x="67015" y="48533"/>
                    <a:pt x="57924" y="59796"/>
                    <a:pt x="45574" y="64561"/>
                  </a:cubicBezTo>
                  <a:lnTo>
                    <a:pt x="32362" y="67014"/>
                  </a:lnTo>
                  <a:lnTo>
                    <a:pt x="32350" y="67014"/>
                  </a:lnTo>
                  <a:lnTo>
                    <a:pt x="19497" y="64561"/>
                  </a:lnTo>
                  <a:cubicBezTo>
                    <a:pt x="7796" y="59796"/>
                    <a:pt x="0" y="48533"/>
                    <a:pt x="0" y="34661"/>
                  </a:cubicBezTo>
                  <a:cubicBezTo>
                    <a:pt x="0" y="16165"/>
                    <a:pt x="13860" y="0"/>
                    <a:pt x="3235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4" name="Shape 926">
              <a:extLst>
                <a:ext uri="{FF2B5EF4-FFF2-40B4-BE49-F238E27FC236}">
                  <a16:creationId xmlns:a16="http://schemas.microsoft.com/office/drawing/2014/main" id="{1EC224B3-54DC-44C5-977D-E0E4A141D1B6}"/>
                </a:ext>
              </a:extLst>
            </p:cNvPr>
            <p:cNvSpPr/>
            <p:nvPr/>
          </p:nvSpPr>
          <p:spPr>
            <a:xfrm>
              <a:off x="661701" y="696816"/>
              <a:ext cx="328797" cy="203943"/>
            </a:xfrm>
            <a:custGeom>
              <a:avLst/>
              <a:gdLst/>
              <a:ahLst/>
              <a:cxnLst/>
              <a:rect l="0" t="0" r="0" b="0"/>
              <a:pathLst>
                <a:path w="328797" h="203943">
                  <a:moveTo>
                    <a:pt x="35310" y="0"/>
                  </a:moveTo>
                  <a:cubicBezTo>
                    <a:pt x="44551" y="0"/>
                    <a:pt x="53792" y="6353"/>
                    <a:pt x="53792" y="19059"/>
                  </a:cubicBezTo>
                  <a:lnTo>
                    <a:pt x="53795" y="97630"/>
                  </a:lnTo>
                  <a:lnTo>
                    <a:pt x="317244" y="97630"/>
                  </a:lnTo>
                  <a:cubicBezTo>
                    <a:pt x="324187" y="102240"/>
                    <a:pt x="328797" y="109183"/>
                    <a:pt x="328797" y="116126"/>
                  </a:cubicBezTo>
                  <a:lnTo>
                    <a:pt x="328797" y="203943"/>
                  </a:lnTo>
                  <a:lnTo>
                    <a:pt x="321854" y="201638"/>
                  </a:lnTo>
                  <a:cubicBezTo>
                    <a:pt x="314911" y="197026"/>
                    <a:pt x="305689" y="197026"/>
                    <a:pt x="296441" y="201638"/>
                  </a:cubicBezTo>
                  <a:lnTo>
                    <a:pt x="289498" y="203943"/>
                  </a:lnTo>
                  <a:lnTo>
                    <a:pt x="289498" y="134622"/>
                  </a:lnTo>
                  <a:lnTo>
                    <a:pt x="53792" y="134622"/>
                  </a:lnTo>
                  <a:lnTo>
                    <a:pt x="53792" y="203943"/>
                  </a:lnTo>
                  <a:lnTo>
                    <a:pt x="49182" y="201638"/>
                  </a:lnTo>
                  <a:cubicBezTo>
                    <a:pt x="39934" y="199331"/>
                    <a:pt x="30686" y="197026"/>
                    <a:pt x="23771" y="201638"/>
                  </a:cubicBezTo>
                  <a:lnTo>
                    <a:pt x="16828" y="203943"/>
                  </a:lnTo>
                  <a:lnTo>
                    <a:pt x="16828" y="134622"/>
                  </a:lnTo>
                  <a:lnTo>
                    <a:pt x="0" y="134622"/>
                  </a:lnTo>
                  <a:lnTo>
                    <a:pt x="0" y="97630"/>
                  </a:lnTo>
                  <a:lnTo>
                    <a:pt x="16828" y="97630"/>
                  </a:lnTo>
                  <a:lnTo>
                    <a:pt x="16828" y="19059"/>
                  </a:lnTo>
                  <a:cubicBezTo>
                    <a:pt x="16828" y="6353"/>
                    <a:pt x="26069" y="0"/>
                    <a:pt x="3531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5" name="Shape 927">
              <a:extLst>
                <a:ext uri="{FF2B5EF4-FFF2-40B4-BE49-F238E27FC236}">
                  <a16:creationId xmlns:a16="http://schemas.microsoft.com/office/drawing/2014/main" id="{90089D82-EDA8-4AE2-A938-A0C1D9D1A1A8}"/>
                </a:ext>
              </a:extLst>
            </p:cNvPr>
            <p:cNvSpPr/>
            <p:nvPr/>
          </p:nvSpPr>
          <p:spPr>
            <a:xfrm>
              <a:off x="661701" y="283736"/>
              <a:ext cx="224789" cy="376683"/>
            </a:xfrm>
            <a:custGeom>
              <a:avLst/>
              <a:gdLst/>
              <a:ahLst/>
              <a:cxnLst/>
              <a:rect l="0" t="0" r="0" b="0"/>
              <a:pathLst>
                <a:path w="224789" h="376683">
                  <a:moveTo>
                    <a:pt x="35291" y="0"/>
                  </a:moveTo>
                  <a:lnTo>
                    <a:pt x="35298" y="0"/>
                  </a:lnTo>
                  <a:lnTo>
                    <a:pt x="73291" y="3877"/>
                  </a:lnTo>
                  <a:cubicBezTo>
                    <a:pt x="159319" y="21666"/>
                    <a:pt x="224789" y="98509"/>
                    <a:pt x="224789" y="189493"/>
                  </a:cubicBezTo>
                  <a:cubicBezTo>
                    <a:pt x="224789" y="293475"/>
                    <a:pt x="139277" y="376683"/>
                    <a:pt x="35295" y="376683"/>
                  </a:cubicBezTo>
                  <a:lnTo>
                    <a:pt x="0" y="373173"/>
                  </a:lnTo>
                  <a:lnTo>
                    <a:pt x="0" y="227320"/>
                  </a:lnTo>
                  <a:lnTo>
                    <a:pt x="51486" y="196433"/>
                  </a:lnTo>
                  <a:lnTo>
                    <a:pt x="51486" y="39297"/>
                  </a:lnTo>
                  <a:cubicBezTo>
                    <a:pt x="51486" y="28897"/>
                    <a:pt x="43397" y="23697"/>
                    <a:pt x="35309" y="23697"/>
                  </a:cubicBezTo>
                  <a:cubicBezTo>
                    <a:pt x="27220" y="23697"/>
                    <a:pt x="19131" y="28897"/>
                    <a:pt x="19131" y="39297"/>
                  </a:cubicBezTo>
                  <a:lnTo>
                    <a:pt x="19157" y="39272"/>
                  </a:lnTo>
                  <a:lnTo>
                    <a:pt x="19157" y="180242"/>
                  </a:lnTo>
                  <a:lnTo>
                    <a:pt x="0" y="191589"/>
                  </a:lnTo>
                  <a:lnTo>
                    <a:pt x="0" y="3601"/>
                  </a:lnTo>
                  <a:lnTo>
                    <a:pt x="352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46" name="Physical…">
            <a:extLst>
              <a:ext uri="{FF2B5EF4-FFF2-40B4-BE49-F238E27FC236}">
                <a16:creationId xmlns:a16="http://schemas.microsoft.com/office/drawing/2014/main" id="{C1D4EFF9-8CF2-4C3B-B53C-4B5D148B589E}"/>
              </a:ext>
            </a:extLst>
          </p:cNvPr>
          <p:cNvSpPr txBox="1"/>
          <p:nvPr/>
        </p:nvSpPr>
        <p:spPr>
          <a:xfrm>
            <a:off x="2296410" y="2458225"/>
            <a:ext cx="86622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Main Events</a:t>
            </a:r>
            <a:endParaRPr dirty="0"/>
          </a:p>
        </p:txBody>
      </p:sp>
      <p:sp>
        <p:nvSpPr>
          <p:cNvPr id="66" name="Techniques">
            <a:extLst>
              <a:ext uri="{FF2B5EF4-FFF2-40B4-BE49-F238E27FC236}">
                <a16:creationId xmlns:a16="http://schemas.microsoft.com/office/drawing/2014/main" id="{9DE359A6-41D3-45A4-90B4-0763A1140628}"/>
              </a:ext>
            </a:extLst>
          </p:cNvPr>
          <p:cNvSpPr txBox="1"/>
          <p:nvPr/>
        </p:nvSpPr>
        <p:spPr>
          <a:xfrm>
            <a:off x="3606980" y="2470997"/>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Society</a:t>
            </a:r>
            <a:endParaRPr dirty="0"/>
          </a:p>
        </p:txBody>
      </p:sp>
      <p:sp>
        <p:nvSpPr>
          <p:cNvPr id="76" name="Physical…">
            <a:extLst>
              <a:ext uri="{FF2B5EF4-FFF2-40B4-BE49-F238E27FC236}">
                <a16:creationId xmlns:a16="http://schemas.microsoft.com/office/drawing/2014/main" id="{B6050738-120A-48CB-AAC3-023D203D46B0}"/>
              </a:ext>
            </a:extLst>
          </p:cNvPr>
          <p:cNvSpPr txBox="1"/>
          <p:nvPr/>
        </p:nvSpPr>
        <p:spPr>
          <a:xfrm>
            <a:off x="7182645" y="2417792"/>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Travel and Exploration</a:t>
            </a:r>
            <a:endParaRPr dirty="0"/>
          </a:p>
        </p:txBody>
      </p:sp>
      <p:grpSp>
        <p:nvGrpSpPr>
          <p:cNvPr id="94" name="Group 93">
            <a:extLst>
              <a:ext uri="{FF2B5EF4-FFF2-40B4-BE49-F238E27FC236}">
                <a16:creationId xmlns:a16="http://schemas.microsoft.com/office/drawing/2014/main" id="{3147CDB7-685F-478E-92F2-601763BCB2E2}"/>
              </a:ext>
            </a:extLst>
          </p:cNvPr>
          <p:cNvGrpSpPr/>
          <p:nvPr/>
        </p:nvGrpSpPr>
        <p:grpSpPr>
          <a:xfrm>
            <a:off x="3920021" y="1732103"/>
            <a:ext cx="696912" cy="699457"/>
            <a:chOff x="0" y="0"/>
            <a:chExt cx="1393992" cy="1331996"/>
          </a:xfrm>
        </p:grpSpPr>
        <p:sp>
          <p:nvSpPr>
            <p:cNvPr id="95" name="Shape 1177">
              <a:extLst>
                <a:ext uri="{FF2B5EF4-FFF2-40B4-BE49-F238E27FC236}">
                  <a16:creationId xmlns:a16="http://schemas.microsoft.com/office/drawing/2014/main" id="{8CB5652D-323D-4F03-A28B-F45A2D6588B5}"/>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96" name="Shape 1179">
              <a:extLst>
                <a:ext uri="{FF2B5EF4-FFF2-40B4-BE49-F238E27FC236}">
                  <a16:creationId xmlns:a16="http://schemas.microsoft.com/office/drawing/2014/main" id="{8B671C75-4795-428D-97AF-6F0804D87EB0}"/>
                </a:ext>
              </a:extLst>
            </p:cNvPr>
            <p:cNvSpPr/>
            <p:nvPr/>
          </p:nvSpPr>
          <p:spPr>
            <a:xfrm>
              <a:off x="361417" y="641124"/>
              <a:ext cx="102223" cy="322252"/>
            </a:xfrm>
            <a:custGeom>
              <a:avLst/>
              <a:gdLst/>
              <a:ahLst/>
              <a:cxnLst/>
              <a:rect l="0" t="0" r="0" b="0"/>
              <a:pathLst>
                <a:path w="102223" h="322252">
                  <a:moveTo>
                    <a:pt x="102223" y="0"/>
                  </a:moveTo>
                  <a:lnTo>
                    <a:pt x="102223" y="52740"/>
                  </a:lnTo>
                  <a:lnTo>
                    <a:pt x="97956" y="73819"/>
                  </a:lnTo>
                  <a:lnTo>
                    <a:pt x="97956" y="90614"/>
                  </a:lnTo>
                  <a:lnTo>
                    <a:pt x="102223" y="89431"/>
                  </a:lnTo>
                  <a:lnTo>
                    <a:pt x="102223" y="115677"/>
                  </a:lnTo>
                  <a:lnTo>
                    <a:pt x="100937" y="116949"/>
                  </a:lnTo>
                  <a:cubicBezTo>
                    <a:pt x="99040" y="120136"/>
                    <a:pt x="97946" y="123849"/>
                    <a:pt x="97946" y="127832"/>
                  </a:cubicBezTo>
                  <a:cubicBezTo>
                    <a:pt x="97946" y="131815"/>
                    <a:pt x="99040" y="135528"/>
                    <a:pt x="100937" y="138711"/>
                  </a:cubicBezTo>
                  <a:lnTo>
                    <a:pt x="102223" y="139978"/>
                  </a:lnTo>
                  <a:lnTo>
                    <a:pt x="102223" y="166475"/>
                  </a:lnTo>
                  <a:lnTo>
                    <a:pt x="95741" y="163826"/>
                  </a:lnTo>
                  <a:lnTo>
                    <a:pt x="95740" y="163825"/>
                  </a:lnTo>
                  <a:cubicBezTo>
                    <a:pt x="90961" y="185321"/>
                    <a:pt x="78485" y="204277"/>
                    <a:pt x="60311" y="217024"/>
                  </a:cubicBezTo>
                  <a:cubicBezTo>
                    <a:pt x="68142" y="225099"/>
                    <a:pt x="81590" y="235845"/>
                    <a:pt x="97955" y="235845"/>
                  </a:cubicBezTo>
                  <a:lnTo>
                    <a:pt x="102223" y="236843"/>
                  </a:lnTo>
                  <a:lnTo>
                    <a:pt x="102223" y="258983"/>
                  </a:lnTo>
                  <a:lnTo>
                    <a:pt x="80024" y="263421"/>
                  </a:lnTo>
                  <a:cubicBezTo>
                    <a:pt x="67549" y="265905"/>
                    <a:pt x="56341" y="272736"/>
                    <a:pt x="48430" y="282647"/>
                  </a:cubicBezTo>
                  <a:lnTo>
                    <a:pt x="34012" y="300660"/>
                  </a:lnTo>
                  <a:lnTo>
                    <a:pt x="102223" y="300660"/>
                  </a:lnTo>
                  <a:lnTo>
                    <a:pt x="102223" y="322252"/>
                  </a:lnTo>
                  <a:lnTo>
                    <a:pt x="11531" y="322252"/>
                  </a:lnTo>
                  <a:cubicBezTo>
                    <a:pt x="7372" y="322252"/>
                    <a:pt x="3592" y="319876"/>
                    <a:pt x="1782" y="316122"/>
                  </a:cubicBezTo>
                  <a:cubicBezTo>
                    <a:pt x="0" y="312369"/>
                    <a:pt x="486" y="307941"/>
                    <a:pt x="3078" y="304700"/>
                  </a:cubicBezTo>
                  <a:lnTo>
                    <a:pt x="31540" y="269136"/>
                  </a:lnTo>
                  <a:cubicBezTo>
                    <a:pt x="39670" y="258982"/>
                    <a:pt x="50282" y="251205"/>
                    <a:pt x="62190" y="246371"/>
                  </a:cubicBezTo>
                  <a:cubicBezTo>
                    <a:pt x="45501" y="235759"/>
                    <a:pt x="35592" y="221204"/>
                    <a:pt x="34944" y="220232"/>
                  </a:cubicBezTo>
                  <a:cubicBezTo>
                    <a:pt x="33215" y="217639"/>
                    <a:pt x="32702" y="214452"/>
                    <a:pt x="33485" y="211455"/>
                  </a:cubicBezTo>
                  <a:cubicBezTo>
                    <a:pt x="34295" y="208458"/>
                    <a:pt x="36321" y="205947"/>
                    <a:pt x="39102" y="204569"/>
                  </a:cubicBezTo>
                  <a:cubicBezTo>
                    <a:pt x="62083" y="193093"/>
                    <a:pt x="76341" y="170003"/>
                    <a:pt x="76341" y="144323"/>
                  </a:cubicBezTo>
                  <a:lnTo>
                    <a:pt x="76341" y="73817"/>
                  </a:lnTo>
                  <a:cubicBezTo>
                    <a:pt x="76341" y="46212"/>
                    <a:pt x="85819" y="20764"/>
                    <a:pt x="101677" y="560"/>
                  </a:cubicBezTo>
                  <a:lnTo>
                    <a:pt x="10222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7" name="Shape 1180">
              <a:extLst>
                <a:ext uri="{FF2B5EF4-FFF2-40B4-BE49-F238E27FC236}">
                  <a16:creationId xmlns:a16="http://schemas.microsoft.com/office/drawing/2014/main" id="{0BA30BFC-3681-42E7-869B-5E27D2EFFF25}"/>
                </a:ext>
              </a:extLst>
            </p:cNvPr>
            <p:cNvSpPr/>
            <p:nvPr/>
          </p:nvSpPr>
          <p:spPr>
            <a:xfrm>
              <a:off x="426956" y="409129"/>
              <a:ext cx="36683" cy="122187"/>
            </a:xfrm>
            <a:custGeom>
              <a:avLst/>
              <a:gdLst/>
              <a:ahLst/>
              <a:cxnLst/>
              <a:rect l="0" t="0" r="0" b="0"/>
              <a:pathLst>
                <a:path w="36683" h="122187">
                  <a:moveTo>
                    <a:pt x="36683" y="0"/>
                  </a:moveTo>
                  <a:lnTo>
                    <a:pt x="36683" y="35776"/>
                  </a:lnTo>
                  <a:lnTo>
                    <a:pt x="21612" y="35776"/>
                  </a:lnTo>
                  <a:lnTo>
                    <a:pt x="21612" y="57378"/>
                  </a:lnTo>
                  <a:lnTo>
                    <a:pt x="36683" y="57378"/>
                  </a:lnTo>
                  <a:lnTo>
                    <a:pt x="36683" y="122187"/>
                  </a:lnTo>
                  <a:lnTo>
                    <a:pt x="32404" y="122187"/>
                  </a:lnTo>
                  <a:cubicBezTo>
                    <a:pt x="26436" y="122187"/>
                    <a:pt x="21603" y="117353"/>
                    <a:pt x="21603" y="111385"/>
                  </a:cubicBezTo>
                  <a:lnTo>
                    <a:pt x="21603" y="78980"/>
                  </a:lnTo>
                  <a:lnTo>
                    <a:pt x="10801" y="78980"/>
                  </a:lnTo>
                  <a:cubicBezTo>
                    <a:pt x="4834" y="78980"/>
                    <a:pt x="0" y="74146"/>
                    <a:pt x="0" y="68178"/>
                  </a:cubicBezTo>
                  <a:lnTo>
                    <a:pt x="0" y="24972"/>
                  </a:lnTo>
                  <a:cubicBezTo>
                    <a:pt x="0" y="23675"/>
                    <a:pt x="324" y="22433"/>
                    <a:pt x="756" y="21272"/>
                  </a:cubicBezTo>
                  <a:cubicBezTo>
                    <a:pt x="890" y="20949"/>
                    <a:pt x="1026" y="20651"/>
                    <a:pt x="1187" y="20327"/>
                  </a:cubicBezTo>
                  <a:cubicBezTo>
                    <a:pt x="1619" y="19409"/>
                    <a:pt x="2187" y="18571"/>
                    <a:pt x="2863" y="17815"/>
                  </a:cubicBezTo>
                  <a:cubicBezTo>
                    <a:pt x="3024" y="17653"/>
                    <a:pt x="3160" y="17437"/>
                    <a:pt x="3321" y="17275"/>
                  </a:cubicBezTo>
                  <a:cubicBezTo>
                    <a:pt x="4077" y="16519"/>
                    <a:pt x="4968" y="15844"/>
                    <a:pt x="5968" y="15358"/>
                  </a:cubicBezTo>
                  <a:lnTo>
                    <a:pt x="3668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8" name="Shape 1181">
              <a:extLst>
                <a:ext uri="{FF2B5EF4-FFF2-40B4-BE49-F238E27FC236}">
                  <a16:creationId xmlns:a16="http://schemas.microsoft.com/office/drawing/2014/main" id="{E55DF5FD-B3EC-438C-A5FC-0D4D77694CF5}"/>
                </a:ext>
              </a:extLst>
            </p:cNvPr>
            <p:cNvSpPr/>
            <p:nvPr/>
          </p:nvSpPr>
          <p:spPr>
            <a:xfrm>
              <a:off x="463640" y="693350"/>
              <a:ext cx="92945" cy="270026"/>
            </a:xfrm>
            <a:custGeom>
              <a:avLst/>
              <a:gdLst/>
              <a:ahLst/>
              <a:cxnLst/>
              <a:rect l="0" t="0" r="0" b="0"/>
              <a:pathLst>
                <a:path w="92945" h="270026">
                  <a:moveTo>
                    <a:pt x="92945" y="0"/>
                  </a:moveTo>
                  <a:lnTo>
                    <a:pt x="92945" y="25707"/>
                  </a:lnTo>
                  <a:lnTo>
                    <a:pt x="92938" y="25702"/>
                  </a:lnTo>
                  <a:cubicBezTo>
                    <a:pt x="74711" y="41633"/>
                    <a:pt x="52190" y="51302"/>
                    <a:pt x="28129" y="53515"/>
                  </a:cubicBezTo>
                  <a:lnTo>
                    <a:pt x="28129" y="97210"/>
                  </a:lnTo>
                  <a:cubicBezTo>
                    <a:pt x="28129" y="132963"/>
                    <a:pt x="57185" y="162019"/>
                    <a:pt x="92938" y="162019"/>
                  </a:cubicBezTo>
                  <a:lnTo>
                    <a:pt x="92945" y="162018"/>
                  </a:lnTo>
                  <a:lnTo>
                    <a:pt x="92945" y="183619"/>
                  </a:lnTo>
                  <a:lnTo>
                    <a:pt x="71342" y="180783"/>
                  </a:lnTo>
                  <a:lnTo>
                    <a:pt x="71342" y="183619"/>
                  </a:lnTo>
                  <a:cubicBezTo>
                    <a:pt x="71342" y="192287"/>
                    <a:pt x="76608" y="199983"/>
                    <a:pt x="84304" y="203387"/>
                  </a:cubicBezTo>
                  <a:lnTo>
                    <a:pt x="92945" y="199459"/>
                  </a:lnTo>
                  <a:lnTo>
                    <a:pt x="92945" y="224864"/>
                  </a:lnTo>
                  <a:lnTo>
                    <a:pt x="86631" y="230421"/>
                  </a:lnTo>
                  <a:lnTo>
                    <a:pt x="72211" y="248433"/>
                  </a:lnTo>
                  <a:lnTo>
                    <a:pt x="92945" y="248433"/>
                  </a:lnTo>
                  <a:lnTo>
                    <a:pt x="92945" y="270026"/>
                  </a:lnTo>
                  <a:lnTo>
                    <a:pt x="0" y="270026"/>
                  </a:lnTo>
                  <a:lnTo>
                    <a:pt x="0" y="248433"/>
                  </a:lnTo>
                  <a:lnTo>
                    <a:pt x="44555" y="248433"/>
                  </a:lnTo>
                  <a:lnTo>
                    <a:pt x="68211" y="218864"/>
                  </a:lnTo>
                  <a:cubicBezTo>
                    <a:pt x="60462" y="213382"/>
                    <a:pt x="54682" y="205524"/>
                    <a:pt x="51819" y="196397"/>
                  </a:cubicBezTo>
                  <a:lnTo>
                    <a:pt x="0" y="206757"/>
                  </a:lnTo>
                  <a:lnTo>
                    <a:pt x="0" y="184617"/>
                  </a:lnTo>
                  <a:lnTo>
                    <a:pt x="242" y="184673"/>
                  </a:lnTo>
                  <a:lnTo>
                    <a:pt x="49740" y="174762"/>
                  </a:lnTo>
                  <a:lnTo>
                    <a:pt x="49740" y="172818"/>
                  </a:lnTo>
                  <a:cubicBezTo>
                    <a:pt x="49740" y="172547"/>
                    <a:pt x="49876" y="172305"/>
                    <a:pt x="49903" y="172034"/>
                  </a:cubicBezTo>
                  <a:cubicBezTo>
                    <a:pt x="29839" y="160449"/>
                    <a:pt x="14905" y="141060"/>
                    <a:pt x="9180" y="118000"/>
                  </a:cubicBezTo>
                  <a:lnTo>
                    <a:pt x="0" y="114248"/>
                  </a:lnTo>
                  <a:lnTo>
                    <a:pt x="0" y="87752"/>
                  </a:lnTo>
                  <a:lnTo>
                    <a:pt x="6525" y="94184"/>
                  </a:lnTo>
                  <a:lnTo>
                    <a:pt x="6525" y="56999"/>
                  </a:lnTo>
                  <a:lnTo>
                    <a:pt x="0" y="63451"/>
                  </a:lnTo>
                  <a:lnTo>
                    <a:pt x="0" y="37204"/>
                  </a:lnTo>
                  <a:lnTo>
                    <a:pt x="17337" y="32394"/>
                  </a:lnTo>
                  <a:cubicBezTo>
                    <a:pt x="42316" y="32394"/>
                    <a:pt x="65783" y="22672"/>
                    <a:pt x="83470" y="5012"/>
                  </a:cubicBezTo>
                  <a:lnTo>
                    <a:pt x="85333" y="3148"/>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9" name="Shape 1182">
              <a:extLst>
                <a:ext uri="{FF2B5EF4-FFF2-40B4-BE49-F238E27FC236}">
                  <a16:creationId xmlns:a16="http://schemas.microsoft.com/office/drawing/2014/main" id="{252AE0D1-CE94-45FB-BFA9-CEDE5FC604F3}"/>
                </a:ext>
              </a:extLst>
            </p:cNvPr>
            <p:cNvSpPr/>
            <p:nvPr/>
          </p:nvSpPr>
          <p:spPr>
            <a:xfrm>
              <a:off x="463640" y="466508"/>
              <a:ext cx="92945" cy="227356"/>
            </a:xfrm>
            <a:custGeom>
              <a:avLst/>
              <a:gdLst/>
              <a:ahLst/>
              <a:cxnLst/>
              <a:rect l="0" t="0" r="0" b="0"/>
              <a:pathLst>
                <a:path w="92945" h="227356">
                  <a:moveTo>
                    <a:pt x="0" y="0"/>
                  </a:moveTo>
                  <a:lnTo>
                    <a:pt x="92945" y="0"/>
                  </a:lnTo>
                  <a:lnTo>
                    <a:pt x="92945" y="21604"/>
                  </a:lnTo>
                  <a:lnTo>
                    <a:pt x="6536" y="21604"/>
                  </a:lnTo>
                  <a:lnTo>
                    <a:pt x="6536" y="43207"/>
                  </a:lnTo>
                  <a:lnTo>
                    <a:pt x="92945" y="43207"/>
                  </a:lnTo>
                  <a:lnTo>
                    <a:pt x="92945" y="64810"/>
                  </a:lnTo>
                  <a:lnTo>
                    <a:pt x="38940" y="64810"/>
                  </a:lnTo>
                  <a:lnTo>
                    <a:pt x="38940" y="142715"/>
                  </a:lnTo>
                  <a:cubicBezTo>
                    <a:pt x="45799" y="139205"/>
                    <a:pt x="53010" y="136342"/>
                    <a:pt x="60544" y="134208"/>
                  </a:cubicBezTo>
                  <a:lnTo>
                    <a:pt x="60544" y="97212"/>
                  </a:lnTo>
                  <a:cubicBezTo>
                    <a:pt x="60544" y="91244"/>
                    <a:pt x="65378" y="86411"/>
                    <a:pt x="71345" y="86411"/>
                  </a:cubicBezTo>
                  <a:lnTo>
                    <a:pt x="92945" y="86411"/>
                  </a:lnTo>
                  <a:lnTo>
                    <a:pt x="92945" y="108016"/>
                  </a:lnTo>
                  <a:lnTo>
                    <a:pt x="82147" y="108016"/>
                  </a:lnTo>
                  <a:lnTo>
                    <a:pt x="82147" y="130160"/>
                  </a:lnTo>
                  <a:lnTo>
                    <a:pt x="92945" y="129619"/>
                  </a:lnTo>
                  <a:lnTo>
                    <a:pt x="92945" y="151223"/>
                  </a:lnTo>
                  <a:lnTo>
                    <a:pt x="64071" y="155600"/>
                  </a:lnTo>
                  <a:cubicBezTo>
                    <a:pt x="36692" y="164134"/>
                    <a:pt x="14469" y="184472"/>
                    <a:pt x="3385" y="210631"/>
                  </a:cubicBezTo>
                  <a:lnTo>
                    <a:pt x="0" y="227356"/>
                  </a:lnTo>
                  <a:lnTo>
                    <a:pt x="0" y="174616"/>
                  </a:lnTo>
                  <a:lnTo>
                    <a:pt x="17325" y="156835"/>
                  </a:lnTo>
                  <a:lnTo>
                    <a:pt x="17325" y="64808"/>
                  </a:lnTo>
                  <a:lnTo>
                    <a:pt x="0" y="648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0" name="Shape 1183">
              <a:extLst>
                <a:ext uri="{FF2B5EF4-FFF2-40B4-BE49-F238E27FC236}">
                  <a16:creationId xmlns:a16="http://schemas.microsoft.com/office/drawing/2014/main" id="{3C20B0F9-C6F6-4110-9EE7-F792A036F2AC}"/>
                </a:ext>
              </a:extLst>
            </p:cNvPr>
            <p:cNvSpPr/>
            <p:nvPr/>
          </p:nvSpPr>
          <p:spPr>
            <a:xfrm>
              <a:off x="463640" y="362657"/>
              <a:ext cx="92945" cy="82248"/>
            </a:xfrm>
            <a:custGeom>
              <a:avLst/>
              <a:gdLst/>
              <a:ahLst/>
              <a:cxnLst/>
              <a:rect l="0" t="0" r="0" b="0"/>
              <a:pathLst>
                <a:path w="92945" h="82248">
                  <a:moveTo>
                    <a:pt x="92945" y="0"/>
                  </a:moveTo>
                  <a:lnTo>
                    <a:pt x="92945" y="24109"/>
                  </a:lnTo>
                  <a:lnTo>
                    <a:pt x="19874" y="60644"/>
                  </a:lnTo>
                  <a:lnTo>
                    <a:pt x="92945" y="60644"/>
                  </a:lnTo>
                  <a:lnTo>
                    <a:pt x="92945" y="82248"/>
                  </a:lnTo>
                  <a:lnTo>
                    <a:pt x="0" y="82248"/>
                  </a:lnTo>
                  <a:lnTo>
                    <a:pt x="0" y="46472"/>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1" name="Shape 28677">
              <a:extLst>
                <a:ext uri="{FF2B5EF4-FFF2-40B4-BE49-F238E27FC236}">
                  <a16:creationId xmlns:a16="http://schemas.microsoft.com/office/drawing/2014/main" id="{DDE1239E-FB60-4F65-928B-BE07AC4AF69D}"/>
                </a:ext>
              </a:extLst>
            </p:cNvPr>
            <p:cNvSpPr/>
            <p:nvPr/>
          </p:nvSpPr>
          <p:spPr>
            <a:xfrm>
              <a:off x="556585" y="941783"/>
              <a:ext cx="48608" cy="21592"/>
            </a:xfrm>
            <a:custGeom>
              <a:avLst/>
              <a:gdLst/>
              <a:ahLst/>
              <a:cxnLst/>
              <a:rect l="0" t="0" r="0" b="0"/>
              <a:pathLst>
                <a:path w="48608" h="21592">
                  <a:moveTo>
                    <a:pt x="0" y="0"/>
                  </a:moveTo>
                  <a:lnTo>
                    <a:pt x="48608" y="0"/>
                  </a:lnTo>
                  <a:lnTo>
                    <a:pt x="48608"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2" name="Shape 1185">
              <a:extLst>
                <a:ext uri="{FF2B5EF4-FFF2-40B4-BE49-F238E27FC236}">
                  <a16:creationId xmlns:a16="http://schemas.microsoft.com/office/drawing/2014/main" id="{5AC34FD5-D748-4EA3-8094-0F4A75D66B0B}"/>
                </a:ext>
              </a:extLst>
            </p:cNvPr>
            <p:cNvSpPr/>
            <p:nvPr/>
          </p:nvSpPr>
          <p:spPr>
            <a:xfrm>
              <a:off x="556585" y="831278"/>
              <a:ext cx="48608" cy="86935"/>
            </a:xfrm>
            <a:custGeom>
              <a:avLst/>
              <a:gdLst/>
              <a:ahLst/>
              <a:cxnLst/>
              <a:rect l="0" t="0" r="0" b="0"/>
              <a:pathLst>
                <a:path w="48608" h="86935">
                  <a:moveTo>
                    <a:pt x="48608" y="0"/>
                  </a:moveTo>
                  <a:lnTo>
                    <a:pt x="48608" y="28899"/>
                  </a:lnTo>
                  <a:lnTo>
                    <a:pt x="43018" y="33944"/>
                  </a:lnTo>
                  <a:lnTo>
                    <a:pt x="43207" y="34888"/>
                  </a:lnTo>
                  <a:lnTo>
                    <a:pt x="43207" y="45691"/>
                  </a:lnTo>
                  <a:cubicBezTo>
                    <a:pt x="43207" y="46338"/>
                    <a:pt x="43099" y="47014"/>
                    <a:pt x="43099" y="47688"/>
                  </a:cubicBezTo>
                  <a:lnTo>
                    <a:pt x="48608" y="46586"/>
                  </a:lnTo>
                  <a:lnTo>
                    <a:pt x="48608" y="68601"/>
                  </a:lnTo>
                  <a:lnTo>
                    <a:pt x="25281" y="73266"/>
                  </a:lnTo>
                  <a:cubicBezTo>
                    <a:pt x="19043" y="74508"/>
                    <a:pt x="13122" y="76837"/>
                    <a:pt x="7772" y="80094"/>
                  </a:cubicBezTo>
                  <a:lnTo>
                    <a:pt x="0" y="86935"/>
                  </a:lnTo>
                  <a:lnTo>
                    <a:pt x="0" y="61531"/>
                  </a:lnTo>
                  <a:lnTo>
                    <a:pt x="20469" y="52226"/>
                  </a:lnTo>
                  <a:cubicBezTo>
                    <a:pt x="21145" y="50119"/>
                    <a:pt x="21603" y="47932"/>
                    <a:pt x="21603" y="45691"/>
                  </a:cubicBezTo>
                  <a:lnTo>
                    <a:pt x="21603" y="42774"/>
                  </a:lnTo>
                  <a:cubicBezTo>
                    <a:pt x="14609" y="44583"/>
                    <a:pt x="7400" y="45691"/>
                    <a:pt x="1" y="45691"/>
                  </a:cubicBezTo>
                  <a:lnTo>
                    <a:pt x="0" y="45691"/>
                  </a:lnTo>
                  <a:lnTo>
                    <a:pt x="0" y="24090"/>
                  </a:lnTo>
                  <a:lnTo>
                    <a:pt x="18149" y="21469"/>
                  </a:lnTo>
                  <a:cubicBezTo>
                    <a:pt x="26887" y="18899"/>
                    <a:pt x="34993" y="14516"/>
                    <a:pt x="41917" y="866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3" name="Shape 1186">
              <a:extLst>
                <a:ext uri="{FF2B5EF4-FFF2-40B4-BE49-F238E27FC236}">
                  <a16:creationId xmlns:a16="http://schemas.microsoft.com/office/drawing/2014/main" id="{69284EE4-C6C3-4183-968D-1CC23D8B549B}"/>
                </a:ext>
              </a:extLst>
            </p:cNvPr>
            <p:cNvSpPr/>
            <p:nvPr/>
          </p:nvSpPr>
          <p:spPr>
            <a:xfrm>
              <a:off x="556585" y="641744"/>
              <a:ext cx="48608" cy="166541"/>
            </a:xfrm>
            <a:custGeom>
              <a:avLst/>
              <a:gdLst/>
              <a:ahLst/>
              <a:cxnLst/>
              <a:rect l="0" t="0" r="0" b="0"/>
              <a:pathLst>
                <a:path w="48608" h="166541">
                  <a:moveTo>
                    <a:pt x="48608" y="0"/>
                  </a:moveTo>
                  <a:lnTo>
                    <a:pt x="48608" y="46479"/>
                  </a:lnTo>
                  <a:lnTo>
                    <a:pt x="43200" y="73198"/>
                  </a:lnTo>
                  <a:lnTo>
                    <a:pt x="43200" y="90021"/>
                  </a:lnTo>
                  <a:lnTo>
                    <a:pt x="48608" y="87777"/>
                  </a:lnTo>
                  <a:lnTo>
                    <a:pt x="48608" y="113941"/>
                  </a:lnTo>
                  <a:lnTo>
                    <a:pt x="46198" y="116324"/>
                  </a:lnTo>
                  <a:cubicBezTo>
                    <a:pt x="44301" y="119510"/>
                    <a:pt x="43207" y="123223"/>
                    <a:pt x="43207" y="127206"/>
                  </a:cubicBezTo>
                  <a:cubicBezTo>
                    <a:pt x="43207" y="131189"/>
                    <a:pt x="44301" y="134902"/>
                    <a:pt x="46198" y="138086"/>
                  </a:cubicBezTo>
                  <a:lnTo>
                    <a:pt x="48608" y="140461"/>
                  </a:lnTo>
                  <a:lnTo>
                    <a:pt x="48608" y="166541"/>
                  </a:lnTo>
                  <a:lnTo>
                    <a:pt x="42764" y="164312"/>
                  </a:lnTo>
                  <a:cubicBezTo>
                    <a:pt x="30103" y="156776"/>
                    <a:pt x="21597" y="142988"/>
                    <a:pt x="21597" y="127211"/>
                  </a:cubicBezTo>
                  <a:lnTo>
                    <a:pt x="21597" y="91835"/>
                  </a:lnTo>
                  <a:lnTo>
                    <a:pt x="0" y="77312"/>
                  </a:lnTo>
                  <a:lnTo>
                    <a:pt x="0" y="51605"/>
                  </a:lnTo>
                  <a:lnTo>
                    <a:pt x="27" y="51594"/>
                  </a:lnTo>
                  <a:cubicBezTo>
                    <a:pt x="2785" y="51594"/>
                    <a:pt x="5539" y="52648"/>
                    <a:pt x="7646" y="54754"/>
                  </a:cubicBezTo>
                  <a:lnTo>
                    <a:pt x="9509" y="56590"/>
                  </a:lnTo>
                  <a:cubicBezTo>
                    <a:pt x="13343" y="60452"/>
                    <a:pt x="17503" y="63908"/>
                    <a:pt x="21931" y="67013"/>
                  </a:cubicBezTo>
                  <a:cubicBezTo>
                    <a:pt x="22674" y="52595"/>
                    <a:pt x="25982" y="38857"/>
                    <a:pt x="31420" y="2624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4" name="Shape 1187">
              <a:extLst>
                <a:ext uri="{FF2B5EF4-FFF2-40B4-BE49-F238E27FC236}">
                  <a16:creationId xmlns:a16="http://schemas.microsoft.com/office/drawing/2014/main" id="{BA3D72EB-4A2F-4376-8775-DA73B08E324A}"/>
                </a:ext>
              </a:extLst>
            </p:cNvPr>
            <p:cNvSpPr/>
            <p:nvPr/>
          </p:nvSpPr>
          <p:spPr>
            <a:xfrm>
              <a:off x="556585" y="552918"/>
              <a:ext cx="48608" cy="78673"/>
            </a:xfrm>
            <a:custGeom>
              <a:avLst/>
              <a:gdLst/>
              <a:ahLst/>
              <a:cxnLst/>
              <a:rect l="0" t="0" r="0" b="0"/>
              <a:pathLst>
                <a:path w="48608" h="78673">
                  <a:moveTo>
                    <a:pt x="0" y="0"/>
                  </a:moveTo>
                  <a:lnTo>
                    <a:pt x="43211" y="0"/>
                  </a:lnTo>
                  <a:lnTo>
                    <a:pt x="48608" y="2235"/>
                  </a:lnTo>
                  <a:lnTo>
                    <a:pt x="48608" y="78673"/>
                  </a:lnTo>
                  <a:lnTo>
                    <a:pt x="28112" y="69010"/>
                  </a:lnTo>
                  <a:cubicBezTo>
                    <a:pt x="19069" y="66256"/>
                    <a:pt x="9604" y="64811"/>
                    <a:pt x="4" y="64811"/>
                  </a:cubicBezTo>
                  <a:lnTo>
                    <a:pt x="1" y="64812"/>
                  </a:lnTo>
                  <a:lnTo>
                    <a:pt x="0" y="64812"/>
                  </a:lnTo>
                  <a:lnTo>
                    <a:pt x="0" y="43208"/>
                  </a:lnTo>
                  <a:lnTo>
                    <a:pt x="4" y="43208"/>
                  </a:lnTo>
                  <a:cubicBezTo>
                    <a:pt x="11048" y="43208"/>
                    <a:pt x="21931" y="44802"/>
                    <a:pt x="32408" y="47772"/>
                  </a:cubicBezTo>
                  <a:lnTo>
                    <a:pt x="32408"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5" name="Shape 28678">
              <a:extLst>
                <a:ext uri="{FF2B5EF4-FFF2-40B4-BE49-F238E27FC236}">
                  <a16:creationId xmlns:a16="http://schemas.microsoft.com/office/drawing/2014/main" id="{6062169D-4282-4B3B-92E2-AEC4E5E63918}"/>
                </a:ext>
              </a:extLst>
            </p:cNvPr>
            <p:cNvSpPr/>
            <p:nvPr/>
          </p:nvSpPr>
          <p:spPr>
            <a:xfrm>
              <a:off x="556585" y="509714"/>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6" name="Shape 28679">
              <a:extLst>
                <a:ext uri="{FF2B5EF4-FFF2-40B4-BE49-F238E27FC236}">
                  <a16:creationId xmlns:a16="http://schemas.microsoft.com/office/drawing/2014/main" id="{381CDF84-688C-418F-9509-3A62F1EDD5ED}"/>
                </a:ext>
              </a:extLst>
            </p:cNvPr>
            <p:cNvSpPr/>
            <p:nvPr/>
          </p:nvSpPr>
          <p:spPr>
            <a:xfrm>
              <a:off x="556585" y="466508"/>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7" name="Shape 1190">
              <a:extLst>
                <a:ext uri="{FF2B5EF4-FFF2-40B4-BE49-F238E27FC236}">
                  <a16:creationId xmlns:a16="http://schemas.microsoft.com/office/drawing/2014/main" id="{DD132EF5-45C8-4B13-885F-C01823C7314F}"/>
                </a:ext>
              </a:extLst>
            </p:cNvPr>
            <p:cNvSpPr/>
            <p:nvPr/>
          </p:nvSpPr>
          <p:spPr>
            <a:xfrm>
              <a:off x="556585" y="423301"/>
              <a:ext cx="48608" cy="21604"/>
            </a:xfrm>
            <a:custGeom>
              <a:avLst/>
              <a:gdLst/>
              <a:ahLst/>
              <a:cxnLst/>
              <a:rect l="0" t="0" r="0" b="0"/>
              <a:pathLst>
                <a:path w="48608" h="21604">
                  <a:moveTo>
                    <a:pt x="0" y="0"/>
                  </a:moveTo>
                  <a:lnTo>
                    <a:pt x="43206" y="0"/>
                  </a:lnTo>
                  <a:lnTo>
                    <a:pt x="48608" y="2236"/>
                  </a:lnTo>
                  <a:lnTo>
                    <a:pt x="48608" y="19367"/>
                  </a:lnTo>
                  <a:lnTo>
                    <a:pt x="43206"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8" name="Shape 1191">
              <a:extLst>
                <a:ext uri="{FF2B5EF4-FFF2-40B4-BE49-F238E27FC236}">
                  <a16:creationId xmlns:a16="http://schemas.microsoft.com/office/drawing/2014/main" id="{E470C7A5-903F-4329-AD58-6BC0A801CB63}"/>
                </a:ext>
              </a:extLst>
            </p:cNvPr>
            <p:cNvSpPr/>
            <p:nvPr/>
          </p:nvSpPr>
          <p:spPr>
            <a:xfrm>
              <a:off x="556585" y="338353"/>
              <a:ext cx="48608" cy="48413"/>
            </a:xfrm>
            <a:custGeom>
              <a:avLst/>
              <a:gdLst/>
              <a:ahLst/>
              <a:cxnLst/>
              <a:rect l="0" t="0" r="0" b="0"/>
              <a:pathLst>
                <a:path w="48608" h="48413">
                  <a:moveTo>
                    <a:pt x="48608" y="0"/>
                  </a:moveTo>
                  <a:lnTo>
                    <a:pt x="48608" y="24110"/>
                  </a:lnTo>
                  <a:lnTo>
                    <a:pt x="0" y="48413"/>
                  </a:lnTo>
                  <a:lnTo>
                    <a:pt x="0" y="24304"/>
                  </a:ln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9" name="Shape 28680">
              <a:extLst>
                <a:ext uri="{FF2B5EF4-FFF2-40B4-BE49-F238E27FC236}">
                  <a16:creationId xmlns:a16="http://schemas.microsoft.com/office/drawing/2014/main" id="{AAC10449-A345-406D-8443-4A59644258E9}"/>
                </a:ext>
              </a:extLst>
            </p:cNvPr>
            <p:cNvSpPr/>
            <p:nvPr/>
          </p:nvSpPr>
          <p:spPr>
            <a:xfrm>
              <a:off x="605193" y="941783"/>
              <a:ext cx="21644" cy="21592"/>
            </a:xfrm>
            <a:custGeom>
              <a:avLst/>
              <a:gdLst/>
              <a:ahLst/>
              <a:cxnLst/>
              <a:rect l="0" t="0" r="0" b="0"/>
              <a:pathLst>
                <a:path w="21644" h="21592">
                  <a:moveTo>
                    <a:pt x="0" y="0"/>
                  </a:moveTo>
                  <a:lnTo>
                    <a:pt x="21644" y="0"/>
                  </a:lnTo>
                  <a:lnTo>
                    <a:pt x="2164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0" name="Shape 1193">
              <a:extLst>
                <a:ext uri="{FF2B5EF4-FFF2-40B4-BE49-F238E27FC236}">
                  <a16:creationId xmlns:a16="http://schemas.microsoft.com/office/drawing/2014/main" id="{7FAF6F0A-D2BB-4163-8A44-D7DFE43DA3C5}"/>
                </a:ext>
              </a:extLst>
            </p:cNvPr>
            <p:cNvSpPr/>
            <p:nvPr/>
          </p:nvSpPr>
          <p:spPr>
            <a:xfrm>
              <a:off x="605193" y="873533"/>
              <a:ext cx="21644" cy="26346"/>
            </a:xfrm>
            <a:custGeom>
              <a:avLst/>
              <a:gdLst/>
              <a:ahLst/>
              <a:cxnLst/>
              <a:rect l="0" t="0" r="0" b="0"/>
              <a:pathLst>
                <a:path w="21644" h="26346">
                  <a:moveTo>
                    <a:pt x="21644" y="0"/>
                  </a:moveTo>
                  <a:lnTo>
                    <a:pt x="21644" y="22017"/>
                  </a:lnTo>
                  <a:lnTo>
                    <a:pt x="0" y="26346"/>
                  </a:lnTo>
                  <a:lnTo>
                    <a:pt x="0" y="4331"/>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1" name="Shape 1194">
              <a:extLst>
                <a:ext uri="{FF2B5EF4-FFF2-40B4-BE49-F238E27FC236}">
                  <a16:creationId xmlns:a16="http://schemas.microsoft.com/office/drawing/2014/main" id="{336FA630-2D66-4AE2-9789-12A6D1DB23D8}"/>
                </a:ext>
              </a:extLst>
            </p:cNvPr>
            <p:cNvSpPr/>
            <p:nvPr/>
          </p:nvSpPr>
          <p:spPr>
            <a:xfrm>
              <a:off x="605193" y="704140"/>
              <a:ext cx="21644" cy="156038"/>
            </a:xfrm>
            <a:custGeom>
              <a:avLst/>
              <a:gdLst/>
              <a:ahLst/>
              <a:cxnLst/>
              <a:rect l="0" t="0" r="0" b="0"/>
              <a:pathLst>
                <a:path w="21644" h="156038">
                  <a:moveTo>
                    <a:pt x="16196" y="0"/>
                  </a:moveTo>
                  <a:lnTo>
                    <a:pt x="21644" y="0"/>
                  </a:lnTo>
                  <a:lnTo>
                    <a:pt x="21644" y="136624"/>
                  </a:lnTo>
                  <a:lnTo>
                    <a:pt x="21577" y="136563"/>
                  </a:lnTo>
                  <a:lnTo>
                    <a:pt x="0" y="156038"/>
                  </a:lnTo>
                  <a:lnTo>
                    <a:pt x="0" y="127139"/>
                  </a:lnTo>
                  <a:lnTo>
                    <a:pt x="9984" y="114206"/>
                  </a:lnTo>
                  <a:cubicBezTo>
                    <a:pt x="9984" y="114179"/>
                    <a:pt x="10012" y="114153"/>
                    <a:pt x="10039" y="114126"/>
                  </a:cubicBezTo>
                  <a:cubicBezTo>
                    <a:pt x="9283" y="111857"/>
                    <a:pt x="8634" y="109562"/>
                    <a:pt x="8040" y="107212"/>
                  </a:cubicBezTo>
                  <a:lnTo>
                    <a:pt x="0" y="104146"/>
                  </a:lnTo>
                  <a:lnTo>
                    <a:pt x="0" y="78066"/>
                  </a:lnTo>
                  <a:lnTo>
                    <a:pt x="5401" y="83389"/>
                  </a:lnTo>
                  <a:lnTo>
                    <a:pt x="5401" y="46205"/>
                  </a:lnTo>
                  <a:lnTo>
                    <a:pt x="0" y="51546"/>
                  </a:lnTo>
                  <a:lnTo>
                    <a:pt x="0" y="25382"/>
                  </a:lnTo>
                  <a:lnTo>
                    <a:pt x="5394" y="23143"/>
                  </a:lnTo>
                  <a:lnTo>
                    <a:pt x="5394" y="10801"/>
                  </a:lnTo>
                  <a:cubicBezTo>
                    <a:pt x="5394" y="4834"/>
                    <a:pt x="10228" y="0"/>
                    <a:pt x="161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2" name="Shape 1195">
              <a:extLst>
                <a:ext uri="{FF2B5EF4-FFF2-40B4-BE49-F238E27FC236}">
                  <a16:creationId xmlns:a16="http://schemas.microsoft.com/office/drawing/2014/main" id="{53FD3910-7BFF-4B6D-906E-661978F15B0A}"/>
                </a:ext>
              </a:extLst>
            </p:cNvPr>
            <p:cNvSpPr/>
            <p:nvPr/>
          </p:nvSpPr>
          <p:spPr>
            <a:xfrm>
              <a:off x="605193" y="555153"/>
              <a:ext cx="21644" cy="133070"/>
            </a:xfrm>
            <a:custGeom>
              <a:avLst/>
              <a:gdLst/>
              <a:ahLst/>
              <a:cxnLst/>
              <a:rect l="0" t="0" r="0" b="0"/>
              <a:pathLst>
                <a:path w="21644" h="133070">
                  <a:moveTo>
                    <a:pt x="0" y="0"/>
                  </a:moveTo>
                  <a:lnTo>
                    <a:pt x="2242" y="928"/>
                  </a:lnTo>
                  <a:cubicBezTo>
                    <a:pt x="4196" y="2883"/>
                    <a:pt x="5405" y="5583"/>
                    <a:pt x="5405" y="8567"/>
                  </a:cubicBezTo>
                  <a:lnTo>
                    <a:pt x="5405" y="51773"/>
                  </a:lnTo>
                  <a:cubicBezTo>
                    <a:pt x="5405" y="52502"/>
                    <a:pt x="5134" y="53152"/>
                    <a:pt x="4999" y="53852"/>
                  </a:cubicBezTo>
                  <a:lnTo>
                    <a:pt x="21644" y="64044"/>
                  </a:lnTo>
                  <a:lnTo>
                    <a:pt x="21644" y="93236"/>
                  </a:lnTo>
                  <a:lnTo>
                    <a:pt x="2244" y="121986"/>
                  </a:lnTo>
                  <a:lnTo>
                    <a:pt x="0" y="133070"/>
                  </a:lnTo>
                  <a:lnTo>
                    <a:pt x="0" y="86592"/>
                  </a:lnTo>
                  <a:lnTo>
                    <a:pt x="5081" y="78833"/>
                  </a:lnTo>
                  <a:lnTo>
                    <a:pt x="0" y="7643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3" name="Shape 28681">
              <a:extLst>
                <a:ext uri="{FF2B5EF4-FFF2-40B4-BE49-F238E27FC236}">
                  <a16:creationId xmlns:a16="http://schemas.microsoft.com/office/drawing/2014/main" id="{84B69285-8BF2-4A24-92CD-82DDE8CC0B47}"/>
                </a:ext>
              </a:extLst>
            </p:cNvPr>
            <p:cNvSpPr/>
            <p:nvPr/>
          </p:nvSpPr>
          <p:spPr>
            <a:xfrm>
              <a:off x="605193" y="509714"/>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4" name="Shape 28682">
              <a:extLst>
                <a:ext uri="{FF2B5EF4-FFF2-40B4-BE49-F238E27FC236}">
                  <a16:creationId xmlns:a16="http://schemas.microsoft.com/office/drawing/2014/main" id="{93FB8F3C-82C9-4768-95CB-2FDB9A633CA1}"/>
                </a:ext>
              </a:extLst>
            </p:cNvPr>
            <p:cNvSpPr/>
            <p:nvPr/>
          </p:nvSpPr>
          <p:spPr>
            <a:xfrm>
              <a:off x="605193" y="466508"/>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5" name="Shape 1198">
              <a:extLst>
                <a:ext uri="{FF2B5EF4-FFF2-40B4-BE49-F238E27FC236}">
                  <a16:creationId xmlns:a16="http://schemas.microsoft.com/office/drawing/2014/main" id="{51CD0BD7-2E61-4F9F-AA91-7EFCDEE3AE62}"/>
                </a:ext>
              </a:extLst>
            </p:cNvPr>
            <p:cNvSpPr/>
            <p:nvPr/>
          </p:nvSpPr>
          <p:spPr>
            <a:xfrm>
              <a:off x="605193" y="425538"/>
              <a:ext cx="5401" cy="17131"/>
            </a:xfrm>
            <a:custGeom>
              <a:avLst/>
              <a:gdLst/>
              <a:ahLst/>
              <a:cxnLst/>
              <a:rect l="0" t="0" r="0" b="0"/>
              <a:pathLst>
                <a:path w="5401" h="17131">
                  <a:moveTo>
                    <a:pt x="0" y="0"/>
                  </a:moveTo>
                  <a:lnTo>
                    <a:pt x="2237" y="926"/>
                  </a:lnTo>
                  <a:cubicBezTo>
                    <a:pt x="4192" y="2881"/>
                    <a:pt x="5401" y="5581"/>
                    <a:pt x="5401" y="8565"/>
                  </a:cubicBezTo>
                  <a:cubicBezTo>
                    <a:pt x="5401" y="11549"/>
                    <a:pt x="4192" y="14250"/>
                    <a:pt x="2237" y="16204"/>
                  </a:cubicBezTo>
                  <a:lnTo>
                    <a:pt x="0" y="1713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6" name="Shape 1199">
              <a:extLst>
                <a:ext uri="{FF2B5EF4-FFF2-40B4-BE49-F238E27FC236}">
                  <a16:creationId xmlns:a16="http://schemas.microsoft.com/office/drawing/2014/main" id="{40D8D226-0F63-4569-8D77-821E20931C13}"/>
                </a:ext>
              </a:extLst>
            </p:cNvPr>
            <p:cNvSpPr/>
            <p:nvPr/>
          </p:nvSpPr>
          <p:spPr>
            <a:xfrm>
              <a:off x="605193" y="327531"/>
              <a:ext cx="21644" cy="34932"/>
            </a:xfrm>
            <a:custGeom>
              <a:avLst/>
              <a:gdLst/>
              <a:ahLst/>
              <a:cxnLst/>
              <a:rect l="0" t="0" r="0" b="0"/>
              <a:pathLst>
                <a:path w="21644" h="34932">
                  <a:moveTo>
                    <a:pt x="21644" y="0"/>
                  </a:moveTo>
                  <a:lnTo>
                    <a:pt x="21644" y="24110"/>
                  </a:lnTo>
                  <a:lnTo>
                    <a:pt x="0" y="34932"/>
                  </a:lnTo>
                  <a:lnTo>
                    <a:pt x="0" y="10822"/>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7" name="Shape 28683">
              <a:extLst>
                <a:ext uri="{FF2B5EF4-FFF2-40B4-BE49-F238E27FC236}">
                  <a16:creationId xmlns:a16="http://schemas.microsoft.com/office/drawing/2014/main" id="{A986C1DC-32C8-43E9-B40D-C3A58AA6E107}"/>
                </a:ext>
              </a:extLst>
            </p:cNvPr>
            <p:cNvSpPr/>
            <p:nvPr/>
          </p:nvSpPr>
          <p:spPr>
            <a:xfrm>
              <a:off x="626837" y="941783"/>
              <a:ext cx="70173" cy="21592"/>
            </a:xfrm>
            <a:custGeom>
              <a:avLst/>
              <a:gdLst/>
              <a:ahLst/>
              <a:cxnLst/>
              <a:rect l="0" t="0" r="0" b="0"/>
              <a:pathLst>
                <a:path w="70173" h="21592">
                  <a:moveTo>
                    <a:pt x="0" y="0"/>
                  </a:moveTo>
                  <a:lnTo>
                    <a:pt x="70173" y="0"/>
                  </a:lnTo>
                  <a:lnTo>
                    <a:pt x="7017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8" name="Shape 1201">
              <a:extLst>
                <a:ext uri="{FF2B5EF4-FFF2-40B4-BE49-F238E27FC236}">
                  <a16:creationId xmlns:a16="http://schemas.microsoft.com/office/drawing/2014/main" id="{FF5DCC9E-EDDF-46E5-8156-3835F2A53F46}"/>
                </a:ext>
              </a:extLst>
            </p:cNvPr>
            <p:cNvSpPr/>
            <p:nvPr/>
          </p:nvSpPr>
          <p:spPr>
            <a:xfrm>
              <a:off x="626837" y="704140"/>
              <a:ext cx="70173" cy="226842"/>
            </a:xfrm>
            <a:custGeom>
              <a:avLst/>
              <a:gdLst/>
              <a:ahLst/>
              <a:cxnLst/>
              <a:rect l="0" t="0" r="0" b="0"/>
              <a:pathLst>
                <a:path w="70173" h="226842">
                  <a:moveTo>
                    <a:pt x="0" y="0"/>
                  </a:moveTo>
                  <a:lnTo>
                    <a:pt x="70173" y="0"/>
                  </a:lnTo>
                  <a:lnTo>
                    <a:pt x="70173" y="21604"/>
                  </a:lnTo>
                  <a:lnTo>
                    <a:pt x="5357" y="21604"/>
                  </a:lnTo>
                  <a:lnTo>
                    <a:pt x="5357" y="86414"/>
                  </a:lnTo>
                  <a:cubicBezTo>
                    <a:pt x="5357" y="122168"/>
                    <a:pt x="34413" y="151224"/>
                    <a:pt x="70166" y="151224"/>
                  </a:cubicBezTo>
                  <a:lnTo>
                    <a:pt x="70173" y="151223"/>
                  </a:lnTo>
                  <a:lnTo>
                    <a:pt x="70173" y="172829"/>
                  </a:lnTo>
                  <a:lnTo>
                    <a:pt x="70171" y="172829"/>
                  </a:lnTo>
                  <a:cubicBezTo>
                    <a:pt x="65364" y="172829"/>
                    <a:pt x="60693" y="172343"/>
                    <a:pt x="56102" y="171560"/>
                  </a:cubicBezTo>
                  <a:lnTo>
                    <a:pt x="70171" y="195026"/>
                  </a:lnTo>
                  <a:lnTo>
                    <a:pt x="70173" y="195023"/>
                  </a:lnTo>
                  <a:lnTo>
                    <a:pt x="70173" y="226842"/>
                  </a:lnTo>
                  <a:lnTo>
                    <a:pt x="70172" y="226842"/>
                  </a:lnTo>
                  <a:cubicBezTo>
                    <a:pt x="66365" y="226842"/>
                    <a:pt x="62855" y="224845"/>
                    <a:pt x="60910" y="221604"/>
                  </a:cubicBezTo>
                  <a:lnTo>
                    <a:pt x="38200" y="183770"/>
                  </a:lnTo>
                  <a:lnTo>
                    <a:pt x="0" y="191410"/>
                  </a:lnTo>
                  <a:lnTo>
                    <a:pt x="0" y="169394"/>
                  </a:lnTo>
                  <a:lnTo>
                    <a:pt x="27234" y="163944"/>
                  </a:lnTo>
                  <a:cubicBezTo>
                    <a:pt x="27071" y="163054"/>
                    <a:pt x="27152" y="162189"/>
                    <a:pt x="27207" y="161298"/>
                  </a:cubicBezTo>
                  <a:lnTo>
                    <a:pt x="0" y="13662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9" name="Shape 1202">
              <a:extLst>
                <a:ext uri="{FF2B5EF4-FFF2-40B4-BE49-F238E27FC236}">
                  <a16:creationId xmlns:a16="http://schemas.microsoft.com/office/drawing/2014/main" id="{0D775EC9-4D4D-44BD-9802-5DB18ED99BF6}"/>
                </a:ext>
              </a:extLst>
            </p:cNvPr>
            <p:cNvSpPr/>
            <p:nvPr/>
          </p:nvSpPr>
          <p:spPr>
            <a:xfrm>
              <a:off x="626837" y="552918"/>
              <a:ext cx="70173" cy="95470"/>
            </a:xfrm>
            <a:custGeom>
              <a:avLst/>
              <a:gdLst/>
              <a:ahLst/>
              <a:cxnLst/>
              <a:rect l="0" t="0" r="0" b="0"/>
              <a:pathLst>
                <a:path w="70173" h="95470">
                  <a:moveTo>
                    <a:pt x="37768" y="0"/>
                  </a:moveTo>
                  <a:lnTo>
                    <a:pt x="70173" y="0"/>
                  </a:lnTo>
                  <a:lnTo>
                    <a:pt x="70173" y="21605"/>
                  </a:lnTo>
                  <a:lnTo>
                    <a:pt x="48563" y="21605"/>
                  </a:lnTo>
                  <a:lnTo>
                    <a:pt x="48563" y="45260"/>
                  </a:lnTo>
                  <a:cubicBezTo>
                    <a:pt x="55584" y="43965"/>
                    <a:pt x="62767" y="43208"/>
                    <a:pt x="70166" y="43208"/>
                  </a:cubicBezTo>
                  <a:lnTo>
                    <a:pt x="70173" y="43209"/>
                  </a:lnTo>
                  <a:lnTo>
                    <a:pt x="70173" y="64812"/>
                  </a:lnTo>
                  <a:lnTo>
                    <a:pt x="70166" y="64811"/>
                  </a:lnTo>
                  <a:lnTo>
                    <a:pt x="70160" y="64812"/>
                  </a:lnTo>
                  <a:cubicBezTo>
                    <a:pt x="43360" y="64812"/>
                    <a:pt x="19056" y="75714"/>
                    <a:pt x="1453" y="93316"/>
                  </a:cubicBezTo>
                  <a:lnTo>
                    <a:pt x="0" y="95470"/>
                  </a:lnTo>
                  <a:lnTo>
                    <a:pt x="0" y="66279"/>
                  </a:lnTo>
                  <a:lnTo>
                    <a:pt x="71" y="66322"/>
                  </a:lnTo>
                  <a:cubicBezTo>
                    <a:pt x="8280" y="60273"/>
                    <a:pt x="17300" y="55251"/>
                    <a:pt x="26967" y="51471"/>
                  </a:cubicBezTo>
                  <a:lnTo>
                    <a:pt x="26967" y="10803"/>
                  </a:lnTo>
                  <a:cubicBezTo>
                    <a:pt x="26967" y="4834"/>
                    <a:pt x="31801" y="0"/>
                    <a:pt x="377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0" name="Shape 28684">
              <a:extLst>
                <a:ext uri="{FF2B5EF4-FFF2-40B4-BE49-F238E27FC236}">
                  <a16:creationId xmlns:a16="http://schemas.microsoft.com/office/drawing/2014/main" id="{E270F385-4F4D-42F6-999D-5AED0995A778}"/>
                </a:ext>
              </a:extLst>
            </p:cNvPr>
            <p:cNvSpPr/>
            <p:nvPr/>
          </p:nvSpPr>
          <p:spPr>
            <a:xfrm>
              <a:off x="626837" y="509714"/>
              <a:ext cx="70173" cy="21604"/>
            </a:xfrm>
            <a:custGeom>
              <a:avLst/>
              <a:gdLst/>
              <a:ahLst/>
              <a:cxnLst/>
              <a:rect l="0" t="0" r="0" b="0"/>
              <a:pathLst>
                <a:path w="70173" h="21604">
                  <a:moveTo>
                    <a:pt x="0" y="0"/>
                  </a:moveTo>
                  <a:lnTo>
                    <a:pt x="70173" y="0"/>
                  </a:lnTo>
                  <a:lnTo>
                    <a:pt x="7017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1" name="Shape 1204">
              <a:extLst>
                <a:ext uri="{FF2B5EF4-FFF2-40B4-BE49-F238E27FC236}">
                  <a16:creationId xmlns:a16="http://schemas.microsoft.com/office/drawing/2014/main" id="{5B9C9424-146C-4696-8492-09AE592CDEA3}"/>
                </a:ext>
              </a:extLst>
            </p:cNvPr>
            <p:cNvSpPr/>
            <p:nvPr/>
          </p:nvSpPr>
          <p:spPr>
            <a:xfrm>
              <a:off x="626837" y="358491"/>
              <a:ext cx="70173" cy="129620"/>
            </a:xfrm>
            <a:custGeom>
              <a:avLst/>
              <a:gdLst/>
              <a:ahLst/>
              <a:cxnLst/>
              <a:rect l="0" t="0" r="0" b="0"/>
              <a:pathLst>
                <a:path w="70173" h="129620">
                  <a:moveTo>
                    <a:pt x="70171" y="0"/>
                  </a:moveTo>
                  <a:lnTo>
                    <a:pt x="70173" y="0"/>
                  </a:lnTo>
                  <a:lnTo>
                    <a:pt x="70173" y="21604"/>
                  </a:lnTo>
                  <a:lnTo>
                    <a:pt x="70170" y="21603"/>
                  </a:lnTo>
                  <a:cubicBezTo>
                    <a:pt x="46352" y="21603"/>
                    <a:pt x="26963" y="40992"/>
                    <a:pt x="26963" y="64810"/>
                  </a:cubicBezTo>
                  <a:cubicBezTo>
                    <a:pt x="26963" y="88627"/>
                    <a:pt x="46352" y="108016"/>
                    <a:pt x="70170" y="108016"/>
                  </a:cubicBezTo>
                  <a:lnTo>
                    <a:pt x="70173" y="108016"/>
                  </a:lnTo>
                  <a:lnTo>
                    <a:pt x="70173" y="129620"/>
                  </a:lnTo>
                  <a:lnTo>
                    <a:pt x="0" y="129620"/>
                  </a:lnTo>
                  <a:lnTo>
                    <a:pt x="0" y="108016"/>
                  </a:lnTo>
                  <a:lnTo>
                    <a:pt x="21996" y="108016"/>
                  </a:lnTo>
                  <a:cubicBezTo>
                    <a:pt x="11680" y="96539"/>
                    <a:pt x="5362" y="81417"/>
                    <a:pt x="5362" y="64810"/>
                  </a:cubicBezTo>
                  <a:cubicBezTo>
                    <a:pt x="5362" y="29056"/>
                    <a:pt x="34418" y="0"/>
                    <a:pt x="7017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2" name="Shape 1205">
              <a:extLst>
                <a:ext uri="{FF2B5EF4-FFF2-40B4-BE49-F238E27FC236}">
                  <a16:creationId xmlns:a16="http://schemas.microsoft.com/office/drawing/2014/main" id="{E796B135-76FE-4969-8D92-E52EDF2C3A4D}"/>
                </a:ext>
              </a:extLst>
            </p:cNvPr>
            <p:cNvSpPr/>
            <p:nvPr/>
          </p:nvSpPr>
          <p:spPr>
            <a:xfrm>
              <a:off x="626837" y="294867"/>
              <a:ext cx="70173" cy="56773"/>
            </a:xfrm>
            <a:custGeom>
              <a:avLst/>
              <a:gdLst/>
              <a:ahLst/>
              <a:cxnLst/>
              <a:rect l="0" t="0" r="0" b="0"/>
              <a:pathLst>
                <a:path w="70173" h="56773">
                  <a:moveTo>
                    <a:pt x="65327" y="0"/>
                  </a:moveTo>
                  <a:lnTo>
                    <a:pt x="70173" y="0"/>
                  </a:lnTo>
                  <a:lnTo>
                    <a:pt x="70173" y="21691"/>
                  </a:lnTo>
                  <a:lnTo>
                    <a:pt x="70170" y="21689"/>
                  </a:lnTo>
                  <a:lnTo>
                    <a:pt x="0" y="56773"/>
                  </a:lnTo>
                  <a:lnTo>
                    <a:pt x="0" y="32664"/>
                  </a:lnTo>
                  <a:lnTo>
                    <a:pt x="653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3" name="Shape 28685">
              <a:extLst>
                <a:ext uri="{FF2B5EF4-FFF2-40B4-BE49-F238E27FC236}">
                  <a16:creationId xmlns:a16="http://schemas.microsoft.com/office/drawing/2014/main" id="{01870FFE-FEA7-4CC3-AC77-6F82A913DE4D}"/>
                </a:ext>
              </a:extLst>
            </p:cNvPr>
            <p:cNvSpPr/>
            <p:nvPr/>
          </p:nvSpPr>
          <p:spPr>
            <a:xfrm>
              <a:off x="697010" y="941783"/>
              <a:ext cx="70183" cy="21592"/>
            </a:xfrm>
            <a:custGeom>
              <a:avLst/>
              <a:gdLst/>
              <a:ahLst/>
              <a:cxnLst/>
              <a:rect l="0" t="0" r="0" b="0"/>
              <a:pathLst>
                <a:path w="70183" h="21592">
                  <a:moveTo>
                    <a:pt x="0" y="0"/>
                  </a:moveTo>
                  <a:lnTo>
                    <a:pt x="70183" y="0"/>
                  </a:lnTo>
                  <a:lnTo>
                    <a:pt x="7018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4" name="Shape 1207">
              <a:extLst>
                <a:ext uri="{FF2B5EF4-FFF2-40B4-BE49-F238E27FC236}">
                  <a16:creationId xmlns:a16="http://schemas.microsoft.com/office/drawing/2014/main" id="{106F3915-EC77-46CB-A9E7-271B1EBF45F9}"/>
                </a:ext>
              </a:extLst>
            </p:cNvPr>
            <p:cNvSpPr/>
            <p:nvPr/>
          </p:nvSpPr>
          <p:spPr>
            <a:xfrm>
              <a:off x="697010" y="704140"/>
              <a:ext cx="70183" cy="226842"/>
            </a:xfrm>
            <a:custGeom>
              <a:avLst/>
              <a:gdLst/>
              <a:ahLst/>
              <a:cxnLst/>
              <a:rect l="0" t="0" r="0" b="0"/>
              <a:pathLst>
                <a:path w="70183" h="226842">
                  <a:moveTo>
                    <a:pt x="0" y="0"/>
                  </a:moveTo>
                  <a:lnTo>
                    <a:pt x="70183" y="0"/>
                  </a:lnTo>
                  <a:lnTo>
                    <a:pt x="70183" y="136608"/>
                  </a:lnTo>
                  <a:lnTo>
                    <a:pt x="42989" y="161271"/>
                  </a:lnTo>
                  <a:cubicBezTo>
                    <a:pt x="43043" y="162163"/>
                    <a:pt x="43125" y="163027"/>
                    <a:pt x="42962" y="163918"/>
                  </a:cubicBezTo>
                  <a:lnTo>
                    <a:pt x="70183" y="169364"/>
                  </a:lnTo>
                  <a:lnTo>
                    <a:pt x="70183" y="191412"/>
                  </a:lnTo>
                  <a:lnTo>
                    <a:pt x="31973" y="183770"/>
                  </a:lnTo>
                  <a:lnTo>
                    <a:pt x="9261" y="221604"/>
                  </a:lnTo>
                  <a:lnTo>
                    <a:pt x="0" y="226842"/>
                  </a:lnTo>
                  <a:lnTo>
                    <a:pt x="0" y="195023"/>
                  </a:lnTo>
                  <a:lnTo>
                    <a:pt x="14068" y="171587"/>
                  </a:lnTo>
                  <a:lnTo>
                    <a:pt x="0" y="172829"/>
                  </a:lnTo>
                  <a:lnTo>
                    <a:pt x="0" y="151223"/>
                  </a:lnTo>
                  <a:lnTo>
                    <a:pt x="25204" y="146125"/>
                  </a:lnTo>
                  <a:cubicBezTo>
                    <a:pt x="48459" y="136277"/>
                    <a:pt x="64804" y="113230"/>
                    <a:pt x="64804" y="86414"/>
                  </a:cubicBezTo>
                  <a:lnTo>
                    <a:pt x="6480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5" name="Shape 1208">
              <a:extLst>
                <a:ext uri="{FF2B5EF4-FFF2-40B4-BE49-F238E27FC236}">
                  <a16:creationId xmlns:a16="http://schemas.microsoft.com/office/drawing/2014/main" id="{D94E627A-8E07-4F64-A8D1-9F63A4200EAA}"/>
                </a:ext>
              </a:extLst>
            </p:cNvPr>
            <p:cNvSpPr/>
            <p:nvPr/>
          </p:nvSpPr>
          <p:spPr>
            <a:xfrm>
              <a:off x="697010" y="552918"/>
              <a:ext cx="70183" cy="96268"/>
            </a:xfrm>
            <a:custGeom>
              <a:avLst/>
              <a:gdLst/>
              <a:ahLst/>
              <a:cxnLst/>
              <a:rect l="0" t="0" r="0" b="0"/>
              <a:pathLst>
                <a:path w="70183" h="96268">
                  <a:moveTo>
                    <a:pt x="0" y="0"/>
                  </a:moveTo>
                  <a:lnTo>
                    <a:pt x="32406" y="0"/>
                  </a:lnTo>
                  <a:cubicBezTo>
                    <a:pt x="38374" y="0"/>
                    <a:pt x="43207" y="4834"/>
                    <a:pt x="43207" y="10803"/>
                  </a:cubicBezTo>
                  <a:lnTo>
                    <a:pt x="43234" y="51471"/>
                  </a:lnTo>
                  <a:cubicBezTo>
                    <a:pt x="52874" y="55250"/>
                    <a:pt x="61894" y="60273"/>
                    <a:pt x="70130" y="66322"/>
                  </a:cubicBezTo>
                  <a:lnTo>
                    <a:pt x="70183" y="66290"/>
                  </a:lnTo>
                  <a:lnTo>
                    <a:pt x="70183" y="96268"/>
                  </a:lnTo>
                  <a:lnTo>
                    <a:pt x="61794" y="87038"/>
                  </a:lnTo>
                  <a:cubicBezTo>
                    <a:pt x="54589" y="81089"/>
                    <a:pt x="46516" y="76157"/>
                    <a:pt x="37797" y="72463"/>
                  </a:cubicBezTo>
                  <a:lnTo>
                    <a:pt x="0" y="64812"/>
                  </a:lnTo>
                  <a:lnTo>
                    <a:pt x="0" y="43209"/>
                  </a:lnTo>
                  <a:lnTo>
                    <a:pt x="21597" y="45260"/>
                  </a:lnTo>
                  <a:lnTo>
                    <a:pt x="21597"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6" name="Shape 28686">
              <a:extLst>
                <a:ext uri="{FF2B5EF4-FFF2-40B4-BE49-F238E27FC236}">
                  <a16:creationId xmlns:a16="http://schemas.microsoft.com/office/drawing/2014/main" id="{6155BDC7-24E9-4A4A-8FDE-9156E8B1A276}"/>
                </a:ext>
              </a:extLst>
            </p:cNvPr>
            <p:cNvSpPr/>
            <p:nvPr/>
          </p:nvSpPr>
          <p:spPr>
            <a:xfrm>
              <a:off x="697010" y="509714"/>
              <a:ext cx="70183" cy="21604"/>
            </a:xfrm>
            <a:custGeom>
              <a:avLst/>
              <a:gdLst/>
              <a:ahLst/>
              <a:cxnLst/>
              <a:rect l="0" t="0" r="0" b="0"/>
              <a:pathLst>
                <a:path w="70183" h="21604">
                  <a:moveTo>
                    <a:pt x="0" y="0"/>
                  </a:moveTo>
                  <a:lnTo>
                    <a:pt x="70183" y="0"/>
                  </a:lnTo>
                  <a:lnTo>
                    <a:pt x="7018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7" name="Shape 1210">
              <a:extLst>
                <a:ext uri="{FF2B5EF4-FFF2-40B4-BE49-F238E27FC236}">
                  <a16:creationId xmlns:a16="http://schemas.microsoft.com/office/drawing/2014/main" id="{102657C1-8CCE-491A-8D90-36BC1F7148BA}"/>
                </a:ext>
              </a:extLst>
            </p:cNvPr>
            <p:cNvSpPr/>
            <p:nvPr/>
          </p:nvSpPr>
          <p:spPr>
            <a:xfrm>
              <a:off x="697010" y="358492"/>
              <a:ext cx="70183" cy="129620"/>
            </a:xfrm>
            <a:custGeom>
              <a:avLst/>
              <a:gdLst/>
              <a:ahLst/>
              <a:cxnLst/>
              <a:rect l="0" t="0" r="0" b="0"/>
              <a:pathLst>
                <a:path w="70183" h="129620">
                  <a:moveTo>
                    <a:pt x="0" y="0"/>
                  </a:moveTo>
                  <a:lnTo>
                    <a:pt x="25209" y="5098"/>
                  </a:lnTo>
                  <a:cubicBezTo>
                    <a:pt x="48465" y="14946"/>
                    <a:pt x="64809" y="37994"/>
                    <a:pt x="64809" y="64809"/>
                  </a:cubicBezTo>
                  <a:cubicBezTo>
                    <a:pt x="64809" y="81417"/>
                    <a:pt x="58489" y="96539"/>
                    <a:pt x="48174" y="108016"/>
                  </a:cubicBezTo>
                  <a:lnTo>
                    <a:pt x="70183" y="108016"/>
                  </a:lnTo>
                  <a:lnTo>
                    <a:pt x="70183" y="129620"/>
                  </a:lnTo>
                  <a:lnTo>
                    <a:pt x="0" y="129620"/>
                  </a:lnTo>
                  <a:lnTo>
                    <a:pt x="0" y="108015"/>
                  </a:lnTo>
                  <a:lnTo>
                    <a:pt x="16796" y="104614"/>
                  </a:lnTo>
                  <a:cubicBezTo>
                    <a:pt x="32297" y="98045"/>
                    <a:pt x="43203" y="82672"/>
                    <a:pt x="43203" y="64809"/>
                  </a:cubicBezTo>
                  <a:cubicBezTo>
                    <a:pt x="43203" y="46946"/>
                    <a:pt x="32297" y="31574"/>
                    <a:pt x="16796" y="25004"/>
                  </a:cubicBezTo>
                  <a:lnTo>
                    <a:pt x="0" y="216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8" name="Shape 1211">
              <a:extLst>
                <a:ext uri="{FF2B5EF4-FFF2-40B4-BE49-F238E27FC236}">
                  <a16:creationId xmlns:a16="http://schemas.microsoft.com/office/drawing/2014/main" id="{0FD3AD80-0F88-4CF2-ACAD-4EC366D9BA37}"/>
                </a:ext>
              </a:extLst>
            </p:cNvPr>
            <p:cNvSpPr/>
            <p:nvPr/>
          </p:nvSpPr>
          <p:spPr>
            <a:xfrm>
              <a:off x="697010" y="294867"/>
              <a:ext cx="70183" cy="56781"/>
            </a:xfrm>
            <a:custGeom>
              <a:avLst/>
              <a:gdLst/>
              <a:ahLst/>
              <a:cxnLst/>
              <a:rect l="0" t="0" r="0" b="0"/>
              <a:pathLst>
                <a:path w="70183" h="56781">
                  <a:moveTo>
                    <a:pt x="0" y="0"/>
                  </a:moveTo>
                  <a:lnTo>
                    <a:pt x="4822" y="0"/>
                  </a:lnTo>
                  <a:lnTo>
                    <a:pt x="70183" y="32681"/>
                  </a:lnTo>
                  <a:lnTo>
                    <a:pt x="70183" y="56781"/>
                  </a:lnTo>
                  <a:lnTo>
                    <a:pt x="0" y="2169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9" name="Shape 28687">
              <a:extLst>
                <a:ext uri="{FF2B5EF4-FFF2-40B4-BE49-F238E27FC236}">
                  <a16:creationId xmlns:a16="http://schemas.microsoft.com/office/drawing/2014/main" id="{0EDFAA9A-FBDC-4068-BC04-FC544FF8D291}"/>
                </a:ext>
              </a:extLst>
            </p:cNvPr>
            <p:cNvSpPr/>
            <p:nvPr/>
          </p:nvSpPr>
          <p:spPr>
            <a:xfrm>
              <a:off x="767193" y="941783"/>
              <a:ext cx="21625" cy="21592"/>
            </a:xfrm>
            <a:custGeom>
              <a:avLst/>
              <a:gdLst/>
              <a:ahLst/>
              <a:cxnLst/>
              <a:rect l="0" t="0" r="0" b="0"/>
              <a:pathLst>
                <a:path w="21625" h="21592">
                  <a:moveTo>
                    <a:pt x="0" y="0"/>
                  </a:moveTo>
                  <a:lnTo>
                    <a:pt x="21625" y="0"/>
                  </a:lnTo>
                  <a:lnTo>
                    <a:pt x="21625"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0" name="Shape 1213">
              <a:extLst>
                <a:ext uri="{FF2B5EF4-FFF2-40B4-BE49-F238E27FC236}">
                  <a16:creationId xmlns:a16="http://schemas.microsoft.com/office/drawing/2014/main" id="{9374867A-4326-4E54-8666-E2897F42CEFD}"/>
                </a:ext>
              </a:extLst>
            </p:cNvPr>
            <p:cNvSpPr/>
            <p:nvPr/>
          </p:nvSpPr>
          <p:spPr>
            <a:xfrm>
              <a:off x="767193" y="873504"/>
              <a:ext cx="21625" cy="26373"/>
            </a:xfrm>
            <a:custGeom>
              <a:avLst/>
              <a:gdLst/>
              <a:ahLst/>
              <a:cxnLst/>
              <a:rect l="0" t="0" r="0" b="0"/>
              <a:pathLst>
                <a:path w="21625" h="26373">
                  <a:moveTo>
                    <a:pt x="0" y="0"/>
                  </a:moveTo>
                  <a:lnTo>
                    <a:pt x="21625" y="4327"/>
                  </a:lnTo>
                  <a:lnTo>
                    <a:pt x="21625" y="26373"/>
                  </a:lnTo>
                  <a:lnTo>
                    <a:pt x="0" y="2204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1" name="Shape 1214">
              <a:extLst>
                <a:ext uri="{FF2B5EF4-FFF2-40B4-BE49-F238E27FC236}">
                  <a16:creationId xmlns:a16="http://schemas.microsoft.com/office/drawing/2014/main" id="{72E85789-2DD7-4408-A32A-1B2E8034CAA6}"/>
                </a:ext>
              </a:extLst>
            </p:cNvPr>
            <p:cNvSpPr/>
            <p:nvPr/>
          </p:nvSpPr>
          <p:spPr>
            <a:xfrm>
              <a:off x="767193" y="704140"/>
              <a:ext cx="21625" cy="156085"/>
            </a:xfrm>
            <a:custGeom>
              <a:avLst/>
              <a:gdLst/>
              <a:ahLst/>
              <a:cxnLst/>
              <a:rect l="0" t="0" r="0" b="0"/>
              <a:pathLst>
                <a:path w="21625" h="156085">
                  <a:moveTo>
                    <a:pt x="0" y="0"/>
                  </a:moveTo>
                  <a:lnTo>
                    <a:pt x="5418" y="0"/>
                  </a:lnTo>
                  <a:cubicBezTo>
                    <a:pt x="11387" y="0"/>
                    <a:pt x="16221" y="4834"/>
                    <a:pt x="16221" y="10801"/>
                  </a:cubicBezTo>
                  <a:lnTo>
                    <a:pt x="16221" y="23115"/>
                  </a:lnTo>
                  <a:lnTo>
                    <a:pt x="21625" y="25358"/>
                  </a:lnTo>
                  <a:lnTo>
                    <a:pt x="21625" y="51546"/>
                  </a:lnTo>
                  <a:lnTo>
                    <a:pt x="16224" y="46205"/>
                  </a:lnTo>
                  <a:lnTo>
                    <a:pt x="16224" y="83417"/>
                  </a:lnTo>
                  <a:lnTo>
                    <a:pt x="21625" y="78077"/>
                  </a:lnTo>
                  <a:lnTo>
                    <a:pt x="21625" y="104146"/>
                  </a:lnTo>
                  <a:lnTo>
                    <a:pt x="13608" y="107207"/>
                  </a:lnTo>
                  <a:cubicBezTo>
                    <a:pt x="13041" y="109449"/>
                    <a:pt x="12420" y="111664"/>
                    <a:pt x="11691" y="113850"/>
                  </a:cubicBezTo>
                  <a:lnTo>
                    <a:pt x="21625" y="125240"/>
                  </a:lnTo>
                  <a:lnTo>
                    <a:pt x="21625" y="156085"/>
                  </a:lnTo>
                  <a:lnTo>
                    <a:pt x="81" y="136535"/>
                  </a:lnTo>
                  <a:lnTo>
                    <a:pt x="0" y="1366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2" name="Shape 1215">
              <a:extLst>
                <a:ext uri="{FF2B5EF4-FFF2-40B4-BE49-F238E27FC236}">
                  <a16:creationId xmlns:a16="http://schemas.microsoft.com/office/drawing/2014/main" id="{2EB015AC-B1DD-46B6-806E-F3D8429A6FA2}"/>
                </a:ext>
              </a:extLst>
            </p:cNvPr>
            <p:cNvSpPr/>
            <p:nvPr/>
          </p:nvSpPr>
          <p:spPr>
            <a:xfrm>
              <a:off x="767193" y="555157"/>
              <a:ext cx="21625" cy="128791"/>
            </a:xfrm>
            <a:custGeom>
              <a:avLst/>
              <a:gdLst/>
              <a:ahLst/>
              <a:cxnLst/>
              <a:rect l="0" t="0" r="0" b="0"/>
              <a:pathLst>
                <a:path w="21625" h="128791">
                  <a:moveTo>
                    <a:pt x="21625" y="0"/>
                  </a:moveTo>
                  <a:lnTo>
                    <a:pt x="21625" y="76462"/>
                  </a:lnTo>
                  <a:lnTo>
                    <a:pt x="16551" y="78861"/>
                  </a:lnTo>
                  <a:lnTo>
                    <a:pt x="21625" y="86611"/>
                  </a:lnTo>
                  <a:lnTo>
                    <a:pt x="21625" y="128791"/>
                  </a:lnTo>
                  <a:lnTo>
                    <a:pt x="10398" y="105470"/>
                  </a:lnTo>
                  <a:lnTo>
                    <a:pt x="0" y="94029"/>
                  </a:lnTo>
                  <a:lnTo>
                    <a:pt x="0" y="64051"/>
                  </a:lnTo>
                  <a:lnTo>
                    <a:pt x="16663" y="53848"/>
                  </a:lnTo>
                  <a:cubicBezTo>
                    <a:pt x="16501" y="53147"/>
                    <a:pt x="16231" y="52498"/>
                    <a:pt x="16231" y="51769"/>
                  </a:cubicBezTo>
                  <a:lnTo>
                    <a:pt x="16231" y="8562"/>
                  </a:lnTo>
                  <a:cubicBezTo>
                    <a:pt x="16231" y="5579"/>
                    <a:pt x="17440" y="2878"/>
                    <a:pt x="19394" y="924"/>
                  </a:cubicBezTo>
                  <a:lnTo>
                    <a:pt x="2162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3" name="Shape 28688">
              <a:extLst>
                <a:ext uri="{FF2B5EF4-FFF2-40B4-BE49-F238E27FC236}">
                  <a16:creationId xmlns:a16="http://schemas.microsoft.com/office/drawing/2014/main" id="{59036DBE-3385-4AE2-A0C9-E81E7AFB7D32}"/>
                </a:ext>
              </a:extLst>
            </p:cNvPr>
            <p:cNvSpPr/>
            <p:nvPr/>
          </p:nvSpPr>
          <p:spPr>
            <a:xfrm>
              <a:off x="767193" y="509714"/>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4" name="Shape 28689">
              <a:extLst>
                <a:ext uri="{FF2B5EF4-FFF2-40B4-BE49-F238E27FC236}">
                  <a16:creationId xmlns:a16="http://schemas.microsoft.com/office/drawing/2014/main" id="{AEE8C2EF-B34F-436D-8263-2B9650332183}"/>
                </a:ext>
              </a:extLst>
            </p:cNvPr>
            <p:cNvSpPr/>
            <p:nvPr/>
          </p:nvSpPr>
          <p:spPr>
            <a:xfrm>
              <a:off x="767193" y="466508"/>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5" name="Shape 1218">
              <a:extLst>
                <a:ext uri="{FF2B5EF4-FFF2-40B4-BE49-F238E27FC236}">
                  <a16:creationId xmlns:a16="http://schemas.microsoft.com/office/drawing/2014/main" id="{424557BB-068A-4E52-ADB9-EADBC586C1A3}"/>
                </a:ext>
              </a:extLst>
            </p:cNvPr>
            <p:cNvSpPr/>
            <p:nvPr/>
          </p:nvSpPr>
          <p:spPr>
            <a:xfrm>
              <a:off x="783424" y="425540"/>
              <a:ext cx="5394" cy="17126"/>
            </a:xfrm>
            <a:custGeom>
              <a:avLst/>
              <a:gdLst/>
              <a:ahLst/>
              <a:cxnLst/>
              <a:rect l="0" t="0" r="0" b="0"/>
              <a:pathLst>
                <a:path w="5394" h="17126">
                  <a:moveTo>
                    <a:pt x="5394" y="0"/>
                  </a:moveTo>
                  <a:lnTo>
                    <a:pt x="5394" y="17126"/>
                  </a:lnTo>
                  <a:lnTo>
                    <a:pt x="3163" y="16202"/>
                  </a:lnTo>
                  <a:cubicBezTo>
                    <a:pt x="1208" y="14247"/>
                    <a:pt x="0" y="11547"/>
                    <a:pt x="0" y="8562"/>
                  </a:cubicBezTo>
                  <a:cubicBezTo>
                    <a:pt x="0" y="5578"/>
                    <a:pt x="1208" y="2878"/>
                    <a:pt x="3163" y="924"/>
                  </a:cubicBezTo>
                  <a:lnTo>
                    <a:pt x="539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6" name="Shape 1219">
              <a:extLst>
                <a:ext uri="{FF2B5EF4-FFF2-40B4-BE49-F238E27FC236}">
                  <a16:creationId xmlns:a16="http://schemas.microsoft.com/office/drawing/2014/main" id="{7DAD1ABD-917B-46E1-9948-BA4EA386D73A}"/>
                </a:ext>
              </a:extLst>
            </p:cNvPr>
            <p:cNvSpPr/>
            <p:nvPr/>
          </p:nvSpPr>
          <p:spPr>
            <a:xfrm>
              <a:off x="767193" y="327548"/>
              <a:ext cx="21625" cy="34913"/>
            </a:xfrm>
            <a:custGeom>
              <a:avLst/>
              <a:gdLst/>
              <a:ahLst/>
              <a:cxnLst/>
              <a:rect l="0" t="0" r="0" b="0"/>
              <a:pathLst>
                <a:path w="21625" h="34913">
                  <a:moveTo>
                    <a:pt x="0" y="0"/>
                  </a:moveTo>
                  <a:lnTo>
                    <a:pt x="21625" y="10813"/>
                  </a:lnTo>
                  <a:lnTo>
                    <a:pt x="21625" y="34913"/>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7" name="Shape 28690">
              <a:extLst>
                <a:ext uri="{FF2B5EF4-FFF2-40B4-BE49-F238E27FC236}">
                  <a16:creationId xmlns:a16="http://schemas.microsoft.com/office/drawing/2014/main" id="{2D980004-DEEE-4097-B513-312BC4E5AB28}"/>
                </a:ext>
              </a:extLst>
            </p:cNvPr>
            <p:cNvSpPr/>
            <p:nvPr/>
          </p:nvSpPr>
          <p:spPr>
            <a:xfrm>
              <a:off x="788818" y="941783"/>
              <a:ext cx="48614" cy="21592"/>
            </a:xfrm>
            <a:custGeom>
              <a:avLst/>
              <a:gdLst/>
              <a:ahLst/>
              <a:cxnLst/>
              <a:rect l="0" t="0" r="0" b="0"/>
              <a:pathLst>
                <a:path w="48614" h="21592">
                  <a:moveTo>
                    <a:pt x="0" y="0"/>
                  </a:moveTo>
                  <a:lnTo>
                    <a:pt x="48614" y="0"/>
                  </a:lnTo>
                  <a:lnTo>
                    <a:pt x="4861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8" name="Shape 1221">
              <a:extLst>
                <a:ext uri="{FF2B5EF4-FFF2-40B4-BE49-F238E27FC236}">
                  <a16:creationId xmlns:a16="http://schemas.microsoft.com/office/drawing/2014/main" id="{836D776A-F9F0-4BB5-9F03-1C63ADC91CC8}"/>
                </a:ext>
              </a:extLst>
            </p:cNvPr>
            <p:cNvSpPr/>
            <p:nvPr/>
          </p:nvSpPr>
          <p:spPr>
            <a:xfrm>
              <a:off x="788818" y="829380"/>
              <a:ext cx="48614" cy="88839"/>
            </a:xfrm>
            <a:custGeom>
              <a:avLst/>
              <a:gdLst/>
              <a:ahLst/>
              <a:cxnLst/>
              <a:rect l="0" t="0" r="0" b="0"/>
              <a:pathLst>
                <a:path w="48614" h="88839">
                  <a:moveTo>
                    <a:pt x="0" y="0"/>
                  </a:moveTo>
                  <a:lnTo>
                    <a:pt x="13809" y="15833"/>
                  </a:lnTo>
                  <a:cubicBezTo>
                    <a:pt x="23943" y="22331"/>
                    <a:pt x="35919" y="25984"/>
                    <a:pt x="48610" y="25984"/>
                  </a:cubicBezTo>
                  <a:lnTo>
                    <a:pt x="48614" y="25983"/>
                  </a:lnTo>
                  <a:lnTo>
                    <a:pt x="48614" y="47589"/>
                  </a:lnTo>
                  <a:lnTo>
                    <a:pt x="27010" y="44672"/>
                  </a:lnTo>
                  <a:lnTo>
                    <a:pt x="27010" y="47589"/>
                  </a:lnTo>
                  <a:cubicBezTo>
                    <a:pt x="27010" y="49830"/>
                    <a:pt x="27470" y="52017"/>
                    <a:pt x="28144" y="54124"/>
                  </a:cubicBezTo>
                  <a:lnTo>
                    <a:pt x="28146" y="54123"/>
                  </a:lnTo>
                  <a:lnTo>
                    <a:pt x="48614" y="63428"/>
                  </a:lnTo>
                  <a:lnTo>
                    <a:pt x="48614" y="88839"/>
                  </a:lnTo>
                  <a:lnTo>
                    <a:pt x="40825" y="81993"/>
                  </a:lnTo>
                  <a:cubicBezTo>
                    <a:pt x="35475" y="78736"/>
                    <a:pt x="29560" y="76406"/>
                    <a:pt x="23336" y="75164"/>
                  </a:cubicBezTo>
                  <a:lnTo>
                    <a:pt x="0" y="70497"/>
                  </a:lnTo>
                  <a:lnTo>
                    <a:pt x="0" y="48451"/>
                  </a:lnTo>
                  <a:lnTo>
                    <a:pt x="5541" y="49560"/>
                  </a:lnTo>
                  <a:cubicBezTo>
                    <a:pt x="5514" y="48912"/>
                    <a:pt x="5406" y="48237"/>
                    <a:pt x="5406" y="47589"/>
                  </a:cubicBezTo>
                  <a:lnTo>
                    <a:pt x="5406" y="36788"/>
                  </a:lnTo>
                  <a:cubicBezTo>
                    <a:pt x="5406" y="36490"/>
                    <a:pt x="5568" y="36247"/>
                    <a:pt x="5596" y="35923"/>
                  </a:cubicBezTo>
                  <a:lnTo>
                    <a:pt x="0" y="3084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9" name="Shape 1222">
              <a:extLst>
                <a:ext uri="{FF2B5EF4-FFF2-40B4-BE49-F238E27FC236}">
                  <a16:creationId xmlns:a16="http://schemas.microsoft.com/office/drawing/2014/main" id="{B5A814B8-C3AE-400C-B3A0-A9145DFA6BAE}"/>
                </a:ext>
              </a:extLst>
            </p:cNvPr>
            <p:cNvSpPr/>
            <p:nvPr/>
          </p:nvSpPr>
          <p:spPr>
            <a:xfrm>
              <a:off x="788818" y="641769"/>
              <a:ext cx="48614" cy="166517"/>
            </a:xfrm>
            <a:custGeom>
              <a:avLst/>
              <a:gdLst/>
              <a:ahLst/>
              <a:cxnLst/>
              <a:rect l="0" t="0" r="0" b="0"/>
              <a:pathLst>
                <a:path w="48614" h="166517">
                  <a:moveTo>
                    <a:pt x="0" y="0"/>
                  </a:moveTo>
                  <a:lnTo>
                    <a:pt x="17184" y="26252"/>
                  </a:lnTo>
                  <a:cubicBezTo>
                    <a:pt x="22626" y="38862"/>
                    <a:pt x="25941" y="52601"/>
                    <a:pt x="26684" y="67022"/>
                  </a:cubicBezTo>
                  <a:cubicBezTo>
                    <a:pt x="31112" y="63915"/>
                    <a:pt x="35272" y="60433"/>
                    <a:pt x="39106" y="56598"/>
                  </a:cubicBezTo>
                  <a:lnTo>
                    <a:pt x="40969" y="54735"/>
                  </a:lnTo>
                  <a:cubicBezTo>
                    <a:pt x="43088" y="52628"/>
                    <a:pt x="45850" y="51575"/>
                    <a:pt x="48608" y="51575"/>
                  </a:cubicBezTo>
                  <a:lnTo>
                    <a:pt x="48614" y="51578"/>
                  </a:lnTo>
                  <a:lnTo>
                    <a:pt x="48614" y="77280"/>
                  </a:lnTo>
                  <a:lnTo>
                    <a:pt x="48610" y="77278"/>
                  </a:lnTo>
                  <a:cubicBezTo>
                    <a:pt x="42048" y="83003"/>
                    <a:pt x="34704" y="87674"/>
                    <a:pt x="27008" y="91779"/>
                  </a:cubicBezTo>
                  <a:lnTo>
                    <a:pt x="27008" y="127182"/>
                  </a:lnTo>
                  <a:cubicBezTo>
                    <a:pt x="27008" y="142959"/>
                    <a:pt x="18501" y="156747"/>
                    <a:pt x="5851" y="164283"/>
                  </a:cubicBezTo>
                  <a:lnTo>
                    <a:pt x="0" y="166517"/>
                  </a:lnTo>
                  <a:lnTo>
                    <a:pt x="0" y="140448"/>
                  </a:lnTo>
                  <a:lnTo>
                    <a:pt x="2410" y="138065"/>
                  </a:lnTo>
                  <a:cubicBezTo>
                    <a:pt x="4307" y="134878"/>
                    <a:pt x="5401" y="131165"/>
                    <a:pt x="5401" y="127182"/>
                  </a:cubicBezTo>
                  <a:cubicBezTo>
                    <a:pt x="5401" y="123199"/>
                    <a:pt x="4307" y="119486"/>
                    <a:pt x="2410" y="116300"/>
                  </a:cubicBezTo>
                  <a:lnTo>
                    <a:pt x="0" y="113917"/>
                  </a:lnTo>
                  <a:lnTo>
                    <a:pt x="0" y="87729"/>
                  </a:lnTo>
                  <a:lnTo>
                    <a:pt x="5397" y="89969"/>
                  </a:lnTo>
                  <a:lnTo>
                    <a:pt x="5397" y="73172"/>
                  </a:lnTo>
                  <a:cubicBezTo>
                    <a:pt x="5397" y="63122"/>
                    <a:pt x="3864" y="53423"/>
                    <a:pt x="1020" y="44297"/>
                  </a:cubicBezTo>
                  <a:lnTo>
                    <a:pt x="0" y="4217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0" name="Shape 1223">
              <a:extLst>
                <a:ext uri="{FF2B5EF4-FFF2-40B4-BE49-F238E27FC236}">
                  <a16:creationId xmlns:a16="http://schemas.microsoft.com/office/drawing/2014/main" id="{B918764F-381E-4C7D-A420-A4A53A7C2443}"/>
                </a:ext>
              </a:extLst>
            </p:cNvPr>
            <p:cNvSpPr/>
            <p:nvPr/>
          </p:nvSpPr>
          <p:spPr>
            <a:xfrm>
              <a:off x="788818" y="552918"/>
              <a:ext cx="48614" cy="78701"/>
            </a:xfrm>
            <a:custGeom>
              <a:avLst/>
              <a:gdLst/>
              <a:ahLst/>
              <a:cxnLst/>
              <a:rect l="0" t="0" r="0" b="0"/>
              <a:pathLst>
                <a:path w="48614" h="78701">
                  <a:moveTo>
                    <a:pt x="5408" y="0"/>
                  </a:moveTo>
                  <a:lnTo>
                    <a:pt x="48614" y="0"/>
                  </a:lnTo>
                  <a:lnTo>
                    <a:pt x="48614" y="21608"/>
                  </a:lnTo>
                  <a:lnTo>
                    <a:pt x="16206" y="21608"/>
                  </a:lnTo>
                  <a:lnTo>
                    <a:pt x="16206" y="47775"/>
                  </a:lnTo>
                  <a:cubicBezTo>
                    <a:pt x="26684" y="44804"/>
                    <a:pt x="37567" y="43212"/>
                    <a:pt x="48610" y="43212"/>
                  </a:cubicBezTo>
                  <a:lnTo>
                    <a:pt x="48614" y="43212"/>
                  </a:lnTo>
                  <a:lnTo>
                    <a:pt x="48614" y="64816"/>
                  </a:lnTo>
                  <a:lnTo>
                    <a:pt x="48610" y="64816"/>
                  </a:lnTo>
                  <a:cubicBezTo>
                    <a:pt x="39010" y="64816"/>
                    <a:pt x="29545" y="66254"/>
                    <a:pt x="20502" y="69009"/>
                  </a:cubicBezTo>
                  <a:lnTo>
                    <a:pt x="0" y="78701"/>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1" name="Shape 28691">
              <a:extLst>
                <a:ext uri="{FF2B5EF4-FFF2-40B4-BE49-F238E27FC236}">
                  <a16:creationId xmlns:a16="http://schemas.microsoft.com/office/drawing/2014/main" id="{293B2D3A-0D10-40D5-86F5-0948FE292DFD}"/>
                </a:ext>
              </a:extLst>
            </p:cNvPr>
            <p:cNvSpPr/>
            <p:nvPr/>
          </p:nvSpPr>
          <p:spPr>
            <a:xfrm>
              <a:off x="788818" y="509714"/>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2" name="Shape 28692">
              <a:extLst>
                <a:ext uri="{FF2B5EF4-FFF2-40B4-BE49-F238E27FC236}">
                  <a16:creationId xmlns:a16="http://schemas.microsoft.com/office/drawing/2014/main" id="{AA368C4E-CE8A-405A-82BD-04BD57A006B3}"/>
                </a:ext>
              </a:extLst>
            </p:cNvPr>
            <p:cNvSpPr/>
            <p:nvPr/>
          </p:nvSpPr>
          <p:spPr>
            <a:xfrm>
              <a:off x="788818" y="466508"/>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3" name="Shape 1226">
              <a:extLst>
                <a:ext uri="{FF2B5EF4-FFF2-40B4-BE49-F238E27FC236}">
                  <a16:creationId xmlns:a16="http://schemas.microsoft.com/office/drawing/2014/main" id="{AE61F08B-3285-4FB8-9B0C-05A471C749DA}"/>
                </a:ext>
              </a:extLst>
            </p:cNvPr>
            <p:cNvSpPr/>
            <p:nvPr/>
          </p:nvSpPr>
          <p:spPr>
            <a:xfrm>
              <a:off x="788818" y="423301"/>
              <a:ext cx="48614" cy="21604"/>
            </a:xfrm>
            <a:custGeom>
              <a:avLst/>
              <a:gdLst/>
              <a:ahLst/>
              <a:cxnLst/>
              <a:rect l="0" t="0" r="0" b="0"/>
              <a:pathLst>
                <a:path w="48614" h="21604">
                  <a:moveTo>
                    <a:pt x="5408" y="0"/>
                  </a:moveTo>
                  <a:lnTo>
                    <a:pt x="48614" y="0"/>
                  </a:lnTo>
                  <a:lnTo>
                    <a:pt x="48614" y="21604"/>
                  </a:lnTo>
                  <a:lnTo>
                    <a:pt x="5408" y="21604"/>
                  </a:lnTo>
                  <a:lnTo>
                    <a:pt x="0" y="19365"/>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4" name="Shape 1227">
              <a:extLst>
                <a:ext uri="{FF2B5EF4-FFF2-40B4-BE49-F238E27FC236}">
                  <a16:creationId xmlns:a16="http://schemas.microsoft.com/office/drawing/2014/main" id="{B38B2D2E-A69C-4D0B-BD78-92C1B3DDBD3B}"/>
                </a:ext>
              </a:extLst>
            </p:cNvPr>
            <p:cNvSpPr/>
            <p:nvPr/>
          </p:nvSpPr>
          <p:spPr>
            <a:xfrm>
              <a:off x="788818" y="338360"/>
              <a:ext cx="48614" cy="48406"/>
            </a:xfrm>
            <a:custGeom>
              <a:avLst/>
              <a:gdLst/>
              <a:ahLst/>
              <a:cxnLst/>
              <a:rect l="0" t="0" r="0" b="0"/>
              <a:pathLst>
                <a:path w="48614" h="48406">
                  <a:moveTo>
                    <a:pt x="0" y="0"/>
                  </a:moveTo>
                  <a:lnTo>
                    <a:pt x="48614" y="24307"/>
                  </a:lnTo>
                  <a:lnTo>
                    <a:pt x="48614" y="48406"/>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5" name="Shape 1228">
              <a:extLst>
                <a:ext uri="{FF2B5EF4-FFF2-40B4-BE49-F238E27FC236}">
                  <a16:creationId xmlns:a16="http://schemas.microsoft.com/office/drawing/2014/main" id="{62A1F022-D9FA-45ED-99C7-7C5ACC40E908}"/>
                </a:ext>
              </a:extLst>
            </p:cNvPr>
            <p:cNvSpPr/>
            <p:nvPr/>
          </p:nvSpPr>
          <p:spPr>
            <a:xfrm>
              <a:off x="837431" y="693346"/>
              <a:ext cx="92950" cy="270029"/>
            </a:xfrm>
            <a:custGeom>
              <a:avLst/>
              <a:gdLst/>
              <a:ahLst/>
              <a:cxnLst/>
              <a:rect l="0" t="0" r="0" b="0"/>
              <a:pathLst>
                <a:path w="92950" h="270029">
                  <a:moveTo>
                    <a:pt x="0" y="0"/>
                  </a:moveTo>
                  <a:lnTo>
                    <a:pt x="7613" y="3157"/>
                  </a:lnTo>
                  <a:lnTo>
                    <a:pt x="9476" y="4993"/>
                  </a:lnTo>
                  <a:cubicBezTo>
                    <a:pt x="27163" y="22681"/>
                    <a:pt x="50630" y="32402"/>
                    <a:pt x="75609" y="32402"/>
                  </a:cubicBezTo>
                  <a:lnTo>
                    <a:pt x="92950" y="37214"/>
                  </a:lnTo>
                  <a:lnTo>
                    <a:pt x="92950" y="63475"/>
                  </a:lnTo>
                  <a:lnTo>
                    <a:pt x="86408" y="57025"/>
                  </a:lnTo>
                  <a:lnTo>
                    <a:pt x="86408" y="94211"/>
                  </a:lnTo>
                  <a:lnTo>
                    <a:pt x="92950" y="87741"/>
                  </a:lnTo>
                  <a:lnTo>
                    <a:pt x="92950" y="114246"/>
                  </a:lnTo>
                  <a:lnTo>
                    <a:pt x="83755" y="118003"/>
                  </a:lnTo>
                  <a:cubicBezTo>
                    <a:pt x="78057" y="141037"/>
                    <a:pt x="63097" y="160454"/>
                    <a:pt x="43032" y="172039"/>
                  </a:cubicBezTo>
                  <a:cubicBezTo>
                    <a:pt x="43060" y="172308"/>
                    <a:pt x="43194" y="172552"/>
                    <a:pt x="43194" y="172821"/>
                  </a:cubicBezTo>
                  <a:lnTo>
                    <a:pt x="43194" y="174766"/>
                  </a:lnTo>
                  <a:lnTo>
                    <a:pt x="92694" y="184677"/>
                  </a:lnTo>
                  <a:lnTo>
                    <a:pt x="92950" y="184617"/>
                  </a:lnTo>
                  <a:lnTo>
                    <a:pt x="92950" y="206734"/>
                  </a:lnTo>
                  <a:lnTo>
                    <a:pt x="41129" y="196373"/>
                  </a:lnTo>
                  <a:cubicBezTo>
                    <a:pt x="38294" y="205501"/>
                    <a:pt x="32488" y="213358"/>
                    <a:pt x="24738" y="218841"/>
                  </a:cubicBezTo>
                  <a:lnTo>
                    <a:pt x="48394" y="248437"/>
                  </a:lnTo>
                  <a:lnTo>
                    <a:pt x="92950" y="248437"/>
                  </a:lnTo>
                  <a:lnTo>
                    <a:pt x="92950" y="270029"/>
                  </a:lnTo>
                  <a:lnTo>
                    <a:pt x="0" y="270029"/>
                  </a:lnTo>
                  <a:lnTo>
                    <a:pt x="0" y="248437"/>
                  </a:lnTo>
                  <a:lnTo>
                    <a:pt x="20737" y="248437"/>
                  </a:lnTo>
                  <a:lnTo>
                    <a:pt x="6317" y="230425"/>
                  </a:lnTo>
                  <a:lnTo>
                    <a:pt x="0" y="224872"/>
                  </a:lnTo>
                  <a:lnTo>
                    <a:pt x="0" y="199462"/>
                  </a:lnTo>
                  <a:lnTo>
                    <a:pt x="8642" y="203390"/>
                  </a:lnTo>
                  <a:cubicBezTo>
                    <a:pt x="16338" y="199986"/>
                    <a:pt x="21603" y="192290"/>
                    <a:pt x="21603" y="183623"/>
                  </a:cubicBezTo>
                  <a:lnTo>
                    <a:pt x="21603" y="180787"/>
                  </a:lnTo>
                  <a:cubicBezTo>
                    <a:pt x="14691" y="182570"/>
                    <a:pt x="7480" y="183623"/>
                    <a:pt x="1" y="183623"/>
                  </a:cubicBezTo>
                  <a:lnTo>
                    <a:pt x="0" y="183623"/>
                  </a:lnTo>
                  <a:lnTo>
                    <a:pt x="0" y="162017"/>
                  </a:lnTo>
                  <a:lnTo>
                    <a:pt x="25207" y="156919"/>
                  </a:lnTo>
                  <a:cubicBezTo>
                    <a:pt x="48463" y="147071"/>
                    <a:pt x="64807" y="124022"/>
                    <a:pt x="64807" y="97207"/>
                  </a:cubicBezTo>
                  <a:lnTo>
                    <a:pt x="64807" y="53515"/>
                  </a:lnTo>
                  <a:cubicBezTo>
                    <a:pt x="52777" y="52407"/>
                    <a:pt x="41138" y="49444"/>
                    <a:pt x="30225" y="44762"/>
                  </a:cubicBezTo>
                  <a:lnTo>
                    <a:pt x="0" y="257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6" name="Shape 1229">
              <a:extLst>
                <a:ext uri="{FF2B5EF4-FFF2-40B4-BE49-F238E27FC236}">
                  <a16:creationId xmlns:a16="http://schemas.microsoft.com/office/drawing/2014/main" id="{EFC41052-06D3-4574-BCF5-C522E1C3D86A}"/>
                </a:ext>
              </a:extLst>
            </p:cNvPr>
            <p:cNvSpPr/>
            <p:nvPr/>
          </p:nvSpPr>
          <p:spPr>
            <a:xfrm>
              <a:off x="837431" y="466508"/>
              <a:ext cx="92950" cy="209812"/>
            </a:xfrm>
            <a:custGeom>
              <a:avLst/>
              <a:gdLst/>
              <a:ahLst/>
              <a:cxnLst/>
              <a:rect l="0" t="0" r="0" b="0"/>
              <a:pathLst>
                <a:path w="92950" h="209812">
                  <a:moveTo>
                    <a:pt x="0" y="0"/>
                  </a:moveTo>
                  <a:lnTo>
                    <a:pt x="92950" y="0"/>
                  </a:lnTo>
                  <a:lnTo>
                    <a:pt x="92950" y="64808"/>
                  </a:lnTo>
                  <a:lnTo>
                    <a:pt x="75600" y="64808"/>
                  </a:lnTo>
                  <a:lnTo>
                    <a:pt x="75600" y="165158"/>
                  </a:lnTo>
                  <a:lnTo>
                    <a:pt x="92950" y="175125"/>
                  </a:lnTo>
                  <a:lnTo>
                    <a:pt x="92950" y="209812"/>
                  </a:lnTo>
                  <a:lnTo>
                    <a:pt x="87439" y="199703"/>
                  </a:lnTo>
                  <a:cubicBezTo>
                    <a:pt x="81266" y="191794"/>
                    <a:pt x="72516" y="185900"/>
                    <a:pt x="62214" y="183335"/>
                  </a:cubicBezTo>
                  <a:cubicBezTo>
                    <a:pt x="61917" y="183254"/>
                    <a:pt x="61674" y="183065"/>
                    <a:pt x="61404" y="182957"/>
                  </a:cubicBezTo>
                  <a:cubicBezTo>
                    <a:pt x="60809" y="182742"/>
                    <a:pt x="60243" y="182471"/>
                    <a:pt x="59703" y="182174"/>
                  </a:cubicBezTo>
                  <a:cubicBezTo>
                    <a:pt x="59054" y="181823"/>
                    <a:pt x="58461" y="181445"/>
                    <a:pt x="57920" y="180985"/>
                  </a:cubicBezTo>
                  <a:cubicBezTo>
                    <a:pt x="57435" y="180581"/>
                    <a:pt x="57002" y="180122"/>
                    <a:pt x="56597" y="179635"/>
                  </a:cubicBezTo>
                  <a:cubicBezTo>
                    <a:pt x="56354" y="179338"/>
                    <a:pt x="56030" y="179150"/>
                    <a:pt x="55814" y="178825"/>
                  </a:cubicBezTo>
                  <a:cubicBezTo>
                    <a:pt x="44311" y="161542"/>
                    <a:pt x="25030" y="151226"/>
                    <a:pt x="4264" y="151226"/>
                  </a:cubicBezTo>
                  <a:lnTo>
                    <a:pt x="0" y="151226"/>
                  </a:lnTo>
                  <a:lnTo>
                    <a:pt x="0" y="129622"/>
                  </a:lnTo>
                  <a:lnTo>
                    <a:pt x="4264" y="129622"/>
                  </a:lnTo>
                  <a:cubicBezTo>
                    <a:pt x="6451" y="129622"/>
                    <a:pt x="8639" y="129838"/>
                    <a:pt x="10799" y="129999"/>
                  </a:cubicBezTo>
                  <a:lnTo>
                    <a:pt x="10799" y="108019"/>
                  </a:lnTo>
                  <a:lnTo>
                    <a:pt x="0" y="108019"/>
                  </a:lnTo>
                  <a:lnTo>
                    <a:pt x="0" y="86411"/>
                  </a:lnTo>
                  <a:lnTo>
                    <a:pt x="21604" y="86411"/>
                  </a:lnTo>
                  <a:cubicBezTo>
                    <a:pt x="27572" y="86411"/>
                    <a:pt x="32406" y="91244"/>
                    <a:pt x="32406" y="97212"/>
                  </a:cubicBezTo>
                  <a:lnTo>
                    <a:pt x="32406" y="134532"/>
                  </a:lnTo>
                  <a:cubicBezTo>
                    <a:pt x="40155" y="137285"/>
                    <a:pt x="47393" y="141282"/>
                    <a:pt x="54009" y="146197"/>
                  </a:cubicBezTo>
                  <a:lnTo>
                    <a:pt x="54009" y="64810"/>
                  </a:lnTo>
                  <a:lnTo>
                    <a:pt x="0" y="64810"/>
                  </a:lnTo>
                  <a:lnTo>
                    <a:pt x="0" y="43207"/>
                  </a:lnTo>
                  <a:lnTo>
                    <a:pt x="86414" y="43207"/>
                  </a:lnTo>
                  <a:lnTo>
                    <a:pt x="8641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7" name="Shape 1230">
              <a:extLst>
                <a:ext uri="{FF2B5EF4-FFF2-40B4-BE49-F238E27FC236}">
                  <a16:creationId xmlns:a16="http://schemas.microsoft.com/office/drawing/2014/main" id="{7984E84C-1438-4B56-BADE-E5C988BB3B64}"/>
                </a:ext>
              </a:extLst>
            </p:cNvPr>
            <p:cNvSpPr/>
            <p:nvPr/>
          </p:nvSpPr>
          <p:spPr>
            <a:xfrm>
              <a:off x="837431" y="362667"/>
              <a:ext cx="92950" cy="82238"/>
            </a:xfrm>
            <a:custGeom>
              <a:avLst/>
              <a:gdLst/>
              <a:ahLst/>
              <a:cxnLst/>
              <a:rect l="0" t="0" r="0" b="0"/>
              <a:pathLst>
                <a:path w="92950" h="82238">
                  <a:moveTo>
                    <a:pt x="0" y="0"/>
                  </a:moveTo>
                  <a:lnTo>
                    <a:pt x="92950" y="46475"/>
                  </a:lnTo>
                  <a:lnTo>
                    <a:pt x="92950" y="82238"/>
                  </a:lnTo>
                  <a:lnTo>
                    <a:pt x="0" y="82238"/>
                  </a:lnTo>
                  <a:lnTo>
                    <a:pt x="0" y="60634"/>
                  </a:lnTo>
                  <a:lnTo>
                    <a:pt x="73071" y="60634"/>
                  </a:lnTo>
                  <a:lnTo>
                    <a:pt x="0" y="2409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8" name="Shape 1231">
              <a:extLst>
                <a:ext uri="{FF2B5EF4-FFF2-40B4-BE49-F238E27FC236}">
                  <a16:creationId xmlns:a16="http://schemas.microsoft.com/office/drawing/2014/main" id="{D7767CD4-0F94-4C3B-9234-1122E086CCD0}"/>
                </a:ext>
              </a:extLst>
            </p:cNvPr>
            <p:cNvSpPr/>
            <p:nvPr/>
          </p:nvSpPr>
          <p:spPr>
            <a:xfrm>
              <a:off x="930381" y="641632"/>
              <a:ext cx="102197" cy="321743"/>
            </a:xfrm>
            <a:custGeom>
              <a:avLst/>
              <a:gdLst/>
              <a:ahLst/>
              <a:cxnLst/>
              <a:rect l="0" t="0" r="0" b="0"/>
              <a:pathLst>
                <a:path w="102197" h="321743">
                  <a:moveTo>
                    <a:pt x="0" y="0"/>
                  </a:moveTo>
                  <a:lnTo>
                    <a:pt x="269" y="155"/>
                  </a:lnTo>
                  <a:cubicBezTo>
                    <a:pt x="16044" y="12670"/>
                    <a:pt x="25857" y="31850"/>
                    <a:pt x="25857" y="53035"/>
                  </a:cubicBezTo>
                  <a:lnTo>
                    <a:pt x="25857" y="143823"/>
                  </a:lnTo>
                  <a:cubicBezTo>
                    <a:pt x="25857" y="169504"/>
                    <a:pt x="40115" y="192592"/>
                    <a:pt x="63067" y="204069"/>
                  </a:cubicBezTo>
                  <a:cubicBezTo>
                    <a:pt x="65849" y="205447"/>
                    <a:pt x="67875" y="207958"/>
                    <a:pt x="68685" y="210955"/>
                  </a:cubicBezTo>
                  <a:cubicBezTo>
                    <a:pt x="69468" y="213952"/>
                    <a:pt x="68955" y="217139"/>
                    <a:pt x="67227" y="219732"/>
                  </a:cubicBezTo>
                  <a:cubicBezTo>
                    <a:pt x="66606" y="220677"/>
                    <a:pt x="56695" y="235258"/>
                    <a:pt x="39979" y="245871"/>
                  </a:cubicBezTo>
                  <a:cubicBezTo>
                    <a:pt x="51889" y="250706"/>
                    <a:pt x="62501" y="258456"/>
                    <a:pt x="70629" y="268609"/>
                  </a:cubicBezTo>
                  <a:lnTo>
                    <a:pt x="99091" y="304200"/>
                  </a:lnTo>
                  <a:lnTo>
                    <a:pt x="99091" y="304191"/>
                  </a:lnTo>
                  <a:cubicBezTo>
                    <a:pt x="101684" y="307432"/>
                    <a:pt x="102197" y="311887"/>
                    <a:pt x="100388" y="315613"/>
                  </a:cubicBezTo>
                  <a:cubicBezTo>
                    <a:pt x="98606" y="319368"/>
                    <a:pt x="94825" y="321743"/>
                    <a:pt x="90667" y="321743"/>
                  </a:cubicBezTo>
                  <a:lnTo>
                    <a:pt x="0" y="321743"/>
                  </a:lnTo>
                  <a:lnTo>
                    <a:pt x="0" y="300151"/>
                  </a:lnTo>
                  <a:lnTo>
                    <a:pt x="68212" y="300151"/>
                  </a:lnTo>
                  <a:lnTo>
                    <a:pt x="53793" y="282112"/>
                  </a:lnTo>
                  <a:cubicBezTo>
                    <a:pt x="45853" y="272202"/>
                    <a:pt x="34646" y="265370"/>
                    <a:pt x="22198" y="262885"/>
                  </a:cubicBezTo>
                  <a:lnTo>
                    <a:pt x="0" y="258448"/>
                  </a:lnTo>
                  <a:lnTo>
                    <a:pt x="0" y="236331"/>
                  </a:lnTo>
                  <a:lnTo>
                    <a:pt x="4254" y="235337"/>
                  </a:lnTo>
                  <a:cubicBezTo>
                    <a:pt x="20618" y="235337"/>
                    <a:pt x="34066" y="224590"/>
                    <a:pt x="41897" y="216515"/>
                  </a:cubicBezTo>
                  <a:cubicBezTo>
                    <a:pt x="23723" y="203743"/>
                    <a:pt x="11246" y="184812"/>
                    <a:pt x="6467" y="163317"/>
                  </a:cubicBezTo>
                  <a:lnTo>
                    <a:pt x="0" y="165960"/>
                  </a:lnTo>
                  <a:lnTo>
                    <a:pt x="0" y="139455"/>
                  </a:lnTo>
                  <a:lnTo>
                    <a:pt x="1268" y="138201"/>
                  </a:lnTo>
                  <a:cubicBezTo>
                    <a:pt x="3165" y="135015"/>
                    <a:pt x="4259" y="131301"/>
                    <a:pt x="4259" y="127318"/>
                  </a:cubicBezTo>
                  <a:cubicBezTo>
                    <a:pt x="4259" y="123335"/>
                    <a:pt x="3165" y="119622"/>
                    <a:pt x="1268" y="116440"/>
                  </a:cubicBezTo>
                  <a:lnTo>
                    <a:pt x="0" y="115189"/>
                  </a:lnTo>
                  <a:lnTo>
                    <a:pt x="0" y="88928"/>
                  </a:lnTo>
                  <a:lnTo>
                    <a:pt x="4263" y="90111"/>
                  </a:lnTo>
                  <a:lnTo>
                    <a:pt x="4263" y="53035"/>
                  </a:lnTo>
                  <a:lnTo>
                    <a:pt x="4262" y="53037"/>
                  </a:lnTo>
                  <a:cubicBezTo>
                    <a:pt x="4262" y="47724"/>
                    <a:pt x="3362" y="42586"/>
                    <a:pt x="1691" y="37788"/>
                  </a:cubicBezTo>
                  <a:lnTo>
                    <a:pt x="0" y="34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9" name="Shape 1232">
              <a:extLst>
                <a:ext uri="{FF2B5EF4-FFF2-40B4-BE49-F238E27FC236}">
                  <a16:creationId xmlns:a16="http://schemas.microsoft.com/office/drawing/2014/main" id="{73752EBD-64DC-4BD1-B199-B604D8B0FBDC}"/>
                </a:ext>
              </a:extLst>
            </p:cNvPr>
            <p:cNvSpPr/>
            <p:nvPr/>
          </p:nvSpPr>
          <p:spPr>
            <a:xfrm>
              <a:off x="930381" y="409142"/>
              <a:ext cx="36658" cy="122174"/>
            </a:xfrm>
            <a:custGeom>
              <a:avLst/>
              <a:gdLst/>
              <a:ahLst/>
              <a:cxnLst/>
              <a:rect l="0" t="0" r="0" b="0"/>
              <a:pathLst>
                <a:path w="36658" h="122174">
                  <a:moveTo>
                    <a:pt x="0" y="0"/>
                  </a:moveTo>
                  <a:lnTo>
                    <a:pt x="30690" y="15345"/>
                  </a:lnTo>
                  <a:cubicBezTo>
                    <a:pt x="31688" y="15858"/>
                    <a:pt x="32553" y="16506"/>
                    <a:pt x="33337" y="17263"/>
                  </a:cubicBezTo>
                  <a:cubicBezTo>
                    <a:pt x="33525" y="17424"/>
                    <a:pt x="33633" y="17613"/>
                    <a:pt x="33795" y="17803"/>
                  </a:cubicBezTo>
                  <a:cubicBezTo>
                    <a:pt x="34471" y="18532"/>
                    <a:pt x="35037" y="19368"/>
                    <a:pt x="35469" y="20287"/>
                  </a:cubicBezTo>
                  <a:cubicBezTo>
                    <a:pt x="35632" y="20584"/>
                    <a:pt x="35794" y="20908"/>
                    <a:pt x="35902" y="21232"/>
                  </a:cubicBezTo>
                  <a:cubicBezTo>
                    <a:pt x="36334" y="22420"/>
                    <a:pt x="36658" y="23662"/>
                    <a:pt x="36658" y="24959"/>
                  </a:cubicBezTo>
                  <a:lnTo>
                    <a:pt x="36658" y="68166"/>
                  </a:lnTo>
                  <a:cubicBezTo>
                    <a:pt x="36658" y="74133"/>
                    <a:pt x="31824" y="78967"/>
                    <a:pt x="25857" y="78967"/>
                  </a:cubicBezTo>
                  <a:lnTo>
                    <a:pt x="15054" y="78967"/>
                  </a:lnTo>
                  <a:lnTo>
                    <a:pt x="15054" y="111373"/>
                  </a:lnTo>
                  <a:cubicBezTo>
                    <a:pt x="15054" y="117340"/>
                    <a:pt x="10220" y="122174"/>
                    <a:pt x="4253" y="122174"/>
                  </a:cubicBezTo>
                  <a:lnTo>
                    <a:pt x="0" y="122174"/>
                  </a:lnTo>
                  <a:lnTo>
                    <a:pt x="0" y="57366"/>
                  </a:lnTo>
                  <a:lnTo>
                    <a:pt x="15068" y="57366"/>
                  </a:lnTo>
                  <a:lnTo>
                    <a:pt x="15068" y="35763"/>
                  </a:lnTo>
                  <a:lnTo>
                    <a:pt x="0" y="3576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78" name="Group 177">
            <a:extLst>
              <a:ext uri="{FF2B5EF4-FFF2-40B4-BE49-F238E27FC236}">
                <a16:creationId xmlns:a16="http://schemas.microsoft.com/office/drawing/2014/main" id="{BA0CAD4D-A8F1-4A48-B437-63BE7CEA2726}"/>
              </a:ext>
            </a:extLst>
          </p:cNvPr>
          <p:cNvGrpSpPr/>
          <p:nvPr/>
        </p:nvGrpSpPr>
        <p:grpSpPr>
          <a:xfrm>
            <a:off x="9220565" y="1867641"/>
            <a:ext cx="381041" cy="314107"/>
            <a:chOff x="361003" y="308168"/>
            <a:chExt cx="753943" cy="596184"/>
          </a:xfrm>
        </p:grpSpPr>
        <p:sp>
          <p:nvSpPr>
            <p:cNvPr id="180" name="Shape 1112">
              <a:extLst>
                <a:ext uri="{FF2B5EF4-FFF2-40B4-BE49-F238E27FC236}">
                  <a16:creationId xmlns:a16="http://schemas.microsoft.com/office/drawing/2014/main" id="{A2415A16-B6A6-4576-8945-8F8562E91B07}"/>
                </a:ext>
              </a:extLst>
            </p:cNvPr>
            <p:cNvSpPr/>
            <p:nvPr/>
          </p:nvSpPr>
          <p:spPr>
            <a:xfrm>
              <a:off x="425266"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1" name="Shape 1113">
              <a:extLst>
                <a:ext uri="{FF2B5EF4-FFF2-40B4-BE49-F238E27FC236}">
                  <a16:creationId xmlns:a16="http://schemas.microsoft.com/office/drawing/2014/main" id="{A0B8B5BF-0A4D-4F74-8E1C-D03F920A6DE4}"/>
                </a:ext>
              </a:extLst>
            </p:cNvPr>
            <p:cNvSpPr/>
            <p:nvPr/>
          </p:nvSpPr>
          <p:spPr>
            <a:xfrm>
              <a:off x="414156" y="714709"/>
              <a:ext cx="68016" cy="134577"/>
            </a:xfrm>
            <a:custGeom>
              <a:avLst/>
              <a:gdLst/>
              <a:ahLst/>
              <a:cxnLst/>
              <a:rect l="0" t="0" r="0" b="0"/>
              <a:pathLst>
                <a:path w="68016" h="134577">
                  <a:moveTo>
                    <a:pt x="65273" y="0"/>
                  </a:moveTo>
                  <a:lnTo>
                    <a:pt x="68016" y="137"/>
                  </a:lnTo>
                  <a:lnTo>
                    <a:pt x="68016" y="40698"/>
                  </a:lnTo>
                  <a:lnTo>
                    <a:pt x="67373" y="40445"/>
                  </a:lnTo>
                  <a:lnTo>
                    <a:pt x="48569" y="48654"/>
                  </a:lnTo>
                  <a:cubicBezTo>
                    <a:pt x="43789" y="53578"/>
                    <a:pt x="40867" y="60310"/>
                    <a:pt x="40918" y="67711"/>
                  </a:cubicBezTo>
                  <a:cubicBezTo>
                    <a:pt x="40918" y="74893"/>
                    <a:pt x="43764" y="81769"/>
                    <a:pt x="48844" y="86850"/>
                  </a:cubicBezTo>
                  <a:lnTo>
                    <a:pt x="68016" y="94809"/>
                  </a:lnTo>
                  <a:lnTo>
                    <a:pt x="68016" y="134577"/>
                  </a:lnTo>
                  <a:lnTo>
                    <a:pt x="54467" y="134577"/>
                  </a:lnTo>
                  <a:lnTo>
                    <a:pt x="54467" y="120722"/>
                  </a:lnTo>
                  <a:cubicBezTo>
                    <a:pt x="49420" y="119435"/>
                    <a:pt x="44576" y="117437"/>
                    <a:pt x="40071" y="114761"/>
                  </a:cubicBezTo>
                  <a:lnTo>
                    <a:pt x="30282" y="124617"/>
                  </a:lnTo>
                  <a:lnTo>
                    <a:pt x="11127" y="105463"/>
                  </a:lnTo>
                  <a:lnTo>
                    <a:pt x="20899" y="95623"/>
                  </a:lnTo>
                  <a:cubicBezTo>
                    <a:pt x="18258" y="91117"/>
                    <a:pt x="16226" y="86273"/>
                    <a:pt x="14938" y="81226"/>
                  </a:cubicBezTo>
                  <a:lnTo>
                    <a:pt x="1118" y="81226"/>
                  </a:lnTo>
                  <a:cubicBezTo>
                    <a:pt x="0" y="72216"/>
                    <a:pt x="0" y="63105"/>
                    <a:pt x="1118" y="54128"/>
                  </a:cubicBezTo>
                  <a:lnTo>
                    <a:pt x="14938" y="54128"/>
                  </a:lnTo>
                  <a:lnTo>
                    <a:pt x="20889" y="39791"/>
                  </a:lnTo>
                  <a:lnTo>
                    <a:pt x="11110" y="29944"/>
                  </a:lnTo>
                  <a:cubicBezTo>
                    <a:pt x="16665" y="22763"/>
                    <a:pt x="23134" y="16327"/>
                    <a:pt x="30282" y="10772"/>
                  </a:cubicBezTo>
                  <a:lnTo>
                    <a:pt x="40071" y="20629"/>
                  </a:lnTo>
                  <a:cubicBezTo>
                    <a:pt x="44577" y="17953"/>
                    <a:pt x="49420" y="15955"/>
                    <a:pt x="54467" y="14634"/>
                  </a:cubicBezTo>
                  <a:lnTo>
                    <a:pt x="54467" y="813"/>
                  </a:lnTo>
                  <a:cubicBezTo>
                    <a:pt x="58058" y="373"/>
                    <a:pt x="61648" y="102"/>
                    <a:pt x="65273"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2" name="Shape 1114">
              <a:extLst>
                <a:ext uri="{FF2B5EF4-FFF2-40B4-BE49-F238E27FC236}">
                  <a16:creationId xmlns:a16="http://schemas.microsoft.com/office/drawing/2014/main" id="{0B325F4D-5643-4D78-A492-14B6592464ED}"/>
                </a:ext>
              </a:extLst>
            </p:cNvPr>
            <p:cNvSpPr/>
            <p:nvPr/>
          </p:nvSpPr>
          <p:spPr>
            <a:xfrm>
              <a:off x="539061"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3" name="Shape 1115">
              <a:extLst>
                <a:ext uri="{FF2B5EF4-FFF2-40B4-BE49-F238E27FC236}">
                  <a16:creationId xmlns:a16="http://schemas.microsoft.com/office/drawing/2014/main" id="{36DEAABC-53C9-4B0C-92CB-616BF99CB3A3}"/>
                </a:ext>
              </a:extLst>
            </p:cNvPr>
            <p:cNvSpPr/>
            <p:nvPr/>
          </p:nvSpPr>
          <p:spPr>
            <a:xfrm>
              <a:off x="482172" y="714846"/>
              <a:ext cx="68016" cy="134440"/>
            </a:xfrm>
            <a:custGeom>
              <a:avLst/>
              <a:gdLst/>
              <a:ahLst/>
              <a:cxnLst/>
              <a:rect l="0" t="0" r="0" b="0"/>
              <a:pathLst>
                <a:path w="68016" h="134440">
                  <a:moveTo>
                    <a:pt x="0" y="0"/>
                  </a:moveTo>
                  <a:lnTo>
                    <a:pt x="13550" y="676"/>
                  </a:lnTo>
                  <a:lnTo>
                    <a:pt x="13550" y="14497"/>
                  </a:lnTo>
                  <a:cubicBezTo>
                    <a:pt x="18597" y="15818"/>
                    <a:pt x="23475" y="17816"/>
                    <a:pt x="27945" y="20492"/>
                  </a:cubicBezTo>
                  <a:lnTo>
                    <a:pt x="37735" y="10635"/>
                  </a:lnTo>
                  <a:lnTo>
                    <a:pt x="56889" y="29790"/>
                  </a:lnTo>
                  <a:lnTo>
                    <a:pt x="47117" y="39629"/>
                  </a:lnTo>
                  <a:cubicBezTo>
                    <a:pt x="49759" y="44101"/>
                    <a:pt x="51791" y="48945"/>
                    <a:pt x="53079" y="53992"/>
                  </a:cubicBezTo>
                  <a:lnTo>
                    <a:pt x="66899" y="53992"/>
                  </a:lnTo>
                  <a:cubicBezTo>
                    <a:pt x="68016" y="62968"/>
                    <a:pt x="68016" y="72079"/>
                    <a:pt x="66899" y="81090"/>
                  </a:cubicBezTo>
                  <a:lnTo>
                    <a:pt x="53079" y="81090"/>
                  </a:lnTo>
                  <a:lnTo>
                    <a:pt x="47127" y="95462"/>
                  </a:lnTo>
                  <a:lnTo>
                    <a:pt x="56906" y="105309"/>
                  </a:lnTo>
                  <a:cubicBezTo>
                    <a:pt x="51351" y="112489"/>
                    <a:pt x="44915" y="118926"/>
                    <a:pt x="37735" y="124480"/>
                  </a:cubicBezTo>
                  <a:lnTo>
                    <a:pt x="27945" y="114624"/>
                  </a:lnTo>
                  <a:cubicBezTo>
                    <a:pt x="23439" y="117300"/>
                    <a:pt x="18597" y="119298"/>
                    <a:pt x="13550" y="120585"/>
                  </a:cubicBezTo>
                  <a:lnTo>
                    <a:pt x="13550" y="134440"/>
                  </a:lnTo>
                  <a:lnTo>
                    <a:pt x="0" y="134440"/>
                  </a:lnTo>
                  <a:lnTo>
                    <a:pt x="0" y="94673"/>
                  </a:lnTo>
                  <a:lnTo>
                    <a:pt x="0" y="94673"/>
                  </a:lnTo>
                  <a:cubicBezTo>
                    <a:pt x="7181" y="94673"/>
                    <a:pt x="14091" y="91828"/>
                    <a:pt x="19172" y="86713"/>
                  </a:cubicBezTo>
                  <a:cubicBezTo>
                    <a:pt x="24253" y="81632"/>
                    <a:pt x="27098" y="74756"/>
                    <a:pt x="27098" y="67575"/>
                  </a:cubicBezTo>
                  <a:cubicBezTo>
                    <a:pt x="27133" y="60225"/>
                    <a:pt x="24219" y="53213"/>
                    <a:pt x="19002" y="48065"/>
                  </a:cubicBezTo>
                  <a:lnTo>
                    <a:pt x="0" y="405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4" name="Shape 1116">
              <a:extLst>
                <a:ext uri="{FF2B5EF4-FFF2-40B4-BE49-F238E27FC236}">
                  <a16:creationId xmlns:a16="http://schemas.microsoft.com/office/drawing/2014/main" id="{E8A5522E-2387-4E44-A080-D2DB79F98EA1}"/>
                </a:ext>
              </a:extLst>
            </p:cNvPr>
            <p:cNvSpPr/>
            <p:nvPr/>
          </p:nvSpPr>
          <p:spPr>
            <a:xfrm>
              <a:off x="804632"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5" name="Shape 1117">
              <a:extLst>
                <a:ext uri="{FF2B5EF4-FFF2-40B4-BE49-F238E27FC236}">
                  <a16:creationId xmlns:a16="http://schemas.microsoft.com/office/drawing/2014/main" id="{CFE8A17B-12A5-4D8E-BC70-6CA480590782}"/>
                </a:ext>
              </a:extLst>
            </p:cNvPr>
            <p:cNvSpPr/>
            <p:nvPr/>
          </p:nvSpPr>
          <p:spPr>
            <a:xfrm>
              <a:off x="793522" y="714846"/>
              <a:ext cx="68017" cy="134440"/>
            </a:xfrm>
            <a:custGeom>
              <a:avLst/>
              <a:gdLst/>
              <a:ahLst/>
              <a:cxnLst/>
              <a:rect l="0" t="0" r="0" b="0"/>
              <a:pathLst>
                <a:path w="68017" h="134440">
                  <a:moveTo>
                    <a:pt x="68017" y="0"/>
                  </a:moveTo>
                  <a:lnTo>
                    <a:pt x="68017" y="40780"/>
                  </a:lnTo>
                  <a:lnTo>
                    <a:pt x="67238" y="40477"/>
                  </a:lnTo>
                  <a:lnTo>
                    <a:pt x="48579" y="48678"/>
                  </a:lnTo>
                  <a:cubicBezTo>
                    <a:pt x="43832" y="53569"/>
                    <a:pt x="40919" y="60241"/>
                    <a:pt x="40919" y="67575"/>
                  </a:cubicBezTo>
                  <a:cubicBezTo>
                    <a:pt x="40885" y="74756"/>
                    <a:pt x="43730" y="81699"/>
                    <a:pt x="48811" y="86781"/>
                  </a:cubicBezTo>
                  <a:cubicBezTo>
                    <a:pt x="53891" y="91895"/>
                    <a:pt x="60802" y="94774"/>
                    <a:pt x="68016" y="94774"/>
                  </a:cubicBezTo>
                  <a:lnTo>
                    <a:pt x="68017" y="94774"/>
                  </a:lnTo>
                  <a:lnTo>
                    <a:pt x="68017" y="134440"/>
                  </a:lnTo>
                  <a:lnTo>
                    <a:pt x="54468" y="134440"/>
                  </a:lnTo>
                  <a:lnTo>
                    <a:pt x="54468" y="120585"/>
                  </a:lnTo>
                  <a:cubicBezTo>
                    <a:pt x="49419" y="119298"/>
                    <a:pt x="44576" y="117300"/>
                    <a:pt x="40071" y="114624"/>
                  </a:cubicBezTo>
                  <a:lnTo>
                    <a:pt x="30282" y="124480"/>
                  </a:lnTo>
                  <a:lnTo>
                    <a:pt x="11127" y="105326"/>
                  </a:lnTo>
                  <a:lnTo>
                    <a:pt x="20899" y="95486"/>
                  </a:lnTo>
                  <a:cubicBezTo>
                    <a:pt x="18258" y="90980"/>
                    <a:pt x="16226" y="86137"/>
                    <a:pt x="14938" y="81090"/>
                  </a:cubicBezTo>
                  <a:lnTo>
                    <a:pt x="1118" y="81090"/>
                  </a:lnTo>
                  <a:cubicBezTo>
                    <a:pt x="0" y="72079"/>
                    <a:pt x="0" y="62968"/>
                    <a:pt x="1118" y="53992"/>
                  </a:cubicBezTo>
                  <a:lnTo>
                    <a:pt x="14938" y="53992"/>
                  </a:lnTo>
                  <a:lnTo>
                    <a:pt x="20889" y="39654"/>
                  </a:lnTo>
                  <a:lnTo>
                    <a:pt x="11110" y="29807"/>
                  </a:lnTo>
                  <a:cubicBezTo>
                    <a:pt x="16665" y="22627"/>
                    <a:pt x="23136" y="16190"/>
                    <a:pt x="30282" y="10635"/>
                  </a:cubicBezTo>
                  <a:lnTo>
                    <a:pt x="40071" y="20492"/>
                  </a:lnTo>
                  <a:cubicBezTo>
                    <a:pt x="44577" y="17816"/>
                    <a:pt x="49421" y="15818"/>
                    <a:pt x="54468" y="14497"/>
                  </a:cubicBezTo>
                  <a:lnTo>
                    <a:pt x="54468" y="676"/>
                  </a:lnTo>
                  <a:lnTo>
                    <a:pt x="680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6" name="Shape 1118">
              <a:extLst>
                <a:ext uri="{FF2B5EF4-FFF2-40B4-BE49-F238E27FC236}">
                  <a16:creationId xmlns:a16="http://schemas.microsoft.com/office/drawing/2014/main" id="{CBD827D8-8223-4A7D-A0A0-751EC9E4AC6E}"/>
                </a:ext>
              </a:extLst>
            </p:cNvPr>
            <p:cNvSpPr/>
            <p:nvPr/>
          </p:nvSpPr>
          <p:spPr>
            <a:xfrm>
              <a:off x="918427"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7" name="Shape 1119">
              <a:extLst>
                <a:ext uri="{FF2B5EF4-FFF2-40B4-BE49-F238E27FC236}">
                  <a16:creationId xmlns:a16="http://schemas.microsoft.com/office/drawing/2014/main" id="{75ADAF84-75E9-4F14-BE32-1DBD89BC118D}"/>
                </a:ext>
              </a:extLst>
            </p:cNvPr>
            <p:cNvSpPr/>
            <p:nvPr/>
          </p:nvSpPr>
          <p:spPr>
            <a:xfrm>
              <a:off x="861538" y="714709"/>
              <a:ext cx="68017" cy="134577"/>
            </a:xfrm>
            <a:custGeom>
              <a:avLst/>
              <a:gdLst/>
              <a:ahLst/>
              <a:cxnLst/>
              <a:rect l="0" t="0" r="0" b="0"/>
              <a:pathLst>
                <a:path w="68017" h="134577">
                  <a:moveTo>
                    <a:pt x="2744" y="0"/>
                  </a:moveTo>
                  <a:cubicBezTo>
                    <a:pt x="6368" y="102"/>
                    <a:pt x="9959" y="373"/>
                    <a:pt x="13549" y="813"/>
                  </a:cubicBezTo>
                  <a:lnTo>
                    <a:pt x="13549" y="14634"/>
                  </a:lnTo>
                  <a:cubicBezTo>
                    <a:pt x="18596" y="15955"/>
                    <a:pt x="23474" y="17953"/>
                    <a:pt x="27944" y="20629"/>
                  </a:cubicBezTo>
                  <a:lnTo>
                    <a:pt x="37734" y="10772"/>
                  </a:lnTo>
                  <a:lnTo>
                    <a:pt x="56888" y="29927"/>
                  </a:lnTo>
                  <a:lnTo>
                    <a:pt x="47116" y="39766"/>
                  </a:lnTo>
                  <a:cubicBezTo>
                    <a:pt x="49759" y="44238"/>
                    <a:pt x="51791" y="49082"/>
                    <a:pt x="53078" y="54128"/>
                  </a:cubicBezTo>
                  <a:lnTo>
                    <a:pt x="66899" y="54128"/>
                  </a:lnTo>
                  <a:cubicBezTo>
                    <a:pt x="68017" y="63105"/>
                    <a:pt x="68017" y="72216"/>
                    <a:pt x="66899" y="81226"/>
                  </a:cubicBezTo>
                  <a:lnTo>
                    <a:pt x="53078" y="81226"/>
                  </a:lnTo>
                  <a:lnTo>
                    <a:pt x="47126" y="95599"/>
                  </a:lnTo>
                  <a:lnTo>
                    <a:pt x="56905" y="105446"/>
                  </a:lnTo>
                  <a:cubicBezTo>
                    <a:pt x="51351" y="112626"/>
                    <a:pt x="44915" y="119063"/>
                    <a:pt x="37734" y="124617"/>
                  </a:cubicBezTo>
                  <a:lnTo>
                    <a:pt x="27944" y="114761"/>
                  </a:lnTo>
                  <a:cubicBezTo>
                    <a:pt x="23440" y="117437"/>
                    <a:pt x="18596" y="119435"/>
                    <a:pt x="13549" y="120722"/>
                  </a:cubicBezTo>
                  <a:lnTo>
                    <a:pt x="13549" y="134577"/>
                  </a:lnTo>
                  <a:lnTo>
                    <a:pt x="0" y="134577"/>
                  </a:lnTo>
                  <a:lnTo>
                    <a:pt x="0" y="94911"/>
                  </a:lnTo>
                  <a:lnTo>
                    <a:pt x="19206" y="86918"/>
                  </a:lnTo>
                  <a:cubicBezTo>
                    <a:pt x="24286" y="81836"/>
                    <a:pt x="27132" y="74893"/>
                    <a:pt x="27097" y="67711"/>
                  </a:cubicBezTo>
                  <a:cubicBezTo>
                    <a:pt x="27097" y="60360"/>
                    <a:pt x="24151" y="53350"/>
                    <a:pt x="18866" y="48269"/>
                  </a:cubicBezTo>
                  <a:lnTo>
                    <a:pt x="0" y="40917"/>
                  </a:lnTo>
                  <a:lnTo>
                    <a:pt x="0" y="137"/>
                  </a:lnTo>
                  <a:lnTo>
                    <a:pt x="27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8" name="Shape 1120">
              <a:extLst>
                <a:ext uri="{FF2B5EF4-FFF2-40B4-BE49-F238E27FC236}">
                  <a16:creationId xmlns:a16="http://schemas.microsoft.com/office/drawing/2014/main" id="{132F7267-AA14-46BB-95B7-77F9FCCEF95D}"/>
                </a:ext>
              </a:extLst>
            </p:cNvPr>
            <p:cNvSpPr/>
            <p:nvPr/>
          </p:nvSpPr>
          <p:spPr>
            <a:xfrm>
              <a:off x="482166" y="471033"/>
              <a:ext cx="189689" cy="162349"/>
            </a:xfrm>
            <a:custGeom>
              <a:avLst/>
              <a:gdLst/>
              <a:ahLst/>
              <a:cxnLst/>
              <a:rect l="0" t="0" r="0" b="0"/>
              <a:pathLst>
                <a:path w="189689" h="162349">
                  <a:moveTo>
                    <a:pt x="189689" y="0"/>
                  </a:moveTo>
                  <a:lnTo>
                    <a:pt x="189689" y="27363"/>
                  </a:lnTo>
                  <a:lnTo>
                    <a:pt x="142655" y="33725"/>
                  </a:lnTo>
                  <a:cubicBezTo>
                    <a:pt x="126362" y="38577"/>
                    <a:pt x="110815" y="45944"/>
                    <a:pt x="96606" y="55649"/>
                  </a:cubicBezTo>
                  <a:cubicBezTo>
                    <a:pt x="68221" y="75091"/>
                    <a:pt x="46610" y="102900"/>
                    <a:pt x="34822" y="135250"/>
                  </a:cubicBezTo>
                  <a:lnTo>
                    <a:pt x="189689" y="135250"/>
                  </a:lnTo>
                  <a:lnTo>
                    <a:pt x="189689" y="162349"/>
                  </a:lnTo>
                  <a:lnTo>
                    <a:pt x="0" y="162349"/>
                  </a:lnTo>
                  <a:cubicBezTo>
                    <a:pt x="7080" y="116484"/>
                    <a:pt x="30554" y="74754"/>
                    <a:pt x="66018" y="44844"/>
                  </a:cubicBezTo>
                  <a:cubicBezTo>
                    <a:pt x="92644" y="22437"/>
                    <a:pt x="124680" y="7823"/>
                    <a:pt x="158597" y="2259"/>
                  </a:cubicBezTo>
                  <a:lnTo>
                    <a:pt x="18968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9" name="Shape 1121">
              <a:extLst>
                <a:ext uri="{FF2B5EF4-FFF2-40B4-BE49-F238E27FC236}">
                  <a16:creationId xmlns:a16="http://schemas.microsoft.com/office/drawing/2014/main" id="{785ABA74-30D3-4F01-A479-42F2BCA00EEF}"/>
                </a:ext>
              </a:extLst>
            </p:cNvPr>
            <p:cNvSpPr/>
            <p:nvPr/>
          </p:nvSpPr>
          <p:spPr>
            <a:xfrm>
              <a:off x="671854" y="470791"/>
              <a:ext cx="189685" cy="162590"/>
            </a:xfrm>
            <a:custGeom>
              <a:avLst/>
              <a:gdLst/>
              <a:ahLst/>
              <a:cxnLst/>
              <a:rect l="0" t="0" r="0" b="0"/>
              <a:pathLst>
                <a:path w="189685" h="162590">
                  <a:moveTo>
                    <a:pt x="3322" y="0"/>
                  </a:moveTo>
                  <a:lnTo>
                    <a:pt x="3317" y="2"/>
                  </a:lnTo>
                  <a:cubicBezTo>
                    <a:pt x="48572" y="780"/>
                    <a:pt x="92098" y="17513"/>
                    <a:pt x="126173" y="47287"/>
                  </a:cubicBezTo>
                  <a:cubicBezTo>
                    <a:pt x="160283" y="77028"/>
                    <a:pt x="182775" y="117845"/>
                    <a:pt x="189685" y="162590"/>
                  </a:cubicBezTo>
                  <a:lnTo>
                    <a:pt x="0" y="162590"/>
                  </a:lnTo>
                  <a:lnTo>
                    <a:pt x="0" y="135491"/>
                  </a:lnTo>
                  <a:lnTo>
                    <a:pt x="154866" y="135491"/>
                  </a:lnTo>
                  <a:cubicBezTo>
                    <a:pt x="143486" y="104261"/>
                    <a:pt x="122959" y="77230"/>
                    <a:pt x="95928" y="57889"/>
                  </a:cubicBezTo>
                  <a:cubicBezTo>
                    <a:pt x="68933" y="38581"/>
                    <a:pt x="36719" y="27844"/>
                    <a:pt x="3491" y="27132"/>
                  </a:cubicBezTo>
                  <a:lnTo>
                    <a:pt x="3491" y="27167"/>
                  </a:lnTo>
                  <a:lnTo>
                    <a:pt x="3490" y="27132"/>
                  </a:lnTo>
                  <a:lnTo>
                    <a:pt x="0" y="27605"/>
                  </a:lnTo>
                  <a:lnTo>
                    <a:pt x="0" y="241"/>
                  </a:lnTo>
                  <a:lnTo>
                    <a:pt x="33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0" name="Shape 1122">
              <a:extLst>
                <a:ext uri="{FF2B5EF4-FFF2-40B4-BE49-F238E27FC236}">
                  <a16:creationId xmlns:a16="http://schemas.microsoft.com/office/drawing/2014/main" id="{6B7287E7-2B94-4005-82F9-A508E61C27F2}"/>
                </a:ext>
              </a:extLst>
            </p:cNvPr>
            <p:cNvSpPr/>
            <p:nvPr/>
          </p:nvSpPr>
          <p:spPr>
            <a:xfrm>
              <a:off x="361003" y="660478"/>
              <a:ext cx="310852" cy="243874"/>
            </a:xfrm>
            <a:custGeom>
              <a:avLst/>
              <a:gdLst/>
              <a:ahLst/>
              <a:cxnLst/>
              <a:rect l="0" t="0" r="0" b="0"/>
              <a:pathLst>
                <a:path w="310852" h="243874">
                  <a:moveTo>
                    <a:pt x="121165" y="0"/>
                  </a:moveTo>
                  <a:lnTo>
                    <a:pt x="310852" y="0"/>
                  </a:lnTo>
                  <a:lnTo>
                    <a:pt x="310852" y="27098"/>
                  </a:lnTo>
                  <a:lnTo>
                    <a:pt x="121165" y="27098"/>
                  </a:lnTo>
                  <a:cubicBezTo>
                    <a:pt x="68965" y="27341"/>
                    <a:pt x="26760" y="69714"/>
                    <a:pt x="26760" y="121945"/>
                  </a:cubicBezTo>
                  <a:cubicBezTo>
                    <a:pt x="26760" y="174148"/>
                    <a:pt x="68968" y="216522"/>
                    <a:pt x="121165" y="216793"/>
                  </a:cubicBezTo>
                  <a:lnTo>
                    <a:pt x="310852" y="216793"/>
                  </a:lnTo>
                  <a:lnTo>
                    <a:pt x="310852" y="243874"/>
                  </a:lnTo>
                  <a:lnTo>
                    <a:pt x="121165" y="243874"/>
                  </a:lnTo>
                  <a:cubicBezTo>
                    <a:pt x="54128" y="243440"/>
                    <a:pt x="0" y="188967"/>
                    <a:pt x="0" y="121936"/>
                  </a:cubicBezTo>
                  <a:cubicBezTo>
                    <a:pt x="0" y="54907"/>
                    <a:pt x="54132" y="441"/>
                    <a:pt x="12116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1" name="Shape 1123">
              <a:extLst>
                <a:ext uri="{FF2B5EF4-FFF2-40B4-BE49-F238E27FC236}">
                  <a16:creationId xmlns:a16="http://schemas.microsoft.com/office/drawing/2014/main" id="{DA0B1423-2C09-42F3-A736-6D95C60CFA14}"/>
                </a:ext>
              </a:extLst>
            </p:cNvPr>
            <p:cNvSpPr/>
            <p:nvPr/>
          </p:nvSpPr>
          <p:spPr>
            <a:xfrm>
              <a:off x="671855" y="660478"/>
              <a:ext cx="310852" cy="243874"/>
            </a:xfrm>
            <a:custGeom>
              <a:avLst/>
              <a:gdLst/>
              <a:ahLst/>
              <a:cxnLst/>
              <a:rect l="0" t="0" r="0" b="0"/>
              <a:pathLst>
                <a:path w="310852" h="243874">
                  <a:moveTo>
                    <a:pt x="0" y="0"/>
                  </a:moveTo>
                  <a:lnTo>
                    <a:pt x="189686" y="0"/>
                  </a:lnTo>
                  <a:cubicBezTo>
                    <a:pt x="256723" y="433"/>
                    <a:pt x="310852" y="54907"/>
                    <a:pt x="310852" y="121936"/>
                  </a:cubicBezTo>
                  <a:cubicBezTo>
                    <a:pt x="310852" y="188967"/>
                    <a:pt x="256721" y="243434"/>
                    <a:pt x="189686" y="243874"/>
                  </a:cubicBezTo>
                  <a:lnTo>
                    <a:pt x="0" y="243874"/>
                  </a:lnTo>
                  <a:lnTo>
                    <a:pt x="0" y="216793"/>
                  </a:lnTo>
                  <a:lnTo>
                    <a:pt x="189686" y="216793"/>
                  </a:lnTo>
                  <a:cubicBezTo>
                    <a:pt x="241886" y="216516"/>
                    <a:pt x="284092" y="174142"/>
                    <a:pt x="284092" y="121945"/>
                  </a:cubicBezTo>
                  <a:cubicBezTo>
                    <a:pt x="284092" y="69710"/>
                    <a:pt x="241883" y="27336"/>
                    <a:pt x="189686" y="27098"/>
                  </a:cubicBezTo>
                  <a:lnTo>
                    <a:pt x="0" y="2709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2" name="Shape 1124">
              <a:extLst>
                <a:ext uri="{FF2B5EF4-FFF2-40B4-BE49-F238E27FC236}">
                  <a16:creationId xmlns:a16="http://schemas.microsoft.com/office/drawing/2014/main" id="{D9376657-B680-4681-9770-13D89347A5B4}"/>
                </a:ext>
              </a:extLst>
            </p:cNvPr>
            <p:cNvSpPr/>
            <p:nvPr/>
          </p:nvSpPr>
          <p:spPr>
            <a:xfrm>
              <a:off x="757005" y="382759"/>
              <a:ext cx="261635" cy="137014"/>
            </a:xfrm>
            <a:custGeom>
              <a:avLst/>
              <a:gdLst/>
              <a:ahLst/>
              <a:cxnLst/>
              <a:rect l="0" t="0" r="0" b="0"/>
              <a:pathLst>
                <a:path w="261635" h="137014">
                  <a:moveTo>
                    <a:pt x="236096" y="0"/>
                  </a:moveTo>
                  <a:lnTo>
                    <a:pt x="261635" y="77196"/>
                  </a:lnTo>
                  <a:lnTo>
                    <a:pt x="80819" y="137014"/>
                  </a:lnTo>
                  <a:cubicBezTo>
                    <a:pt x="74248" y="129393"/>
                    <a:pt x="67135" y="122212"/>
                    <a:pt x="59548" y="115538"/>
                  </a:cubicBezTo>
                  <a:lnTo>
                    <a:pt x="59549" y="115538"/>
                  </a:lnTo>
                  <a:lnTo>
                    <a:pt x="227383" y="59989"/>
                  </a:lnTo>
                  <a:lnTo>
                    <a:pt x="218882" y="34280"/>
                  </a:lnTo>
                  <a:lnTo>
                    <a:pt x="33263" y="95690"/>
                  </a:lnTo>
                  <a:cubicBezTo>
                    <a:pt x="22694" y="88882"/>
                    <a:pt x="11549" y="83022"/>
                    <a:pt x="0" y="78144"/>
                  </a:cubicBezTo>
                  <a:lnTo>
                    <a:pt x="23609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3" name="Shape 1125">
              <a:extLst>
                <a:ext uri="{FF2B5EF4-FFF2-40B4-BE49-F238E27FC236}">
                  <a16:creationId xmlns:a16="http://schemas.microsoft.com/office/drawing/2014/main" id="{9017CB21-5EAB-4B15-82E5-17F2722F6C36}"/>
                </a:ext>
              </a:extLst>
            </p:cNvPr>
            <p:cNvSpPr/>
            <p:nvPr/>
          </p:nvSpPr>
          <p:spPr>
            <a:xfrm>
              <a:off x="1031653" y="373782"/>
              <a:ext cx="83293" cy="50505"/>
            </a:xfrm>
            <a:custGeom>
              <a:avLst/>
              <a:gdLst/>
              <a:ahLst/>
              <a:cxnLst/>
              <a:rect l="0" t="0" r="0" b="0"/>
              <a:pathLst>
                <a:path w="83293" h="50505">
                  <a:moveTo>
                    <a:pt x="74790" y="0"/>
                  </a:moveTo>
                  <a:lnTo>
                    <a:pt x="83293" y="25744"/>
                  </a:lnTo>
                  <a:lnTo>
                    <a:pt x="8501" y="50505"/>
                  </a:lnTo>
                  <a:lnTo>
                    <a:pt x="0" y="24761"/>
                  </a:lnTo>
                  <a:lnTo>
                    <a:pt x="7479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4" name="Shape 1126">
              <a:extLst>
                <a:ext uri="{FF2B5EF4-FFF2-40B4-BE49-F238E27FC236}">
                  <a16:creationId xmlns:a16="http://schemas.microsoft.com/office/drawing/2014/main" id="{3F9CF4DC-1CF5-47EB-A02A-0487D2A7E8FB}"/>
                </a:ext>
              </a:extLst>
            </p:cNvPr>
            <p:cNvSpPr/>
            <p:nvPr/>
          </p:nvSpPr>
          <p:spPr>
            <a:xfrm>
              <a:off x="1029789" y="435866"/>
              <a:ext cx="83224" cy="54298"/>
            </a:xfrm>
            <a:custGeom>
              <a:avLst/>
              <a:gdLst/>
              <a:ahLst/>
              <a:cxnLst/>
              <a:rect l="0" t="0" r="0" b="0"/>
              <a:pathLst>
                <a:path w="83224" h="54298">
                  <a:moveTo>
                    <a:pt x="10027" y="0"/>
                  </a:moveTo>
                  <a:lnTo>
                    <a:pt x="83224" y="29097"/>
                  </a:lnTo>
                  <a:lnTo>
                    <a:pt x="73199" y="54298"/>
                  </a:lnTo>
                  <a:lnTo>
                    <a:pt x="0" y="25201"/>
                  </a:lnTo>
                  <a:lnTo>
                    <a:pt x="100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5" name="Shape 1127">
              <a:extLst>
                <a:ext uri="{FF2B5EF4-FFF2-40B4-BE49-F238E27FC236}">
                  <a16:creationId xmlns:a16="http://schemas.microsoft.com/office/drawing/2014/main" id="{2F177B15-E260-4EBD-ADDD-8954567DEBAF}"/>
                </a:ext>
              </a:extLst>
            </p:cNvPr>
            <p:cNvSpPr/>
            <p:nvPr/>
          </p:nvSpPr>
          <p:spPr>
            <a:xfrm>
              <a:off x="1001366" y="308168"/>
              <a:ext cx="64426" cy="81261"/>
            </a:xfrm>
            <a:custGeom>
              <a:avLst/>
              <a:gdLst/>
              <a:ahLst/>
              <a:cxnLst/>
              <a:rect l="0" t="0" r="0" b="0"/>
              <a:pathLst>
                <a:path w="64426" h="81261">
                  <a:moveTo>
                    <a:pt x="41358" y="0"/>
                  </a:moveTo>
                  <a:lnTo>
                    <a:pt x="64426" y="14227"/>
                  </a:lnTo>
                  <a:lnTo>
                    <a:pt x="23067" y="81261"/>
                  </a:lnTo>
                  <a:lnTo>
                    <a:pt x="0" y="67034"/>
                  </a:lnTo>
                  <a:lnTo>
                    <a:pt x="413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179" name="Techniques">
            <a:extLst>
              <a:ext uri="{FF2B5EF4-FFF2-40B4-BE49-F238E27FC236}">
                <a16:creationId xmlns:a16="http://schemas.microsoft.com/office/drawing/2014/main" id="{F0B82B86-93B0-463F-AE65-2732A790F2EF}"/>
              </a:ext>
            </a:extLst>
          </p:cNvPr>
          <p:cNvSpPr txBox="1"/>
          <p:nvPr/>
        </p:nvSpPr>
        <p:spPr>
          <a:xfrm>
            <a:off x="5439122" y="2414304"/>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Culture and Pastimes</a:t>
            </a:r>
            <a:endParaRPr dirty="0"/>
          </a:p>
        </p:txBody>
      </p:sp>
      <p:grpSp>
        <p:nvGrpSpPr>
          <p:cNvPr id="214" name="Group 213">
            <a:extLst>
              <a:ext uri="{FF2B5EF4-FFF2-40B4-BE49-F238E27FC236}">
                <a16:creationId xmlns:a16="http://schemas.microsoft.com/office/drawing/2014/main" id="{672EEF18-2004-4D9D-BF73-149E3F0E1486}"/>
              </a:ext>
            </a:extLst>
          </p:cNvPr>
          <p:cNvGrpSpPr/>
          <p:nvPr/>
        </p:nvGrpSpPr>
        <p:grpSpPr>
          <a:xfrm>
            <a:off x="5621628" y="1773227"/>
            <a:ext cx="709706" cy="664192"/>
            <a:chOff x="0" y="0"/>
            <a:chExt cx="1393992" cy="1331996"/>
          </a:xfrm>
        </p:grpSpPr>
        <p:sp>
          <p:nvSpPr>
            <p:cNvPr id="215" name="Shape 571">
              <a:extLst>
                <a:ext uri="{FF2B5EF4-FFF2-40B4-BE49-F238E27FC236}">
                  <a16:creationId xmlns:a16="http://schemas.microsoft.com/office/drawing/2014/main" id="{7C77A245-0ED7-4C39-9FD5-62BAD6B5A779}"/>
                </a:ext>
              </a:extLst>
            </p:cNvPr>
            <p:cNvSpPr/>
            <p:nvPr/>
          </p:nvSpPr>
          <p:spPr>
            <a:xfrm>
              <a:off x="0" y="0"/>
              <a:ext cx="1393992" cy="1331996"/>
            </a:xfrm>
            <a:custGeom>
              <a:avLst/>
              <a:gdLst/>
              <a:ahLst/>
              <a:cxnLst/>
              <a:rect l="0" t="0" r="0" b="0"/>
              <a:pathLst>
                <a:path w="1393992" h="1331996">
                  <a:moveTo>
                    <a:pt x="696996" y="0"/>
                  </a:moveTo>
                  <a:cubicBezTo>
                    <a:pt x="859506" y="0"/>
                    <a:pt x="1022017" y="61996"/>
                    <a:pt x="1146008" y="185988"/>
                  </a:cubicBezTo>
                  <a:cubicBezTo>
                    <a:pt x="1393992" y="433971"/>
                    <a:pt x="1393992" y="836030"/>
                    <a:pt x="1146008" y="1084013"/>
                  </a:cubicBezTo>
                  <a:cubicBezTo>
                    <a:pt x="898026" y="1331996"/>
                    <a:pt x="495967" y="1331996"/>
                    <a:pt x="247984" y="1084013"/>
                  </a:cubicBezTo>
                  <a:cubicBezTo>
                    <a:pt x="0" y="836030"/>
                    <a:pt x="0" y="433971"/>
                    <a:pt x="247984" y="185988"/>
                  </a:cubicBezTo>
                  <a:cubicBezTo>
                    <a:pt x="371975" y="61996"/>
                    <a:pt x="534486"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16" name="Shape 572">
              <a:extLst>
                <a:ext uri="{FF2B5EF4-FFF2-40B4-BE49-F238E27FC236}">
                  <a16:creationId xmlns:a16="http://schemas.microsoft.com/office/drawing/2014/main" id="{EE337705-34C0-438A-9B81-FEDD34B801B6}"/>
                </a:ext>
              </a:extLst>
            </p:cNvPr>
            <p:cNvSpPr/>
            <p:nvPr/>
          </p:nvSpPr>
          <p:spPr>
            <a:xfrm>
              <a:off x="907323" y="595393"/>
              <a:ext cx="70477" cy="71313"/>
            </a:xfrm>
            <a:custGeom>
              <a:avLst/>
              <a:gdLst/>
              <a:ahLst/>
              <a:cxnLst/>
              <a:rect l="0" t="0" r="0" b="0"/>
              <a:pathLst>
                <a:path w="70477" h="71313">
                  <a:moveTo>
                    <a:pt x="28292" y="0"/>
                  </a:moveTo>
                  <a:lnTo>
                    <a:pt x="70477" y="42688"/>
                  </a:lnTo>
                  <a:lnTo>
                    <a:pt x="47477" y="71313"/>
                  </a:lnTo>
                  <a:lnTo>
                    <a:pt x="0" y="23335"/>
                  </a:lnTo>
                  <a:lnTo>
                    <a:pt x="2829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7" name="Shape 573">
              <a:extLst>
                <a:ext uri="{FF2B5EF4-FFF2-40B4-BE49-F238E27FC236}">
                  <a16:creationId xmlns:a16="http://schemas.microsoft.com/office/drawing/2014/main" id="{57F62323-166E-4090-AA25-390A32601913}"/>
                </a:ext>
              </a:extLst>
            </p:cNvPr>
            <p:cNvSpPr/>
            <p:nvPr/>
          </p:nvSpPr>
          <p:spPr>
            <a:xfrm>
              <a:off x="945928" y="454475"/>
              <a:ext cx="179623" cy="172828"/>
            </a:xfrm>
            <a:custGeom>
              <a:avLst/>
              <a:gdLst/>
              <a:ahLst/>
              <a:cxnLst/>
              <a:rect l="0" t="0" r="0" b="0"/>
              <a:pathLst>
                <a:path w="179623" h="172828">
                  <a:moveTo>
                    <a:pt x="176411" y="0"/>
                  </a:moveTo>
                  <a:lnTo>
                    <a:pt x="179623" y="1358"/>
                  </a:lnTo>
                  <a:lnTo>
                    <a:pt x="179623" y="1581"/>
                  </a:lnTo>
                  <a:lnTo>
                    <a:pt x="170200" y="57771"/>
                  </a:lnTo>
                  <a:cubicBezTo>
                    <a:pt x="164993" y="76152"/>
                    <a:pt x="157711" y="93930"/>
                    <a:pt x="148287" y="110552"/>
                  </a:cubicBezTo>
                  <a:cubicBezTo>
                    <a:pt x="132517" y="138507"/>
                    <a:pt x="104761" y="162144"/>
                    <a:pt x="70812" y="160773"/>
                  </a:cubicBezTo>
                  <a:cubicBezTo>
                    <a:pt x="64483" y="160438"/>
                    <a:pt x="58289" y="159233"/>
                    <a:pt x="52631" y="157358"/>
                  </a:cubicBezTo>
                  <a:lnTo>
                    <a:pt x="40446" y="172828"/>
                  </a:lnTo>
                  <a:lnTo>
                    <a:pt x="0" y="132551"/>
                  </a:lnTo>
                  <a:lnTo>
                    <a:pt x="15267" y="120029"/>
                  </a:lnTo>
                  <a:cubicBezTo>
                    <a:pt x="13560" y="114872"/>
                    <a:pt x="12355" y="109215"/>
                    <a:pt x="12019" y="103389"/>
                  </a:cubicBezTo>
                  <a:cubicBezTo>
                    <a:pt x="10145" y="69774"/>
                    <a:pt x="29497" y="37399"/>
                    <a:pt x="59496" y="22466"/>
                  </a:cubicBezTo>
                  <a:cubicBezTo>
                    <a:pt x="78345" y="13024"/>
                    <a:pt x="97898" y="12857"/>
                    <a:pt x="118456" y="13895"/>
                  </a:cubicBezTo>
                  <a:cubicBezTo>
                    <a:pt x="138342" y="14932"/>
                    <a:pt x="161478" y="14932"/>
                    <a:pt x="17641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8" name="Shape 574">
              <a:extLst>
                <a:ext uri="{FF2B5EF4-FFF2-40B4-BE49-F238E27FC236}">
                  <a16:creationId xmlns:a16="http://schemas.microsoft.com/office/drawing/2014/main" id="{0D57F079-26DA-405E-A8B3-4467433896F3}"/>
                </a:ext>
              </a:extLst>
            </p:cNvPr>
            <p:cNvSpPr/>
            <p:nvPr/>
          </p:nvSpPr>
          <p:spPr>
            <a:xfrm>
              <a:off x="745146" y="703426"/>
              <a:ext cx="195681" cy="206713"/>
            </a:xfrm>
            <a:custGeom>
              <a:avLst/>
              <a:gdLst/>
              <a:ahLst/>
              <a:cxnLst/>
              <a:rect l="0" t="0" r="0" b="0"/>
              <a:pathLst>
                <a:path w="195681" h="206713">
                  <a:moveTo>
                    <a:pt x="195681" y="0"/>
                  </a:moveTo>
                  <a:lnTo>
                    <a:pt x="195681" y="35592"/>
                  </a:lnTo>
                  <a:lnTo>
                    <a:pt x="192679" y="35257"/>
                  </a:lnTo>
                  <a:cubicBezTo>
                    <a:pt x="173327" y="36998"/>
                    <a:pt x="159098" y="53973"/>
                    <a:pt x="160806" y="73157"/>
                  </a:cubicBezTo>
                  <a:cubicBezTo>
                    <a:pt x="162111" y="87546"/>
                    <a:pt x="171986" y="99147"/>
                    <a:pt x="184936" y="103327"/>
                  </a:cubicBezTo>
                  <a:lnTo>
                    <a:pt x="195681" y="104525"/>
                  </a:lnTo>
                  <a:lnTo>
                    <a:pt x="195681" y="161563"/>
                  </a:lnTo>
                  <a:lnTo>
                    <a:pt x="173803" y="176057"/>
                  </a:lnTo>
                  <a:cubicBezTo>
                    <a:pt x="144760" y="191475"/>
                    <a:pt x="112237" y="201448"/>
                    <a:pt x="77475" y="204503"/>
                  </a:cubicBezTo>
                  <a:cubicBezTo>
                    <a:pt x="50757" y="206713"/>
                    <a:pt x="24675" y="204838"/>
                    <a:pt x="0" y="199181"/>
                  </a:cubicBezTo>
                  <a:cubicBezTo>
                    <a:pt x="14229" y="184616"/>
                    <a:pt x="29664" y="171224"/>
                    <a:pt x="45099" y="157865"/>
                  </a:cubicBezTo>
                  <a:cubicBezTo>
                    <a:pt x="52331" y="165901"/>
                    <a:pt x="62944" y="170721"/>
                    <a:pt x="74428" y="169684"/>
                  </a:cubicBezTo>
                  <a:cubicBezTo>
                    <a:pt x="93613" y="167943"/>
                    <a:pt x="107842" y="150968"/>
                    <a:pt x="106134" y="131783"/>
                  </a:cubicBezTo>
                  <a:cubicBezTo>
                    <a:pt x="105432" y="123379"/>
                    <a:pt x="101849" y="116014"/>
                    <a:pt x="96358" y="110356"/>
                  </a:cubicBezTo>
                  <a:cubicBezTo>
                    <a:pt x="101681" y="105066"/>
                    <a:pt x="106972" y="99742"/>
                    <a:pt x="112295" y="94251"/>
                  </a:cubicBezTo>
                  <a:lnTo>
                    <a:pt x="19568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9" name="Shape 575">
              <a:extLst>
                <a:ext uri="{FF2B5EF4-FFF2-40B4-BE49-F238E27FC236}">
                  <a16:creationId xmlns:a16="http://schemas.microsoft.com/office/drawing/2014/main" id="{DA302F6C-2DE0-467C-BDA5-7FB8DDBF74AF}"/>
                </a:ext>
              </a:extLst>
            </p:cNvPr>
            <p:cNvSpPr/>
            <p:nvPr/>
          </p:nvSpPr>
          <p:spPr>
            <a:xfrm>
              <a:off x="940826" y="625555"/>
              <a:ext cx="119555" cy="239434"/>
            </a:xfrm>
            <a:custGeom>
              <a:avLst/>
              <a:gdLst/>
              <a:ahLst/>
              <a:cxnLst/>
              <a:rect l="0" t="0" r="0" b="0"/>
              <a:pathLst>
                <a:path w="119555" h="239434">
                  <a:moveTo>
                    <a:pt x="111170" y="0"/>
                  </a:moveTo>
                  <a:cubicBezTo>
                    <a:pt x="111539" y="2578"/>
                    <a:pt x="111874" y="5324"/>
                    <a:pt x="112042" y="7902"/>
                  </a:cubicBezTo>
                  <a:lnTo>
                    <a:pt x="112039" y="7903"/>
                  </a:lnTo>
                  <a:cubicBezTo>
                    <a:pt x="119555" y="94990"/>
                    <a:pt x="82053" y="175660"/>
                    <a:pt x="18921" y="226900"/>
                  </a:cubicBezTo>
                  <a:lnTo>
                    <a:pt x="0" y="239434"/>
                  </a:lnTo>
                  <a:lnTo>
                    <a:pt x="0" y="182396"/>
                  </a:lnTo>
                  <a:lnTo>
                    <a:pt x="3026" y="182734"/>
                  </a:lnTo>
                  <a:cubicBezTo>
                    <a:pt x="22211" y="181027"/>
                    <a:pt x="36440" y="164052"/>
                    <a:pt x="34899" y="145002"/>
                  </a:cubicBezTo>
                  <a:cubicBezTo>
                    <a:pt x="33594" y="130487"/>
                    <a:pt x="23719" y="118855"/>
                    <a:pt x="10769" y="114666"/>
                  </a:cubicBezTo>
                  <a:lnTo>
                    <a:pt x="0" y="113463"/>
                  </a:lnTo>
                  <a:lnTo>
                    <a:pt x="0" y="77871"/>
                  </a:lnTo>
                  <a:lnTo>
                    <a:pt x="28373" y="45801"/>
                  </a:lnTo>
                  <a:cubicBezTo>
                    <a:pt x="33529" y="48046"/>
                    <a:pt x="39355" y="49216"/>
                    <a:pt x="45515" y="48715"/>
                  </a:cubicBezTo>
                  <a:cubicBezTo>
                    <a:pt x="64700" y="46973"/>
                    <a:pt x="78929" y="29999"/>
                    <a:pt x="77221" y="10814"/>
                  </a:cubicBezTo>
                  <a:cubicBezTo>
                    <a:pt x="77221" y="10479"/>
                    <a:pt x="77053" y="9944"/>
                    <a:pt x="77053" y="9609"/>
                  </a:cubicBezTo>
                  <a:cubicBezTo>
                    <a:pt x="89241" y="8737"/>
                    <a:pt x="100725" y="5324"/>
                    <a:pt x="11117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0" name="Shape 576">
              <a:extLst>
                <a:ext uri="{FF2B5EF4-FFF2-40B4-BE49-F238E27FC236}">
                  <a16:creationId xmlns:a16="http://schemas.microsoft.com/office/drawing/2014/main" id="{0F50C4DE-64B6-4842-A7E5-7AECEC13F374}"/>
                </a:ext>
              </a:extLst>
            </p:cNvPr>
            <p:cNvSpPr/>
            <p:nvPr/>
          </p:nvSpPr>
          <p:spPr>
            <a:xfrm>
              <a:off x="268443" y="468661"/>
              <a:ext cx="163635" cy="384202"/>
            </a:xfrm>
            <a:custGeom>
              <a:avLst/>
              <a:gdLst/>
              <a:ahLst/>
              <a:cxnLst/>
              <a:rect l="0" t="0" r="0" b="0"/>
              <a:pathLst>
                <a:path w="163635" h="384202">
                  <a:moveTo>
                    <a:pt x="163635" y="0"/>
                  </a:moveTo>
                  <a:lnTo>
                    <a:pt x="163635" y="132419"/>
                  </a:lnTo>
                  <a:lnTo>
                    <a:pt x="159107" y="131686"/>
                  </a:lnTo>
                  <a:cubicBezTo>
                    <a:pt x="132188" y="134600"/>
                    <a:pt x="111798" y="151741"/>
                    <a:pt x="113842" y="169921"/>
                  </a:cubicBezTo>
                  <a:lnTo>
                    <a:pt x="113840" y="169921"/>
                  </a:lnTo>
                  <a:cubicBezTo>
                    <a:pt x="114777" y="179011"/>
                    <a:pt x="120821" y="183858"/>
                    <a:pt x="130015" y="186064"/>
                  </a:cubicBezTo>
                  <a:lnTo>
                    <a:pt x="163635" y="186348"/>
                  </a:lnTo>
                  <a:lnTo>
                    <a:pt x="163635" y="384202"/>
                  </a:lnTo>
                  <a:lnTo>
                    <a:pt x="132295" y="352968"/>
                  </a:lnTo>
                  <a:cubicBezTo>
                    <a:pt x="90181" y="305780"/>
                    <a:pt x="53709" y="243503"/>
                    <a:pt x="26715" y="171824"/>
                  </a:cubicBezTo>
                  <a:cubicBezTo>
                    <a:pt x="18914" y="151269"/>
                    <a:pt x="13130" y="130446"/>
                    <a:pt x="8740" y="109747"/>
                  </a:cubicBezTo>
                  <a:lnTo>
                    <a:pt x="0" y="53987"/>
                  </a:lnTo>
                  <a:lnTo>
                    <a:pt x="0" y="45690"/>
                  </a:lnTo>
                  <a:lnTo>
                    <a:pt x="4450" y="31778"/>
                  </a:lnTo>
                  <a:cubicBezTo>
                    <a:pt x="6860" y="29033"/>
                    <a:pt x="9941" y="26991"/>
                    <a:pt x="13189" y="25786"/>
                  </a:cubicBezTo>
                  <a:cubicBezTo>
                    <a:pt x="15599" y="24915"/>
                    <a:pt x="17977" y="24413"/>
                    <a:pt x="20387" y="24413"/>
                  </a:cubicBezTo>
                  <a:cubicBezTo>
                    <a:pt x="60519" y="23509"/>
                    <a:pt x="97161" y="20101"/>
                    <a:pt x="147494" y="5444"/>
                  </a:cubicBezTo>
                  <a:lnTo>
                    <a:pt x="16363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1" name="Shape 577">
              <a:extLst>
                <a:ext uri="{FF2B5EF4-FFF2-40B4-BE49-F238E27FC236}">
                  <a16:creationId xmlns:a16="http://schemas.microsoft.com/office/drawing/2014/main" id="{E1B2A581-C6E8-4600-8EE6-B3DDBE3CB350}"/>
                </a:ext>
              </a:extLst>
            </p:cNvPr>
            <p:cNvSpPr/>
            <p:nvPr/>
          </p:nvSpPr>
          <p:spPr>
            <a:xfrm>
              <a:off x="432077" y="401457"/>
              <a:ext cx="149518" cy="514262"/>
            </a:xfrm>
            <a:custGeom>
              <a:avLst/>
              <a:gdLst/>
              <a:ahLst/>
              <a:cxnLst/>
              <a:rect l="0" t="0" r="0" b="0"/>
              <a:pathLst>
                <a:path w="149518" h="514262">
                  <a:moveTo>
                    <a:pt x="149518" y="0"/>
                  </a:moveTo>
                  <a:lnTo>
                    <a:pt x="149518" y="163932"/>
                  </a:lnTo>
                  <a:lnTo>
                    <a:pt x="148853" y="166230"/>
                  </a:lnTo>
                  <a:cubicBezTo>
                    <a:pt x="148049" y="172989"/>
                    <a:pt x="148269" y="179744"/>
                    <a:pt x="149332" y="185753"/>
                  </a:cubicBezTo>
                  <a:lnTo>
                    <a:pt x="149518" y="186258"/>
                  </a:lnTo>
                  <a:lnTo>
                    <a:pt x="149518" y="362363"/>
                  </a:lnTo>
                  <a:lnTo>
                    <a:pt x="126568" y="367389"/>
                  </a:lnTo>
                  <a:cubicBezTo>
                    <a:pt x="98328" y="369706"/>
                    <a:pt x="70618" y="361796"/>
                    <a:pt x="51986" y="355243"/>
                  </a:cubicBezTo>
                  <a:cubicBezTo>
                    <a:pt x="50111" y="354740"/>
                    <a:pt x="48035" y="355075"/>
                    <a:pt x="46496" y="356280"/>
                  </a:cubicBezTo>
                  <a:cubicBezTo>
                    <a:pt x="44955" y="357654"/>
                    <a:pt x="44286" y="359561"/>
                    <a:pt x="44453" y="361603"/>
                  </a:cubicBezTo>
                  <a:cubicBezTo>
                    <a:pt x="45491" y="368801"/>
                    <a:pt x="47032" y="376000"/>
                    <a:pt x="49776" y="383198"/>
                  </a:cubicBezTo>
                  <a:cubicBezTo>
                    <a:pt x="65346" y="424355"/>
                    <a:pt x="102214" y="446584"/>
                    <a:pt x="142811" y="446454"/>
                  </a:cubicBezTo>
                  <a:lnTo>
                    <a:pt x="149518" y="445198"/>
                  </a:lnTo>
                  <a:lnTo>
                    <a:pt x="149518" y="514262"/>
                  </a:lnTo>
                  <a:lnTo>
                    <a:pt x="108098" y="510790"/>
                  </a:lnTo>
                  <a:cubicBezTo>
                    <a:pt x="70924" y="502294"/>
                    <a:pt x="34767" y="482114"/>
                    <a:pt x="1244" y="452647"/>
                  </a:cubicBezTo>
                  <a:lnTo>
                    <a:pt x="0" y="451406"/>
                  </a:lnTo>
                  <a:lnTo>
                    <a:pt x="0" y="253553"/>
                  </a:lnTo>
                  <a:lnTo>
                    <a:pt x="1465" y="253565"/>
                  </a:lnTo>
                  <a:cubicBezTo>
                    <a:pt x="28383" y="250485"/>
                    <a:pt x="51853" y="261634"/>
                    <a:pt x="49810" y="243454"/>
                  </a:cubicBezTo>
                  <a:cubicBezTo>
                    <a:pt x="48280" y="229819"/>
                    <a:pt x="33716" y="209931"/>
                    <a:pt x="15103" y="202068"/>
                  </a:cubicBezTo>
                  <a:lnTo>
                    <a:pt x="0" y="199624"/>
                  </a:lnTo>
                  <a:lnTo>
                    <a:pt x="0" y="67205"/>
                  </a:lnTo>
                  <a:lnTo>
                    <a:pt x="39394" y="53918"/>
                  </a:lnTo>
                  <a:cubicBezTo>
                    <a:pt x="80275" y="38501"/>
                    <a:pt x="110483" y="24063"/>
                    <a:pt x="135593" y="9194"/>
                  </a:cubicBezTo>
                  <a:lnTo>
                    <a:pt x="14951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2" name="Shape 578">
              <a:extLst>
                <a:ext uri="{FF2B5EF4-FFF2-40B4-BE49-F238E27FC236}">
                  <a16:creationId xmlns:a16="http://schemas.microsoft.com/office/drawing/2014/main" id="{26CAE22A-0281-4216-9675-F56FD91839EF}"/>
                </a:ext>
              </a:extLst>
            </p:cNvPr>
            <p:cNvSpPr/>
            <p:nvPr/>
          </p:nvSpPr>
          <p:spPr>
            <a:xfrm>
              <a:off x="581596" y="358015"/>
              <a:ext cx="215845" cy="558425"/>
            </a:xfrm>
            <a:custGeom>
              <a:avLst/>
              <a:gdLst/>
              <a:ahLst/>
              <a:cxnLst/>
              <a:rect l="0" t="0" r="0" b="0"/>
              <a:pathLst>
                <a:path w="215845" h="558425">
                  <a:moveTo>
                    <a:pt x="68463" y="503"/>
                  </a:moveTo>
                  <a:cubicBezTo>
                    <a:pt x="74456" y="1340"/>
                    <a:pt x="79947" y="4620"/>
                    <a:pt x="83362" y="9576"/>
                  </a:cubicBezTo>
                  <a:lnTo>
                    <a:pt x="83360" y="9576"/>
                  </a:lnTo>
                  <a:cubicBezTo>
                    <a:pt x="106328" y="42652"/>
                    <a:pt x="128425" y="79347"/>
                    <a:pt x="143826" y="120495"/>
                  </a:cubicBezTo>
                  <a:cubicBezTo>
                    <a:pt x="215845" y="311630"/>
                    <a:pt x="193046" y="497116"/>
                    <a:pt x="58986" y="547506"/>
                  </a:cubicBezTo>
                  <a:cubicBezTo>
                    <a:pt x="42228" y="553805"/>
                    <a:pt x="25388" y="557374"/>
                    <a:pt x="8606" y="558425"/>
                  </a:cubicBezTo>
                  <a:lnTo>
                    <a:pt x="0" y="557704"/>
                  </a:lnTo>
                  <a:lnTo>
                    <a:pt x="0" y="488640"/>
                  </a:lnTo>
                  <a:lnTo>
                    <a:pt x="34481" y="482185"/>
                  </a:lnTo>
                  <a:lnTo>
                    <a:pt x="34479" y="482185"/>
                  </a:lnTo>
                  <a:cubicBezTo>
                    <a:pt x="89353" y="461597"/>
                    <a:pt x="119352" y="406753"/>
                    <a:pt x="98360" y="351878"/>
                  </a:cubicBezTo>
                  <a:cubicBezTo>
                    <a:pt x="95614" y="344679"/>
                    <a:pt x="92199" y="338150"/>
                    <a:pt x="88082" y="332157"/>
                  </a:cubicBezTo>
                  <a:cubicBezTo>
                    <a:pt x="87077" y="330450"/>
                    <a:pt x="85168" y="329580"/>
                    <a:pt x="83126" y="329580"/>
                  </a:cubicBezTo>
                  <a:cubicBezTo>
                    <a:pt x="81084" y="329580"/>
                    <a:pt x="79376" y="330785"/>
                    <a:pt x="78338" y="332492"/>
                  </a:cubicBezTo>
                  <a:cubicBezTo>
                    <a:pt x="65482" y="355493"/>
                    <a:pt x="42008" y="390783"/>
                    <a:pt x="5149" y="404676"/>
                  </a:cubicBezTo>
                  <a:lnTo>
                    <a:pt x="0" y="405804"/>
                  </a:lnTo>
                  <a:lnTo>
                    <a:pt x="0" y="229700"/>
                  </a:lnTo>
                  <a:lnTo>
                    <a:pt x="5353" y="244241"/>
                  </a:lnTo>
                  <a:cubicBezTo>
                    <a:pt x="15632" y="259475"/>
                    <a:pt x="26245" y="235836"/>
                    <a:pt x="48711" y="220570"/>
                  </a:cubicBezTo>
                  <a:cubicBezTo>
                    <a:pt x="71177" y="205336"/>
                    <a:pt x="87448" y="190068"/>
                    <a:pt x="77203" y="174836"/>
                  </a:cubicBezTo>
                  <a:cubicBezTo>
                    <a:pt x="72047" y="167202"/>
                    <a:pt x="62831" y="163427"/>
                    <a:pt x="52096" y="163469"/>
                  </a:cubicBezTo>
                  <a:cubicBezTo>
                    <a:pt x="41361" y="163510"/>
                    <a:pt x="29108" y="167369"/>
                    <a:pt x="17875" y="175002"/>
                  </a:cubicBezTo>
                  <a:cubicBezTo>
                    <a:pt x="12258" y="178810"/>
                    <a:pt x="8025" y="184098"/>
                    <a:pt x="4995" y="190124"/>
                  </a:cubicBezTo>
                  <a:lnTo>
                    <a:pt x="0" y="207374"/>
                  </a:lnTo>
                  <a:lnTo>
                    <a:pt x="0" y="43442"/>
                  </a:lnTo>
                  <a:lnTo>
                    <a:pt x="20614" y="29832"/>
                  </a:lnTo>
                  <a:cubicBezTo>
                    <a:pt x="31318" y="22005"/>
                    <a:pt x="41444" y="13895"/>
                    <a:pt x="51689" y="5324"/>
                  </a:cubicBezTo>
                  <a:cubicBezTo>
                    <a:pt x="53563" y="3750"/>
                    <a:pt x="55773" y="2578"/>
                    <a:pt x="58017" y="1708"/>
                  </a:cubicBezTo>
                  <a:cubicBezTo>
                    <a:pt x="61264" y="503"/>
                    <a:pt x="64847" y="0"/>
                    <a:pt x="68463" y="50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3" name="Shape 579">
              <a:extLst>
                <a:ext uri="{FF2B5EF4-FFF2-40B4-BE49-F238E27FC236}">
                  <a16:creationId xmlns:a16="http://schemas.microsoft.com/office/drawing/2014/main" id="{EE64BD91-4639-4CB9-81FB-FB3FA2EBFE2E}"/>
                </a:ext>
              </a:extLst>
            </p:cNvPr>
            <p:cNvSpPr/>
            <p:nvPr/>
          </p:nvSpPr>
          <p:spPr>
            <a:xfrm>
              <a:off x="677112" y="626935"/>
              <a:ext cx="269117" cy="298113"/>
            </a:xfrm>
            <a:custGeom>
              <a:avLst/>
              <a:gdLst/>
              <a:ahLst/>
              <a:cxnLst/>
              <a:rect l="0" t="0" r="0" b="0"/>
              <a:pathLst>
                <a:path w="269117" h="298113">
                  <a:moveTo>
                    <a:pt x="221305" y="0"/>
                  </a:moveTo>
                  <a:lnTo>
                    <a:pt x="269117" y="48518"/>
                  </a:lnTo>
                  <a:cubicBezTo>
                    <a:pt x="213576" y="106972"/>
                    <a:pt x="41650" y="298113"/>
                    <a:pt x="19184" y="291250"/>
                  </a:cubicBezTo>
                  <a:cubicBezTo>
                    <a:pt x="13693" y="289509"/>
                    <a:pt x="5826" y="283014"/>
                    <a:pt x="1707" y="279063"/>
                  </a:cubicBezTo>
                  <a:cubicBezTo>
                    <a:pt x="1205" y="278394"/>
                    <a:pt x="502" y="277858"/>
                    <a:pt x="0" y="277189"/>
                  </a:cubicBezTo>
                  <a:cubicBezTo>
                    <a:pt x="63410" y="248398"/>
                    <a:pt x="99401" y="187193"/>
                    <a:pt x="110215" y="109384"/>
                  </a:cubicBezTo>
                  <a:cubicBezTo>
                    <a:pt x="153942" y="65153"/>
                    <a:pt x="198002" y="22465"/>
                    <a:pt x="22130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4" name="Shape 580">
              <a:extLst>
                <a:ext uri="{FF2B5EF4-FFF2-40B4-BE49-F238E27FC236}">
                  <a16:creationId xmlns:a16="http://schemas.microsoft.com/office/drawing/2014/main" id="{B7D58C93-D87E-4EE1-B4A3-84BD9E2AD381}"/>
                </a:ext>
              </a:extLst>
            </p:cNvPr>
            <p:cNvSpPr/>
            <p:nvPr/>
          </p:nvSpPr>
          <p:spPr>
            <a:xfrm>
              <a:off x="723213" y="404528"/>
              <a:ext cx="89830" cy="302823"/>
            </a:xfrm>
            <a:custGeom>
              <a:avLst/>
              <a:gdLst/>
              <a:ahLst/>
              <a:cxnLst/>
              <a:rect l="0" t="0" r="0" b="0"/>
              <a:pathLst>
                <a:path w="89830" h="302823">
                  <a:moveTo>
                    <a:pt x="89830" y="0"/>
                  </a:moveTo>
                  <a:lnTo>
                    <a:pt x="89830" y="28167"/>
                  </a:lnTo>
                  <a:lnTo>
                    <a:pt x="80296" y="28841"/>
                  </a:lnTo>
                  <a:cubicBezTo>
                    <a:pt x="66870" y="32583"/>
                    <a:pt x="56273" y="44046"/>
                    <a:pt x="54339" y="58710"/>
                  </a:cubicBezTo>
                  <a:cubicBezTo>
                    <a:pt x="51796" y="78263"/>
                    <a:pt x="65656" y="96243"/>
                    <a:pt x="85210" y="98821"/>
                  </a:cubicBezTo>
                  <a:lnTo>
                    <a:pt x="89830" y="98529"/>
                  </a:lnTo>
                  <a:lnTo>
                    <a:pt x="89830" y="281487"/>
                  </a:lnTo>
                  <a:lnTo>
                    <a:pt x="66862" y="302823"/>
                  </a:lnTo>
                  <a:cubicBezTo>
                    <a:pt x="70778" y="234752"/>
                    <a:pt x="57253" y="156578"/>
                    <a:pt x="27422" y="77396"/>
                  </a:cubicBezTo>
                  <a:cubicBezTo>
                    <a:pt x="19721" y="56838"/>
                    <a:pt x="10279" y="37454"/>
                    <a:pt x="0" y="18939"/>
                  </a:cubicBezTo>
                  <a:cubicBezTo>
                    <a:pt x="12690" y="11037"/>
                    <a:pt x="31038" y="4709"/>
                    <a:pt x="57085" y="759"/>
                  </a:cubicBezTo>
                  <a:lnTo>
                    <a:pt x="57089" y="760"/>
                  </a:lnTo>
                  <a:lnTo>
                    <a:pt x="8983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5" name="Shape 581">
              <a:extLst>
                <a:ext uri="{FF2B5EF4-FFF2-40B4-BE49-F238E27FC236}">
                  <a16:creationId xmlns:a16="http://schemas.microsoft.com/office/drawing/2014/main" id="{4EB4FE98-94BF-4B28-91E7-8B38C7C7EE41}"/>
                </a:ext>
              </a:extLst>
            </p:cNvPr>
            <p:cNvSpPr/>
            <p:nvPr/>
          </p:nvSpPr>
          <p:spPr>
            <a:xfrm>
              <a:off x="813043" y="403982"/>
              <a:ext cx="166939" cy="282032"/>
            </a:xfrm>
            <a:custGeom>
              <a:avLst/>
              <a:gdLst/>
              <a:ahLst/>
              <a:cxnLst/>
              <a:rect l="0" t="0" r="0" b="0"/>
              <a:pathLst>
                <a:path w="166939" h="282032">
                  <a:moveTo>
                    <a:pt x="23493" y="0"/>
                  </a:moveTo>
                  <a:cubicBezTo>
                    <a:pt x="78361" y="5727"/>
                    <a:pt x="128394" y="31722"/>
                    <a:pt x="166939" y="70544"/>
                  </a:cubicBezTo>
                  <a:cubicBezTo>
                    <a:pt x="155957" y="78612"/>
                    <a:pt x="146884" y="88723"/>
                    <a:pt x="139686" y="100039"/>
                  </a:cubicBezTo>
                  <a:cubicBezTo>
                    <a:pt x="134027" y="86313"/>
                    <a:pt x="119965" y="77239"/>
                    <a:pt x="104363" y="78612"/>
                  </a:cubicBezTo>
                  <a:cubicBezTo>
                    <a:pt x="85011" y="80353"/>
                    <a:pt x="70782" y="97328"/>
                    <a:pt x="72489" y="116512"/>
                  </a:cubicBezTo>
                  <a:cubicBezTo>
                    <a:pt x="74230" y="135697"/>
                    <a:pt x="91205" y="149926"/>
                    <a:pt x="110389" y="148219"/>
                  </a:cubicBezTo>
                  <a:cubicBezTo>
                    <a:pt x="115345" y="147716"/>
                    <a:pt x="119798" y="146344"/>
                    <a:pt x="123916" y="144101"/>
                  </a:cubicBezTo>
                  <a:cubicBezTo>
                    <a:pt x="123079" y="150128"/>
                    <a:pt x="122912" y="156120"/>
                    <a:pt x="123246" y="162113"/>
                  </a:cubicBezTo>
                  <a:cubicBezTo>
                    <a:pt x="123413" y="165395"/>
                    <a:pt x="123782" y="168476"/>
                    <a:pt x="124285" y="171556"/>
                  </a:cubicBezTo>
                  <a:cubicBezTo>
                    <a:pt x="92742" y="193652"/>
                    <a:pt x="64954" y="220403"/>
                    <a:pt x="37364" y="247322"/>
                  </a:cubicBezTo>
                  <a:lnTo>
                    <a:pt x="0" y="282032"/>
                  </a:lnTo>
                  <a:lnTo>
                    <a:pt x="0" y="99075"/>
                  </a:lnTo>
                  <a:lnTo>
                    <a:pt x="9533" y="98474"/>
                  </a:lnTo>
                  <a:cubicBezTo>
                    <a:pt x="22959" y="94800"/>
                    <a:pt x="33556" y="83287"/>
                    <a:pt x="35490" y="68496"/>
                  </a:cubicBezTo>
                  <a:cubicBezTo>
                    <a:pt x="38034" y="48943"/>
                    <a:pt x="24172" y="30964"/>
                    <a:pt x="4620" y="28386"/>
                  </a:cubicBezTo>
                  <a:lnTo>
                    <a:pt x="0" y="28712"/>
                  </a:lnTo>
                  <a:lnTo>
                    <a:pt x="0" y="546"/>
                  </a:lnTo>
                  <a:lnTo>
                    <a:pt x="234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50" name="Group 149">
            <a:extLst>
              <a:ext uri="{FF2B5EF4-FFF2-40B4-BE49-F238E27FC236}">
                <a16:creationId xmlns:a16="http://schemas.microsoft.com/office/drawing/2014/main" id="{82CEAECF-97CD-4FE9-A867-144756514E95}"/>
              </a:ext>
            </a:extLst>
          </p:cNvPr>
          <p:cNvGrpSpPr/>
          <p:nvPr/>
        </p:nvGrpSpPr>
        <p:grpSpPr>
          <a:xfrm>
            <a:off x="7448276" y="1772260"/>
            <a:ext cx="731789" cy="664192"/>
            <a:chOff x="0" y="0"/>
            <a:chExt cx="1393992" cy="1331996"/>
          </a:xfrm>
        </p:grpSpPr>
        <p:sp>
          <p:nvSpPr>
            <p:cNvPr id="151" name="Shape 1039">
              <a:extLst>
                <a:ext uri="{FF2B5EF4-FFF2-40B4-BE49-F238E27FC236}">
                  <a16:creationId xmlns:a16="http://schemas.microsoft.com/office/drawing/2014/main" id="{E93AA560-B7A6-4C75-BF89-1BBA54F70F99}"/>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52" name="Shape 1042">
              <a:extLst>
                <a:ext uri="{FF2B5EF4-FFF2-40B4-BE49-F238E27FC236}">
                  <a16:creationId xmlns:a16="http://schemas.microsoft.com/office/drawing/2014/main" id="{3BA55DD9-F992-4036-AB83-38F0E2055DA5}"/>
                </a:ext>
              </a:extLst>
            </p:cNvPr>
            <p:cNvSpPr/>
            <p:nvPr/>
          </p:nvSpPr>
          <p:spPr>
            <a:xfrm>
              <a:off x="880467" y="404662"/>
              <a:ext cx="149067" cy="275206"/>
            </a:xfrm>
            <a:custGeom>
              <a:avLst/>
              <a:gdLst/>
              <a:ahLst/>
              <a:cxnLst/>
              <a:rect l="0" t="0" r="0" b="0"/>
              <a:pathLst>
                <a:path w="149067" h="275206">
                  <a:moveTo>
                    <a:pt x="0" y="0"/>
                  </a:moveTo>
                  <a:lnTo>
                    <a:pt x="22934" y="0"/>
                  </a:lnTo>
                  <a:lnTo>
                    <a:pt x="22934" y="24338"/>
                  </a:lnTo>
                  <a:cubicBezTo>
                    <a:pt x="36608" y="27521"/>
                    <a:pt x="48591" y="36236"/>
                    <a:pt x="55644" y="48763"/>
                  </a:cubicBezTo>
                  <a:lnTo>
                    <a:pt x="145258" y="208096"/>
                  </a:lnTo>
                  <a:lnTo>
                    <a:pt x="145255" y="208096"/>
                  </a:lnTo>
                  <a:cubicBezTo>
                    <a:pt x="147749" y="212540"/>
                    <a:pt x="149067" y="217556"/>
                    <a:pt x="149067" y="222630"/>
                  </a:cubicBezTo>
                  <a:cubicBezTo>
                    <a:pt x="149067" y="238971"/>
                    <a:pt x="135766" y="252273"/>
                    <a:pt x="119426" y="252273"/>
                  </a:cubicBezTo>
                  <a:lnTo>
                    <a:pt x="22934" y="252273"/>
                  </a:lnTo>
                  <a:lnTo>
                    <a:pt x="22934" y="275206"/>
                  </a:lnTo>
                  <a:lnTo>
                    <a:pt x="0" y="27520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3" name="Shape 28658">
              <a:extLst>
                <a:ext uri="{FF2B5EF4-FFF2-40B4-BE49-F238E27FC236}">
                  <a16:creationId xmlns:a16="http://schemas.microsoft.com/office/drawing/2014/main" id="{12AFB8E2-0FC7-40D7-A200-48AAF81F7624}"/>
                </a:ext>
              </a:extLst>
            </p:cNvPr>
            <p:cNvSpPr/>
            <p:nvPr/>
          </p:nvSpPr>
          <p:spPr>
            <a:xfrm>
              <a:off x="903401"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4" name="Shape 28659">
              <a:extLst>
                <a:ext uri="{FF2B5EF4-FFF2-40B4-BE49-F238E27FC236}">
                  <a16:creationId xmlns:a16="http://schemas.microsoft.com/office/drawing/2014/main" id="{32789AB2-0BFB-4F8A-BC5F-AB243468A12C}"/>
                </a:ext>
              </a:extLst>
            </p:cNvPr>
            <p:cNvSpPr/>
            <p:nvPr/>
          </p:nvSpPr>
          <p:spPr>
            <a:xfrm>
              <a:off x="857533"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5" name="Shape 1045">
              <a:extLst>
                <a:ext uri="{FF2B5EF4-FFF2-40B4-BE49-F238E27FC236}">
                  <a16:creationId xmlns:a16="http://schemas.microsoft.com/office/drawing/2014/main" id="{71494AFD-7406-4BAF-AA4C-C8CCF18C599D}"/>
                </a:ext>
              </a:extLst>
            </p:cNvPr>
            <p:cNvSpPr/>
            <p:nvPr/>
          </p:nvSpPr>
          <p:spPr>
            <a:xfrm>
              <a:off x="880467" y="805988"/>
              <a:ext cx="22934" cy="26761"/>
            </a:xfrm>
            <a:custGeom>
              <a:avLst/>
              <a:gdLst/>
              <a:ahLst/>
              <a:cxnLst/>
              <a:rect l="0" t="0" r="0" b="0"/>
              <a:pathLst>
                <a:path w="22934" h="26761">
                  <a:moveTo>
                    <a:pt x="11467" y="0"/>
                  </a:moveTo>
                  <a:cubicBezTo>
                    <a:pt x="17200" y="0"/>
                    <a:pt x="22934" y="3827"/>
                    <a:pt x="22934" y="11480"/>
                  </a:cubicBezTo>
                  <a:cubicBezTo>
                    <a:pt x="22934" y="26761"/>
                    <a:pt x="0" y="26761"/>
                    <a:pt x="0" y="11480"/>
                  </a:cubicBezTo>
                  <a:cubicBezTo>
                    <a:pt x="0" y="3827"/>
                    <a:pt x="5733" y="0"/>
                    <a:pt x="11467"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6" name="Shape 1046">
              <a:extLst>
                <a:ext uri="{FF2B5EF4-FFF2-40B4-BE49-F238E27FC236}">
                  <a16:creationId xmlns:a16="http://schemas.microsoft.com/office/drawing/2014/main" id="{1AE4E4AA-9D85-4F4F-A4AC-9EC6A3F9FC8D}"/>
                </a:ext>
              </a:extLst>
            </p:cNvPr>
            <p:cNvSpPr/>
            <p:nvPr/>
          </p:nvSpPr>
          <p:spPr>
            <a:xfrm>
              <a:off x="524990" y="909195"/>
              <a:ext cx="6578" cy="5541"/>
            </a:xfrm>
            <a:custGeom>
              <a:avLst/>
              <a:gdLst/>
              <a:ahLst/>
              <a:cxnLst/>
              <a:rect l="0" t="0" r="0" b="0"/>
              <a:pathLst>
                <a:path w="6578" h="5541">
                  <a:moveTo>
                    <a:pt x="0" y="0"/>
                  </a:moveTo>
                  <a:lnTo>
                    <a:pt x="6578" y="0"/>
                  </a:lnTo>
                  <a:lnTo>
                    <a:pt x="6578" y="554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7" name="Shape 1047">
              <a:extLst>
                <a:ext uri="{FF2B5EF4-FFF2-40B4-BE49-F238E27FC236}">
                  <a16:creationId xmlns:a16="http://schemas.microsoft.com/office/drawing/2014/main" id="{BC743017-8841-4902-9AF8-A2A08A34E633}"/>
                </a:ext>
              </a:extLst>
            </p:cNvPr>
            <p:cNvSpPr/>
            <p:nvPr/>
          </p:nvSpPr>
          <p:spPr>
            <a:xfrm>
              <a:off x="364452" y="525163"/>
              <a:ext cx="167116" cy="361099"/>
            </a:xfrm>
            <a:custGeom>
              <a:avLst/>
              <a:gdLst/>
              <a:ahLst/>
              <a:cxnLst/>
              <a:rect l="0" t="0" r="0" b="0"/>
              <a:pathLst>
                <a:path w="167116" h="361099">
                  <a:moveTo>
                    <a:pt x="167116" y="0"/>
                  </a:moveTo>
                  <a:lnTo>
                    <a:pt x="167116" y="140405"/>
                  </a:lnTo>
                  <a:lnTo>
                    <a:pt x="160535" y="136353"/>
                  </a:lnTo>
                  <a:lnTo>
                    <a:pt x="160535" y="246436"/>
                  </a:lnTo>
                  <a:lnTo>
                    <a:pt x="167116" y="246436"/>
                  </a:lnTo>
                  <a:lnTo>
                    <a:pt x="167116" y="315218"/>
                  </a:lnTo>
                  <a:lnTo>
                    <a:pt x="141388" y="315211"/>
                  </a:lnTo>
                  <a:lnTo>
                    <a:pt x="132559" y="268197"/>
                  </a:lnTo>
                  <a:lnTo>
                    <a:pt x="81961" y="242913"/>
                  </a:lnTo>
                  <a:cubicBezTo>
                    <a:pt x="85429" y="262693"/>
                    <a:pt x="94144" y="281326"/>
                    <a:pt x="107360" y="296749"/>
                  </a:cubicBezTo>
                  <a:lnTo>
                    <a:pt x="142879" y="338174"/>
                  </a:lnTo>
                  <a:lnTo>
                    <a:pt x="167116" y="338174"/>
                  </a:lnTo>
                  <a:lnTo>
                    <a:pt x="167116" y="361099"/>
                  </a:lnTo>
                  <a:lnTo>
                    <a:pt x="132328" y="361099"/>
                  </a:lnTo>
                  <a:lnTo>
                    <a:pt x="89958" y="311648"/>
                  </a:lnTo>
                  <a:cubicBezTo>
                    <a:pt x="70522" y="288946"/>
                    <a:pt x="59284" y="260452"/>
                    <a:pt x="57679" y="230751"/>
                  </a:cubicBezTo>
                  <a:lnTo>
                    <a:pt x="55271" y="229547"/>
                  </a:lnTo>
                  <a:cubicBezTo>
                    <a:pt x="47359" y="225591"/>
                    <a:pt x="38500" y="223498"/>
                    <a:pt x="29642" y="223498"/>
                  </a:cubicBezTo>
                  <a:lnTo>
                    <a:pt x="0" y="223498"/>
                  </a:lnTo>
                  <a:lnTo>
                    <a:pt x="0" y="200565"/>
                  </a:lnTo>
                  <a:lnTo>
                    <a:pt x="29671" y="200565"/>
                  </a:lnTo>
                  <a:cubicBezTo>
                    <a:pt x="42055" y="200565"/>
                    <a:pt x="54497" y="203517"/>
                    <a:pt x="65563" y="209049"/>
                  </a:cubicBezTo>
                  <a:lnTo>
                    <a:pt x="137632" y="245086"/>
                  </a:lnTo>
                  <a:lnTo>
                    <a:pt x="137632" y="125058"/>
                  </a:lnTo>
                  <a:cubicBezTo>
                    <a:pt x="116820" y="116343"/>
                    <a:pt x="94660" y="110982"/>
                    <a:pt x="72069" y="109377"/>
                  </a:cubicBezTo>
                  <a:cubicBezTo>
                    <a:pt x="84453" y="68485"/>
                    <a:pt x="110527" y="33849"/>
                    <a:pt x="145623" y="10777"/>
                  </a:cubicBezTo>
                  <a:lnTo>
                    <a:pt x="16711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8" name="Shape 1048">
              <a:extLst>
                <a:ext uri="{FF2B5EF4-FFF2-40B4-BE49-F238E27FC236}">
                  <a16:creationId xmlns:a16="http://schemas.microsoft.com/office/drawing/2014/main" id="{613E5595-0AFD-4E78-A259-C9FA6847C67F}"/>
                </a:ext>
              </a:extLst>
            </p:cNvPr>
            <p:cNvSpPr/>
            <p:nvPr/>
          </p:nvSpPr>
          <p:spPr>
            <a:xfrm>
              <a:off x="531568" y="508607"/>
              <a:ext cx="52989" cy="160391"/>
            </a:xfrm>
            <a:custGeom>
              <a:avLst/>
              <a:gdLst/>
              <a:ahLst/>
              <a:cxnLst/>
              <a:rect l="0" t="0" r="0" b="0"/>
              <a:pathLst>
                <a:path w="52989" h="160391">
                  <a:moveTo>
                    <a:pt x="52989" y="0"/>
                  </a:moveTo>
                  <a:cubicBezTo>
                    <a:pt x="25125" y="49221"/>
                    <a:pt x="8957" y="104002"/>
                    <a:pt x="5573" y="160391"/>
                  </a:cubicBezTo>
                  <a:lnTo>
                    <a:pt x="0" y="156960"/>
                  </a:lnTo>
                  <a:lnTo>
                    <a:pt x="0" y="16556"/>
                  </a:lnTo>
                  <a:lnTo>
                    <a:pt x="16438" y="8313"/>
                  </a:lnTo>
                  <a:cubicBezTo>
                    <a:pt x="28306" y="4013"/>
                    <a:pt x="40519" y="1233"/>
                    <a:pt x="5298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6" name="Shape 1049">
              <a:extLst>
                <a:ext uri="{FF2B5EF4-FFF2-40B4-BE49-F238E27FC236}">
                  <a16:creationId xmlns:a16="http://schemas.microsoft.com/office/drawing/2014/main" id="{AA99888D-6101-412A-9D06-DF51FB1E7CF0}"/>
                </a:ext>
              </a:extLst>
            </p:cNvPr>
            <p:cNvSpPr/>
            <p:nvPr/>
          </p:nvSpPr>
          <p:spPr>
            <a:xfrm>
              <a:off x="531568" y="271434"/>
              <a:ext cx="188358" cy="660696"/>
            </a:xfrm>
            <a:custGeom>
              <a:avLst/>
              <a:gdLst/>
              <a:ahLst/>
              <a:cxnLst/>
              <a:rect l="0" t="0" r="0" b="0"/>
              <a:pathLst>
                <a:path w="188358" h="660696">
                  <a:moveTo>
                    <a:pt x="153956" y="0"/>
                  </a:moveTo>
                  <a:lnTo>
                    <a:pt x="188358" y="17204"/>
                  </a:lnTo>
                  <a:lnTo>
                    <a:pt x="188358" y="124932"/>
                  </a:lnTo>
                  <a:lnTo>
                    <a:pt x="176891" y="129518"/>
                  </a:lnTo>
                  <a:lnTo>
                    <a:pt x="176891" y="156150"/>
                  </a:lnTo>
                  <a:lnTo>
                    <a:pt x="188358" y="156150"/>
                  </a:lnTo>
                  <a:lnTo>
                    <a:pt x="188358" y="293753"/>
                  </a:lnTo>
                  <a:lnTo>
                    <a:pt x="176891" y="293753"/>
                  </a:lnTo>
                  <a:lnTo>
                    <a:pt x="176891" y="374026"/>
                  </a:lnTo>
                  <a:lnTo>
                    <a:pt x="188358" y="374026"/>
                  </a:lnTo>
                  <a:lnTo>
                    <a:pt x="188358" y="442828"/>
                  </a:lnTo>
                  <a:lnTo>
                    <a:pt x="176891" y="442828"/>
                  </a:lnTo>
                  <a:lnTo>
                    <a:pt x="176891" y="523100"/>
                  </a:lnTo>
                  <a:lnTo>
                    <a:pt x="188358" y="523100"/>
                  </a:lnTo>
                  <a:lnTo>
                    <a:pt x="188358" y="568969"/>
                  </a:lnTo>
                  <a:lnTo>
                    <a:pt x="176891" y="568969"/>
                  </a:lnTo>
                  <a:lnTo>
                    <a:pt x="176891" y="591902"/>
                  </a:lnTo>
                  <a:lnTo>
                    <a:pt x="188358" y="591902"/>
                  </a:lnTo>
                  <a:lnTo>
                    <a:pt x="188358" y="660696"/>
                  </a:lnTo>
                  <a:lnTo>
                    <a:pt x="39061" y="660696"/>
                  </a:lnTo>
                  <a:cubicBezTo>
                    <a:pt x="29816" y="660696"/>
                    <a:pt x="21044" y="658460"/>
                    <a:pt x="13264" y="654475"/>
                  </a:cubicBezTo>
                  <a:lnTo>
                    <a:pt x="0" y="643302"/>
                  </a:lnTo>
                  <a:lnTo>
                    <a:pt x="0" y="637761"/>
                  </a:lnTo>
                  <a:lnTo>
                    <a:pt x="108092" y="637761"/>
                  </a:lnTo>
                  <a:lnTo>
                    <a:pt x="108092" y="614827"/>
                  </a:lnTo>
                  <a:lnTo>
                    <a:pt x="0" y="614827"/>
                  </a:lnTo>
                  <a:lnTo>
                    <a:pt x="0" y="591902"/>
                  </a:lnTo>
                  <a:lnTo>
                    <a:pt x="85155" y="591902"/>
                  </a:lnTo>
                  <a:lnTo>
                    <a:pt x="85154" y="568969"/>
                  </a:lnTo>
                  <a:lnTo>
                    <a:pt x="0" y="568947"/>
                  </a:lnTo>
                  <a:lnTo>
                    <a:pt x="0" y="500164"/>
                  </a:lnTo>
                  <a:lnTo>
                    <a:pt x="68929" y="500164"/>
                  </a:lnTo>
                  <a:lnTo>
                    <a:pt x="91862" y="523098"/>
                  </a:lnTo>
                  <a:lnTo>
                    <a:pt x="153955" y="523098"/>
                  </a:lnTo>
                  <a:lnTo>
                    <a:pt x="153955" y="442826"/>
                  </a:lnTo>
                  <a:lnTo>
                    <a:pt x="101351" y="442826"/>
                  </a:lnTo>
                  <a:lnTo>
                    <a:pt x="97996" y="439472"/>
                  </a:lnTo>
                  <a:cubicBezTo>
                    <a:pt x="89826" y="431301"/>
                    <a:pt x="85153" y="419977"/>
                    <a:pt x="85153" y="408424"/>
                  </a:cubicBezTo>
                  <a:cubicBezTo>
                    <a:pt x="85153" y="396871"/>
                    <a:pt x="89826" y="385548"/>
                    <a:pt x="97996" y="377378"/>
                  </a:cubicBezTo>
                  <a:lnTo>
                    <a:pt x="101380" y="374024"/>
                  </a:lnTo>
                  <a:lnTo>
                    <a:pt x="153955" y="374024"/>
                  </a:lnTo>
                  <a:lnTo>
                    <a:pt x="153955" y="293751"/>
                  </a:lnTo>
                  <a:lnTo>
                    <a:pt x="56488" y="293751"/>
                  </a:lnTo>
                  <a:lnTo>
                    <a:pt x="53334" y="289537"/>
                  </a:lnTo>
                  <a:cubicBezTo>
                    <a:pt x="60904" y="270789"/>
                    <a:pt x="69933" y="252556"/>
                    <a:pt x="80770" y="235241"/>
                  </a:cubicBezTo>
                  <a:lnTo>
                    <a:pt x="94387" y="213483"/>
                  </a:lnTo>
                  <a:lnTo>
                    <a:pt x="67783" y="213483"/>
                  </a:lnTo>
                  <a:cubicBezTo>
                    <a:pt x="54338" y="213483"/>
                    <a:pt x="41065" y="215175"/>
                    <a:pt x="28079" y="218242"/>
                  </a:cubicBezTo>
                  <a:cubicBezTo>
                    <a:pt x="29369" y="194820"/>
                    <a:pt x="38915" y="172947"/>
                    <a:pt x="55514" y="156148"/>
                  </a:cubicBezTo>
                  <a:lnTo>
                    <a:pt x="153956" y="156148"/>
                  </a:lnTo>
                  <a:lnTo>
                    <a:pt x="1539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7" name="Shape 1050">
              <a:extLst>
                <a:ext uri="{FF2B5EF4-FFF2-40B4-BE49-F238E27FC236}">
                  <a16:creationId xmlns:a16="http://schemas.microsoft.com/office/drawing/2014/main" id="{44F7ECC8-732A-4F09-8C9B-3D789B8AE743}"/>
                </a:ext>
              </a:extLst>
            </p:cNvPr>
            <p:cNvSpPr/>
            <p:nvPr/>
          </p:nvSpPr>
          <p:spPr>
            <a:xfrm>
              <a:off x="719926" y="794535"/>
              <a:ext cx="68801" cy="137595"/>
            </a:xfrm>
            <a:custGeom>
              <a:avLst/>
              <a:gdLst/>
              <a:ahLst/>
              <a:cxnLst/>
              <a:rect l="0" t="0" r="0" b="0"/>
              <a:pathLst>
                <a:path w="68801" h="137595">
                  <a:moveTo>
                    <a:pt x="0" y="0"/>
                  </a:moveTo>
                  <a:lnTo>
                    <a:pt x="68801" y="0"/>
                  </a:lnTo>
                  <a:lnTo>
                    <a:pt x="68801" y="45869"/>
                  </a:lnTo>
                  <a:lnTo>
                    <a:pt x="57334" y="45869"/>
                  </a:lnTo>
                  <a:lnTo>
                    <a:pt x="57334" y="68802"/>
                  </a:lnTo>
                  <a:lnTo>
                    <a:pt x="68801" y="68802"/>
                  </a:lnTo>
                  <a:lnTo>
                    <a:pt x="68801" y="137595"/>
                  </a:lnTo>
                  <a:lnTo>
                    <a:pt x="0" y="137595"/>
                  </a:lnTo>
                  <a:lnTo>
                    <a:pt x="0" y="68802"/>
                  </a:lnTo>
                  <a:lnTo>
                    <a:pt x="11467" y="68802"/>
                  </a:lnTo>
                  <a:lnTo>
                    <a:pt x="11467" y="45869"/>
                  </a:lnTo>
                  <a:lnTo>
                    <a:pt x="0" y="4586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8" name="Shape 1051">
              <a:extLst>
                <a:ext uri="{FF2B5EF4-FFF2-40B4-BE49-F238E27FC236}">
                  <a16:creationId xmlns:a16="http://schemas.microsoft.com/office/drawing/2014/main" id="{D7932A95-95F8-482C-ADBF-F235CF9400AB}"/>
                </a:ext>
              </a:extLst>
            </p:cNvPr>
            <p:cNvSpPr/>
            <p:nvPr/>
          </p:nvSpPr>
          <p:spPr>
            <a:xfrm>
              <a:off x="719926" y="645461"/>
              <a:ext cx="51486" cy="68802"/>
            </a:xfrm>
            <a:custGeom>
              <a:avLst/>
              <a:gdLst/>
              <a:ahLst/>
              <a:cxnLst/>
              <a:rect l="0" t="0" r="0" b="0"/>
              <a:pathLst>
                <a:path w="51486" h="68802">
                  <a:moveTo>
                    <a:pt x="0" y="0"/>
                  </a:moveTo>
                  <a:lnTo>
                    <a:pt x="51486" y="0"/>
                  </a:lnTo>
                  <a:cubicBezTo>
                    <a:pt x="47787" y="11066"/>
                    <a:pt x="45867" y="22733"/>
                    <a:pt x="45867" y="34400"/>
                  </a:cubicBezTo>
                  <a:cubicBezTo>
                    <a:pt x="45867" y="46068"/>
                    <a:pt x="47787" y="57737"/>
                    <a:pt x="51486" y="68802"/>
                  </a:cubicBezTo>
                  <a:lnTo>
                    <a:pt x="0" y="6880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9" name="Shape 28660">
              <a:extLst>
                <a:ext uri="{FF2B5EF4-FFF2-40B4-BE49-F238E27FC236}">
                  <a16:creationId xmlns:a16="http://schemas.microsoft.com/office/drawing/2014/main" id="{668BCBA6-4D68-44C5-A3BA-5BB1ADE51165}"/>
                </a:ext>
              </a:extLst>
            </p:cNvPr>
            <p:cNvSpPr/>
            <p:nvPr/>
          </p:nvSpPr>
          <p:spPr>
            <a:xfrm>
              <a:off x="719926" y="427584"/>
              <a:ext cx="68801" cy="137603"/>
            </a:xfrm>
            <a:custGeom>
              <a:avLst/>
              <a:gdLst/>
              <a:ahLst/>
              <a:cxnLst/>
              <a:rect l="0" t="0" r="0" b="0"/>
              <a:pathLst>
                <a:path w="68801" h="137603">
                  <a:moveTo>
                    <a:pt x="0" y="0"/>
                  </a:moveTo>
                  <a:lnTo>
                    <a:pt x="68801" y="0"/>
                  </a:lnTo>
                  <a:lnTo>
                    <a:pt x="68801" y="137603"/>
                  </a:lnTo>
                  <a:lnTo>
                    <a:pt x="0" y="137603"/>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0" name="Shape 1053">
              <a:extLst>
                <a:ext uri="{FF2B5EF4-FFF2-40B4-BE49-F238E27FC236}">
                  <a16:creationId xmlns:a16="http://schemas.microsoft.com/office/drawing/2014/main" id="{E6426802-EB47-488E-BF6A-DE6F9A03808C}"/>
                </a:ext>
              </a:extLst>
            </p:cNvPr>
            <p:cNvSpPr/>
            <p:nvPr/>
          </p:nvSpPr>
          <p:spPr>
            <a:xfrm>
              <a:off x="719926" y="288638"/>
              <a:ext cx="68801" cy="107728"/>
            </a:xfrm>
            <a:custGeom>
              <a:avLst/>
              <a:gdLst/>
              <a:ahLst/>
              <a:cxnLst/>
              <a:rect l="0" t="0" r="0" b="0"/>
              <a:pathLst>
                <a:path w="68801" h="107728">
                  <a:moveTo>
                    <a:pt x="0" y="0"/>
                  </a:moveTo>
                  <a:lnTo>
                    <a:pt x="68801" y="34407"/>
                  </a:lnTo>
                  <a:lnTo>
                    <a:pt x="68801" y="80207"/>
                  </a:lnTo>
                  <a:lnTo>
                    <a:pt x="0" y="10772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1" name="Shape 1054">
              <a:extLst>
                <a:ext uri="{FF2B5EF4-FFF2-40B4-BE49-F238E27FC236}">
                  <a16:creationId xmlns:a16="http://schemas.microsoft.com/office/drawing/2014/main" id="{5A018173-9326-4F9A-8042-F6CEC1C03B8B}"/>
                </a:ext>
              </a:extLst>
            </p:cNvPr>
            <p:cNvSpPr/>
            <p:nvPr/>
          </p:nvSpPr>
          <p:spPr>
            <a:xfrm>
              <a:off x="788727" y="748656"/>
              <a:ext cx="103203" cy="183474"/>
            </a:xfrm>
            <a:custGeom>
              <a:avLst/>
              <a:gdLst/>
              <a:ahLst/>
              <a:cxnLst/>
              <a:rect l="0" t="0" r="0" b="0"/>
              <a:pathLst>
                <a:path w="103203" h="183474">
                  <a:moveTo>
                    <a:pt x="64420" y="0"/>
                  </a:moveTo>
                  <a:lnTo>
                    <a:pt x="103203" y="0"/>
                  </a:lnTo>
                  <a:lnTo>
                    <a:pt x="103203" y="34409"/>
                  </a:lnTo>
                  <a:lnTo>
                    <a:pt x="103203" y="34408"/>
                  </a:lnTo>
                  <a:cubicBezTo>
                    <a:pt x="84225" y="34408"/>
                    <a:pt x="68802" y="49833"/>
                    <a:pt x="68802" y="68810"/>
                  </a:cubicBezTo>
                  <a:cubicBezTo>
                    <a:pt x="68802" y="87787"/>
                    <a:pt x="84225" y="103210"/>
                    <a:pt x="103203" y="103210"/>
                  </a:cubicBezTo>
                  <a:lnTo>
                    <a:pt x="103203" y="103210"/>
                  </a:lnTo>
                  <a:lnTo>
                    <a:pt x="103203" y="183306"/>
                  </a:lnTo>
                  <a:lnTo>
                    <a:pt x="102258" y="183474"/>
                  </a:lnTo>
                  <a:lnTo>
                    <a:pt x="0" y="183474"/>
                  </a:lnTo>
                  <a:lnTo>
                    <a:pt x="0" y="114681"/>
                  </a:lnTo>
                  <a:lnTo>
                    <a:pt x="11467" y="114681"/>
                  </a:lnTo>
                  <a:lnTo>
                    <a:pt x="11467" y="91748"/>
                  </a:lnTo>
                  <a:lnTo>
                    <a:pt x="0" y="91748"/>
                  </a:lnTo>
                  <a:lnTo>
                    <a:pt x="0" y="45879"/>
                  </a:lnTo>
                  <a:lnTo>
                    <a:pt x="41483" y="45879"/>
                  </a:lnTo>
                  <a:lnTo>
                    <a:pt x="6442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2" name="Shape 1055">
              <a:extLst>
                <a:ext uri="{FF2B5EF4-FFF2-40B4-BE49-F238E27FC236}">
                  <a16:creationId xmlns:a16="http://schemas.microsoft.com/office/drawing/2014/main" id="{3D1023D1-96FE-4BB4-89C3-C78EC8B4665D}"/>
                </a:ext>
              </a:extLst>
            </p:cNvPr>
            <p:cNvSpPr/>
            <p:nvPr/>
          </p:nvSpPr>
          <p:spPr>
            <a:xfrm>
              <a:off x="788727" y="427584"/>
              <a:ext cx="37609" cy="137603"/>
            </a:xfrm>
            <a:custGeom>
              <a:avLst/>
              <a:gdLst/>
              <a:ahLst/>
              <a:cxnLst/>
              <a:rect l="0" t="0" r="0" b="0"/>
              <a:pathLst>
                <a:path w="37609" h="137603">
                  <a:moveTo>
                    <a:pt x="0" y="0"/>
                  </a:moveTo>
                  <a:lnTo>
                    <a:pt x="37609" y="0"/>
                  </a:lnTo>
                  <a:cubicBezTo>
                    <a:pt x="27948" y="19953"/>
                    <a:pt x="22931" y="41854"/>
                    <a:pt x="22931" y="64272"/>
                  </a:cubicBezTo>
                  <a:lnTo>
                    <a:pt x="22931" y="73331"/>
                  </a:lnTo>
                  <a:cubicBezTo>
                    <a:pt x="22931" y="95749"/>
                    <a:pt x="27948" y="117622"/>
                    <a:pt x="37609" y="137603"/>
                  </a:cubicBezTo>
                  <a:lnTo>
                    <a:pt x="0" y="1376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3" name="Shape 1056">
              <a:extLst>
                <a:ext uri="{FF2B5EF4-FFF2-40B4-BE49-F238E27FC236}">
                  <a16:creationId xmlns:a16="http://schemas.microsoft.com/office/drawing/2014/main" id="{A7A748B1-1B9C-46D2-A37D-0E1A65C7D266}"/>
                </a:ext>
              </a:extLst>
            </p:cNvPr>
            <p:cNvSpPr/>
            <p:nvPr/>
          </p:nvSpPr>
          <p:spPr>
            <a:xfrm>
              <a:off x="788727" y="323045"/>
              <a:ext cx="50884" cy="45800"/>
            </a:xfrm>
            <a:custGeom>
              <a:avLst/>
              <a:gdLst/>
              <a:ahLst/>
              <a:cxnLst/>
              <a:rect l="0" t="0" r="0" b="0"/>
              <a:pathLst>
                <a:path w="50884" h="45800">
                  <a:moveTo>
                    <a:pt x="0" y="0"/>
                  </a:moveTo>
                  <a:lnTo>
                    <a:pt x="50884" y="25447"/>
                  </a:lnTo>
                  <a:lnTo>
                    <a:pt x="0" y="458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4" name="Shape 1057">
              <a:extLst>
                <a:ext uri="{FF2B5EF4-FFF2-40B4-BE49-F238E27FC236}">
                  <a16:creationId xmlns:a16="http://schemas.microsoft.com/office/drawing/2014/main" id="{E0A39FC7-ACC8-470B-99FA-A6E8BE4E1738}"/>
                </a:ext>
              </a:extLst>
            </p:cNvPr>
            <p:cNvSpPr/>
            <p:nvPr/>
          </p:nvSpPr>
          <p:spPr>
            <a:xfrm>
              <a:off x="891931" y="748656"/>
              <a:ext cx="78205" cy="183306"/>
            </a:xfrm>
            <a:custGeom>
              <a:avLst/>
              <a:gdLst/>
              <a:ahLst/>
              <a:cxnLst/>
              <a:rect l="0" t="0" r="0" b="0"/>
              <a:pathLst>
                <a:path w="78205" h="183306">
                  <a:moveTo>
                    <a:pt x="0" y="0"/>
                  </a:moveTo>
                  <a:lnTo>
                    <a:pt x="78205" y="0"/>
                  </a:lnTo>
                  <a:lnTo>
                    <a:pt x="55615" y="135572"/>
                  </a:lnTo>
                  <a:cubicBezTo>
                    <a:pt x="52154" y="156384"/>
                    <a:pt x="37904" y="172923"/>
                    <a:pt x="19119" y="179892"/>
                  </a:cubicBezTo>
                  <a:lnTo>
                    <a:pt x="0" y="183306"/>
                  </a:lnTo>
                  <a:lnTo>
                    <a:pt x="0" y="103210"/>
                  </a:lnTo>
                  <a:lnTo>
                    <a:pt x="13381" y="100504"/>
                  </a:lnTo>
                  <a:cubicBezTo>
                    <a:pt x="25725" y="95276"/>
                    <a:pt x="34401" y="83042"/>
                    <a:pt x="34401" y="68810"/>
                  </a:cubicBezTo>
                  <a:cubicBezTo>
                    <a:pt x="34401" y="54577"/>
                    <a:pt x="25725" y="42343"/>
                    <a:pt x="13381" y="37115"/>
                  </a:cubicBezTo>
                  <a:lnTo>
                    <a:pt x="0" y="3440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5" name="Shape 28661">
              <a:extLst>
                <a:ext uri="{FF2B5EF4-FFF2-40B4-BE49-F238E27FC236}">
                  <a16:creationId xmlns:a16="http://schemas.microsoft.com/office/drawing/2014/main" id="{6EABEB85-1047-4147-B795-D959AFCB39CD}"/>
                </a:ext>
              </a:extLst>
            </p:cNvPr>
            <p:cNvSpPr/>
            <p:nvPr/>
          </p:nvSpPr>
          <p:spPr>
            <a:xfrm>
              <a:off x="949269"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236" name="Group 235">
            <a:extLst>
              <a:ext uri="{FF2B5EF4-FFF2-40B4-BE49-F238E27FC236}">
                <a16:creationId xmlns:a16="http://schemas.microsoft.com/office/drawing/2014/main" id="{45B2D2D0-584A-45EA-8D46-EFADE4C40587}"/>
              </a:ext>
            </a:extLst>
          </p:cNvPr>
          <p:cNvGrpSpPr/>
          <p:nvPr/>
        </p:nvGrpSpPr>
        <p:grpSpPr>
          <a:xfrm>
            <a:off x="9316179" y="1828734"/>
            <a:ext cx="712954" cy="648002"/>
            <a:chOff x="0" y="0"/>
            <a:chExt cx="1393991" cy="1331996"/>
          </a:xfrm>
        </p:grpSpPr>
        <p:sp>
          <p:nvSpPr>
            <p:cNvPr id="237" name="Shape 600">
              <a:extLst>
                <a:ext uri="{FF2B5EF4-FFF2-40B4-BE49-F238E27FC236}">
                  <a16:creationId xmlns:a16="http://schemas.microsoft.com/office/drawing/2014/main" id="{504D6749-61D4-4C88-968B-8DB69A151B6E}"/>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38" name="Shape 602">
              <a:extLst>
                <a:ext uri="{FF2B5EF4-FFF2-40B4-BE49-F238E27FC236}">
                  <a16:creationId xmlns:a16="http://schemas.microsoft.com/office/drawing/2014/main" id="{58E18D55-8BEB-40C1-901C-FD9AD4B4E317}"/>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9" name="Shape 603">
              <a:extLst>
                <a:ext uri="{FF2B5EF4-FFF2-40B4-BE49-F238E27FC236}">
                  <a16:creationId xmlns:a16="http://schemas.microsoft.com/office/drawing/2014/main" id="{906710E3-CC9D-467D-85E9-D9684266CE12}"/>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0" name="Shape 604">
              <a:extLst>
                <a:ext uri="{FF2B5EF4-FFF2-40B4-BE49-F238E27FC236}">
                  <a16:creationId xmlns:a16="http://schemas.microsoft.com/office/drawing/2014/main" id="{59B0B351-1F7D-453E-9E1B-36548E8F5BCD}"/>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1" name="Shape 605">
              <a:extLst>
                <a:ext uri="{FF2B5EF4-FFF2-40B4-BE49-F238E27FC236}">
                  <a16:creationId xmlns:a16="http://schemas.microsoft.com/office/drawing/2014/main" id="{1ECA474D-57F8-4B81-9B6E-A44FA6EC4BAD}"/>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2" name="Shape 606">
              <a:extLst>
                <a:ext uri="{FF2B5EF4-FFF2-40B4-BE49-F238E27FC236}">
                  <a16:creationId xmlns:a16="http://schemas.microsoft.com/office/drawing/2014/main" id="{DA092E9E-FE15-4A98-AF91-9659181956F8}"/>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3" name="Shape 607">
              <a:extLst>
                <a:ext uri="{FF2B5EF4-FFF2-40B4-BE49-F238E27FC236}">
                  <a16:creationId xmlns:a16="http://schemas.microsoft.com/office/drawing/2014/main" id="{F31F8EFD-08F3-42C5-AD64-207247A6807E}"/>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99808951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592">
            <a:extLst>
              <a:ext uri="{FF2B5EF4-FFF2-40B4-BE49-F238E27FC236}">
                <a16:creationId xmlns:a16="http://schemas.microsoft.com/office/drawing/2014/main" id="{E83E5999-882A-469D-9804-DA138B5AB077}"/>
              </a:ext>
            </a:extLst>
          </p:cNvPr>
          <p:cNvSpPr/>
          <p:nvPr/>
        </p:nvSpPr>
        <p:spPr>
          <a:xfrm>
            <a:off x="4819916" y="3252222"/>
            <a:ext cx="1393190" cy="1331595"/>
          </a:xfrm>
          <a:custGeom>
            <a:avLst/>
            <a:gdLst/>
            <a:ahLst/>
            <a:cxnLst/>
            <a:rect l="0" t="0" r="0" b="0"/>
            <a:pathLst>
              <a:path w="1393992" h="1331996">
                <a:moveTo>
                  <a:pt x="696995" y="0"/>
                </a:moveTo>
                <a:cubicBezTo>
                  <a:pt x="859506" y="0"/>
                  <a:pt x="1022017" y="61996"/>
                  <a:pt x="1146008" y="185988"/>
                </a:cubicBezTo>
                <a:cubicBezTo>
                  <a:pt x="1393992" y="433971"/>
                  <a:pt x="1393992" y="836030"/>
                  <a:pt x="1146008" y="1084013"/>
                </a:cubicBezTo>
                <a:cubicBezTo>
                  <a:pt x="898026" y="1331996"/>
                  <a:pt x="495965" y="1331996"/>
                  <a:pt x="247983" y="1084013"/>
                </a:cubicBezTo>
                <a:cubicBezTo>
                  <a:pt x="0" y="836030"/>
                  <a:pt x="0" y="433971"/>
                  <a:pt x="247983" y="185988"/>
                </a:cubicBezTo>
                <a:cubicBezTo>
                  <a:pt x="371974" y="61996"/>
                  <a:pt x="534484" y="0"/>
                  <a:pt x="696995"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dirty="0"/>
          </a:p>
        </p:txBody>
      </p:sp>
      <p:sp>
        <p:nvSpPr>
          <p:cNvPr id="119" name="Geography topics overview"/>
          <p:cNvSpPr txBox="1"/>
          <p:nvPr/>
        </p:nvSpPr>
        <p:spPr>
          <a:xfrm>
            <a:off x="468421" y="247084"/>
            <a:ext cx="2669933"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History</a:t>
            </a:r>
            <a:r>
              <a:rPr dirty="0"/>
              <a:t> topics overview</a:t>
            </a:r>
          </a:p>
        </p:txBody>
      </p:sp>
      <p:sp>
        <p:nvSpPr>
          <p:cNvPr id="120" name="Location"/>
          <p:cNvSpPr txBox="1"/>
          <p:nvPr/>
        </p:nvSpPr>
        <p:spPr>
          <a:xfrm>
            <a:off x="2996586" y="2591610"/>
            <a:ext cx="733506"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Settlements</a:t>
            </a:r>
            <a:endParaRPr dirty="0"/>
          </a:p>
        </p:txBody>
      </p:sp>
      <p:sp>
        <p:nvSpPr>
          <p:cNvPr id="121" name="Physical…"/>
          <p:cNvSpPr txBox="1"/>
          <p:nvPr/>
        </p:nvSpPr>
        <p:spPr>
          <a:xfrm>
            <a:off x="3893140" y="2589089"/>
            <a:ext cx="457789"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a:defRPr sz="900">
                <a:solidFill>
                  <a:srgbClr val="6197CC"/>
                </a:solidFill>
              </a:defRPr>
            </a:pPr>
            <a:r>
              <a:rPr lang="en-GB" sz="900" dirty="0"/>
              <a:t>Beliefs</a:t>
            </a:r>
            <a:endParaRPr dirty="0"/>
          </a:p>
        </p:txBody>
      </p:sp>
      <p:sp>
        <p:nvSpPr>
          <p:cNvPr id="122" name="Human…"/>
          <p:cNvSpPr txBox="1"/>
          <p:nvPr/>
        </p:nvSpPr>
        <p:spPr>
          <a:xfrm>
            <a:off x="4380401" y="2514394"/>
            <a:ext cx="812312" cy="4949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Culture and pastimes 	</a:t>
            </a:r>
          </a:p>
        </p:txBody>
      </p:sp>
      <p:sp>
        <p:nvSpPr>
          <p:cNvPr id="123" name="Diversity"/>
          <p:cNvSpPr txBox="1"/>
          <p:nvPr/>
        </p:nvSpPr>
        <p:spPr>
          <a:xfrm>
            <a:off x="5278532" y="2546560"/>
            <a:ext cx="56038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Location</a:t>
            </a:r>
            <a:endParaRPr dirty="0"/>
          </a:p>
        </p:txBody>
      </p:sp>
      <p:sp>
        <p:nvSpPr>
          <p:cNvPr id="124" name="Physical…"/>
          <p:cNvSpPr txBox="1"/>
          <p:nvPr/>
        </p:nvSpPr>
        <p:spPr>
          <a:xfrm>
            <a:off x="6070285" y="2459966"/>
            <a:ext cx="444965"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a:defRPr sz="900">
                <a:solidFill>
                  <a:srgbClr val="6197CC"/>
                </a:solidFill>
              </a:defRPr>
            </a:pPr>
            <a:r>
              <a:rPr lang="en-GB" dirty="0"/>
              <a:t>Main </a:t>
            </a:r>
          </a:p>
          <a:p>
            <a:pPr>
              <a:defRPr sz="900">
                <a:solidFill>
                  <a:srgbClr val="6197CC"/>
                </a:solidFill>
              </a:defRPr>
            </a:pPr>
            <a:r>
              <a:rPr lang="en-GB" dirty="0"/>
              <a:t>events</a:t>
            </a:r>
            <a:endParaRPr dirty="0"/>
          </a:p>
        </p:txBody>
      </p:sp>
      <p:sp>
        <p:nvSpPr>
          <p:cNvPr id="125" name="Human…"/>
          <p:cNvSpPr txBox="1"/>
          <p:nvPr/>
        </p:nvSpPr>
        <p:spPr>
          <a:xfrm>
            <a:off x="6697019" y="2477766"/>
            <a:ext cx="63091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pPr>
              <a:defRPr sz="900">
                <a:solidFill>
                  <a:srgbClr val="6197CC"/>
                </a:solidFill>
              </a:defRPr>
            </a:pPr>
            <a:r>
              <a:rPr lang="en-GB" dirty="0"/>
              <a:t>Food and </a:t>
            </a:r>
          </a:p>
          <a:p>
            <a:pPr>
              <a:defRPr sz="900">
                <a:solidFill>
                  <a:srgbClr val="6197CC"/>
                </a:solidFill>
              </a:defRPr>
            </a:pPr>
            <a:r>
              <a:rPr lang="en-GB" dirty="0"/>
              <a:t>farming</a:t>
            </a:r>
            <a:endParaRPr dirty="0"/>
          </a:p>
        </p:txBody>
      </p:sp>
      <p:sp>
        <p:nvSpPr>
          <p:cNvPr id="126" name="Techniques"/>
          <p:cNvSpPr txBox="1"/>
          <p:nvPr/>
        </p:nvSpPr>
        <p:spPr>
          <a:xfrm>
            <a:off x="7413752" y="2532893"/>
            <a:ext cx="701446"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dirty="0"/>
              <a:t>T</a:t>
            </a:r>
            <a:r>
              <a:rPr lang="en-GB" dirty="0"/>
              <a:t>ravel and</a:t>
            </a:r>
          </a:p>
          <a:p>
            <a:r>
              <a:rPr lang="en-GB" dirty="0"/>
              <a:t>exploration</a:t>
            </a:r>
            <a:endParaRPr dirty="0"/>
          </a:p>
        </p:txBody>
      </p:sp>
      <p:graphicFrame>
        <p:nvGraphicFramePr>
          <p:cNvPr id="148" name="Table"/>
          <p:cNvGraphicFramePr/>
          <p:nvPr>
            <p:extLst>
              <p:ext uri="{D42A27DB-BD31-4B8C-83A1-F6EECF244321}">
                <p14:modId xmlns:p14="http://schemas.microsoft.com/office/powerpoint/2010/main" val="3185133187"/>
              </p:ext>
            </p:extLst>
          </p:nvPr>
        </p:nvGraphicFramePr>
        <p:xfrm>
          <a:off x="1201546" y="2897958"/>
          <a:ext cx="9110849" cy="3456000"/>
        </p:xfrm>
        <a:graphic>
          <a:graphicData uri="http://schemas.openxmlformats.org/drawingml/2006/table">
            <a:tbl>
              <a:tblPr>
                <a:tableStyleId>{4C3C2611-4C71-4FC5-86AE-919BDF0F9419}</a:tableStyleId>
              </a:tblPr>
              <a:tblGrid>
                <a:gridCol w="1841029">
                  <a:extLst>
                    <a:ext uri="{9D8B030D-6E8A-4147-A177-3AD203B41FA5}">
                      <a16:colId xmlns:a16="http://schemas.microsoft.com/office/drawing/2014/main" val="20000"/>
                    </a:ext>
                  </a:extLst>
                </a:gridCol>
                <a:gridCol w="726982">
                  <a:extLst>
                    <a:ext uri="{9D8B030D-6E8A-4147-A177-3AD203B41FA5}">
                      <a16:colId xmlns:a16="http://schemas.microsoft.com/office/drawing/2014/main" val="20001"/>
                    </a:ext>
                  </a:extLst>
                </a:gridCol>
                <a:gridCol w="726982">
                  <a:extLst>
                    <a:ext uri="{9D8B030D-6E8A-4147-A177-3AD203B41FA5}">
                      <a16:colId xmlns:a16="http://schemas.microsoft.com/office/drawing/2014/main" val="20002"/>
                    </a:ext>
                  </a:extLst>
                </a:gridCol>
                <a:gridCol w="726982">
                  <a:extLst>
                    <a:ext uri="{9D8B030D-6E8A-4147-A177-3AD203B41FA5}">
                      <a16:colId xmlns:a16="http://schemas.microsoft.com/office/drawing/2014/main" val="20003"/>
                    </a:ext>
                  </a:extLst>
                </a:gridCol>
                <a:gridCol w="726982">
                  <a:extLst>
                    <a:ext uri="{9D8B030D-6E8A-4147-A177-3AD203B41FA5}">
                      <a16:colId xmlns:a16="http://schemas.microsoft.com/office/drawing/2014/main" val="20004"/>
                    </a:ext>
                  </a:extLst>
                </a:gridCol>
                <a:gridCol w="726982">
                  <a:extLst>
                    <a:ext uri="{9D8B030D-6E8A-4147-A177-3AD203B41FA5}">
                      <a16:colId xmlns:a16="http://schemas.microsoft.com/office/drawing/2014/main" val="20005"/>
                    </a:ext>
                  </a:extLst>
                </a:gridCol>
                <a:gridCol w="726982">
                  <a:extLst>
                    <a:ext uri="{9D8B030D-6E8A-4147-A177-3AD203B41FA5}">
                      <a16:colId xmlns:a16="http://schemas.microsoft.com/office/drawing/2014/main" val="20006"/>
                    </a:ext>
                  </a:extLst>
                </a:gridCol>
                <a:gridCol w="726982">
                  <a:extLst>
                    <a:ext uri="{9D8B030D-6E8A-4147-A177-3AD203B41FA5}">
                      <a16:colId xmlns:a16="http://schemas.microsoft.com/office/drawing/2014/main" val="20007"/>
                    </a:ext>
                  </a:extLst>
                </a:gridCol>
                <a:gridCol w="726982">
                  <a:extLst>
                    <a:ext uri="{9D8B030D-6E8A-4147-A177-3AD203B41FA5}">
                      <a16:colId xmlns:a16="http://schemas.microsoft.com/office/drawing/2014/main" val="3303592600"/>
                    </a:ext>
                  </a:extLst>
                </a:gridCol>
                <a:gridCol w="726982">
                  <a:extLst>
                    <a:ext uri="{9D8B030D-6E8A-4147-A177-3AD203B41FA5}">
                      <a16:colId xmlns:a16="http://schemas.microsoft.com/office/drawing/2014/main" val="690097073"/>
                    </a:ext>
                  </a:extLst>
                </a:gridCol>
                <a:gridCol w="726982">
                  <a:extLst>
                    <a:ext uri="{9D8B030D-6E8A-4147-A177-3AD203B41FA5}">
                      <a16:colId xmlns:a16="http://schemas.microsoft.com/office/drawing/2014/main" val="2288333372"/>
                    </a:ext>
                  </a:extLst>
                </a:gridCol>
              </a:tblGrid>
              <a:tr h="432000">
                <a:tc>
                  <a:txBody>
                    <a:bodyPr/>
                    <a:lstStyle/>
                    <a:p>
                      <a:pPr defTabSz="914400">
                        <a:defRPr sz="900">
                          <a:sym typeface="Helvetica Neue"/>
                        </a:defRPr>
                      </a:pPr>
                      <a:r>
                        <a:rPr lang="en-GB" dirty="0"/>
                        <a:t>Tudor Monarchs</a:t>
                      </a:r>
                      <a:endParaRPr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dirty="0">
                          <a:ln>
                            <a:noFill/>
                          </a:ln>
                          <a:solidFill>
                            <a:srgbClr val="000000"/>
                          </a:solidFill>
                          <a:effectLst/>
                          <a:uLnTx/>
                          <a:uFillTx/>
                          <a:latin typeface="Helvetica Neue"/>
                          <a:sym typeface="Helvetica Neue"/>
                        </a:rPr>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dirty="0">
                          <a:ln>
                            <a:noFill/>
                          </a:ln>
                          <a:solidFill>
                            <a:srgbClr val="000000"/>
                          </a:solidFill>
                          <a:effectLst/>
                          <a:uLnTx/>
                          <a:uFillTx/>
                          <a:latin typeface="Helvetica Neue"/>
                          <a:sym typeface="Helvetica Neue"/>
                        </a:rPr>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dirty="0">
                          <a:ln>
                            <a:noFill/>
                          </a:ln>
                          <a:solidFill>
                            <a:srgbClr val="000000"/>
                          </a:solidFill>
                          <a:effectLst/>
                          <a:uLnTx/>
                          <a:uFillTx/>
                          <a:latin typeface="Helvetica Neue"/>
                          <a:sym typeface="Helvetica Neue"/>
                        </a:rPr>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2846458656"/>
                  </a:ext>
                </a:extLst>
              </a:tr>
              <a:tr h="432000">
                <a:tc>
                  <a:txBody>
                    <a:bodyPr/>
                    <a:lstStyle/>
                    <a:p>
                      <a:pPr defTabSz="914400">
                        <a:defRPr sz="1800"/>
                      </a:pPr>
                      <a:r>
                        <a:rPr lang="en-GB" sz="900" dirty="0">
                          <a:sym typeface="Helvetica Neue"/>
                        </a:rPr>
                        <a:t>Tudor Entertainment and Exploration</a:t>
                      </a:r>
                      <a:endParaRPr sz="900" dirty="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432000">
                <a:tc>
                  <a:txBody>
                    <a:bodyPr/>
                    <a:lstStyle/>
                    <a:p>
                      <a:pPr defTabSz="914400">
                        <a:defRPr sz="900">
                          <a:sym typeface="Helvetica Neue"/>
                        </a:defRPr>
                      </a:pPr>
                      <a:r>
                        <a:rPr lang="en-GB" dirty="0"/>
                        <a:t>The Victorian Era</a:t>
                      </a:r>
                      <a:endParaRPr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432000">
                <a:tc>
                  <a:txBody>
                    <a:bodyPr/>
                    <a:lstStyle/>
                    <a:p>
                      <a:pPr defTabSz="914400">
                        <a:defRPr sz="900">
                          <a:sym typeface="Helvetica Neue"/>
                        </a:defRPr>
                      </a:pPr>
                      <a:r>
                        <a:rPr lang="en-GB" dirty="0"/>
                        <a:t>The Victorians – innovation and industry</a:t>
                      </a:r>
                      <a:endParaRPr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432000">
                <a:tc>
                  <a:txBody>
                    <a:bodyPr/>
                    <a:lstStyle/>
                    <a:p>
                      <a:pPr defTabSz="914400">
                        <a:defRPr sz="900">
                          <a:sym typeface="Helvetica Neue"/>
                        </a:defRPr>
                      </a:pPr>
                      <a:r>
                        <a:rPr lang="en-GB" dirty="0"/>
                        <a:t>The Victorians – exploration and empire</a:t>
                      </a:r>
                      <a:endParaRPr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432000">
                <a:tc>
                  <a:txBody>
                    <a:bodyPr/>
                    <a:lstStyle/>
                    <a:p>
                      <a:pPr defTabSz="914400">
                        <a:defRPr sz="900">
                          <a:sym typeface="Helvetica Neue"/>
                        </a:defRPr>
                      </a:pPr>
                      <a:r>
                        <a:rPr lang="en-GB" dirty="0"/>
                        <a:t>The Second World War</a:t>
                      </a:r>
                      <a:endParaRPr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5"/>
                  </a:ext>
                </a:extLst>
              </a:tr>
              <a:tr h="432000">
                <a:tc>
                  <a:txBody>
                    <a:bodyPr/>
                    <a:lstStyle/>
                    <a:p>
                      <a:pPr defTabSz="914400">
                        <a:defRPr sz="900">
                          <a:sym typeface="Helvetica Neue"/>
                        </a:defRPr>
                      </a:pPr>
                      <a:r>
                        <a:rPr lang="en-GB" dirty="0"/>
                        <a:t>The Second World War – weapons</a:t>
                      </a:r>
                      <a:endParaRPr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6"/>
                  </a:ext>
                </a:extLst>
              </a:tr>
              <a:tr h="432000">
                <a:tc>
                  <a:txBody>
                    <a:bodyPr/>
                    <a:lstStyle/>
                    <a:p>
                      <a:pPr defTabSz="914400">
                        <a:defRPr sz="900">
                          <a:sym typeface="Helvetica Neue"/>
                        </a:defRPr>
                      </a:pPr>
                      <a:r>
                        <a:rPr lang="en-GB" dirty="0"/>
                        <a:t>The Second World war - impact</a:t>
                      </a:r>
                      <a:endParaRPr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dirty="0">
                          <a:ln>
                            <a:noFill/>
                          </a:ln>
                          <a:solidFill>
                            <a:srgbClr val="000000"/>
                          </a:solidFill>
                          <a:effectLst/>
                          <a:uLnTx/>
                          <a:uFillTx/>
                          <a:latin typeface="Helvetica Neue"/>
                          <a:sym typeface="Helvetica Neue"/>
                        </a:rPr>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dirty="0">
                          <a:ln>
                            <a:noFill/>
                          </a:ln>
                          <a:solidFill>
                            <a:srgbClr val="000000"/>
                          </a:solidFill>
                          <a:effectLst/>
                          <a:uLnTx/>
                          <a:uFillTx/>
                          <a:latin typeface="Helvetica Neue"/>
                          <a:sym typeface="Helvetica Neue"/>
                        </a:rPr>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0" i="0" u="none" strike="noStrike" kern="0" cap="none" spc="0" normalizeH="0" baseline="0" noProof="0">
                          <a:ln>
                            <a:noFill/>
                          </a:ln>
                          <a:solidFill>
                            <a:srgbClr val="000000"/>
                          </a:solidFill>
                          <a:effectLst/>
                          <a:uLnTx/>
                          <a:uFillTx/>
                          <a:latin typeface="Helvetica Neue"/>
                          <a:sym typeface="Helvetica Neue"/>
                        </a:rPr>
                        <a:t>•</a:t>
                      </a: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endParaRPr kumimoji="0" lang="en-GB" sz="1800" b="0" i="0" u="none" strike="noStrike" kern="0" cap="none" spc="0" normalizeH="0" baseline="0" noProof="0" dirty="0">
                        <a:ln>
                          <a:noFill/>
                        </a:ln>
                        <a:solidFill>
                          <a:srgbClr val="000000"/>
                        </a:solidFill>
                        <a:effectLst/>
                        <a:uLnTx/>
                        <a:uFillTx/>
                        <a:latin typeface="Helvetica Neue"/>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7"/>
                  </a:ext>
                </a:extLst>
              </a:tr>
            </a:tbl>
          </a:graphicData>
        </a:graphic>
      </p:graphicFrame>
      <p:sp>
        <p:nvSpPr>
          <p:cNvPr id="149" name="Geography topics are organised and referenced around a geographical schema.  Each topic either introduces an aspect of the schema or references previous instances of it.  Below is an overview of the topics we teach and which aspects of the schema it stre"/>
          <p:cNvSpPr txBox="1"/>
          <p:nvPr/>
        </p:nvSpPr>
        <p:spPr>
          <a:xfrm>
            <a:off x="339896" y="676961"/>
            <a:ext cx="9539827" cy="44881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lang="en-GB" dirty="0"/>
              <a:t>History</a:t>
            </a:r>
            <a:r>
              <a:rPr dirty="0"/>
              <a:t> topics are </a:t>
            </a:r>
            <a:r>
              <a:rPr dirty="0" err="1"/>
              <a:t>organised</a:t>
            </a:r>
            <a:r>
              <a:rPr dirty="0"/>
              <a:t> and referenced around a </a:t>
            </a:r>
            <a:r>
              <a:rPr lang="en-GB" dirty="0"/>
              <a:t>historical</a:t>
            </a:r>
            <a:r>
              <a:rPr dirty="0"/>
              <a:t> schema.  Each topic either introduces an aspect of the schema or references previous instances of it.  Below is an overview of the topics we teach and which aspects of the schema it strengthens: </a:t>
            </a:r>
          </a:p>
        </p:txBody>
      </p:sp>
      <p:grpSp>
        <p:nvGrpSpPr>
          <p:cNvPr id="34" name="Group 33">
            <a:extLst>
              <a:ext uri="{FF2B5EF4-FFF2-40B4-BE49-F238E27FC236}">
                <a16:creationId xmlns:a16="http://schemas.microsoft.com/office/drawing/2014/main" id="{45496C42-16B6-4DFF-BAC3-DD676189B89A}"/>
              </a:ext>
            </a:extLst>
          </p:cNvPr>
          <p:cNvGrpSpPr/>
          <p:nvPr/>
        </p:nvGrpSpPr>
        <p:grpSpPr>
          <a:xfrm>
            <a:off x="2974995" y="1921663"/>
            <a:ext cx="712954" cy="648002"/>
            <a:chOff x="0" y="1"/>
            <a:chExt cx="1393991" cy="1331996"/>
          </a:xfrm>
        </p:grpSpPr>
        <p:sp>
          <p:nvSpPr>
            <p:cNvPr id="35" name="Shape 600">
              <a:extLst>
                <a:ext uri="{FF2B5EF4-FFF2-40B4-BE49-F238E27FC236}">
                  <a16:creationId xmlns:a16="http://schemas.microsoft.com/office/drawing/2014/main" id="{F3B7D80D-DAFF-4E4A-AA27-8D6D371003BB}"/>
                </a:ext>
              </a:extLst>
            </p:cNvPr>
            <p:cNvSpPr/>
            <p:nvPr/>
          </p:nvSpPr>
          <p:spPr>
            <a:xfrm>
              <a:off x="0" y="1"/>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dirty="0"/>
            </a:p>
          </p:txBody>
        </p:sp>
        <p:sp>
          <p:nvSpPr>
            <p:cNvPr id="36" name="Shape 602">
              <a:extLst>
                <a:ext uri="{FF2B5EF4-FFF2-40B4-BE49-F238E27FC236}">
                  <a16:creationId xmlns:a16="http://schemas.microsoft.com/office/drawing/2014/main" id="{BF7DCB0B-CDBF-4B20-86CD-8F2258847F52}"/>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37" name="Shape 603">
              <a:extLst>
                <a:ext uri="{FF2B5EF4-FFF2-40B4-BE49-F238E27FC236}">
                  <a16:creationId xmlns:a16="http://schemas.microsoft.com/office/drawing/2014/main" id="{4CDA2821-60B2-443B-B13B-ED04127ACC4E}"/>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38" name="Shape 604">
              <a:extLst>
                <a:ext uri="{FF2B5EF4-FFF2-40B4-BE49-F238E27FC236}">
                  <a16:creationId xmlns:a16="http://schemas.microsoft.com/office/drawing/2014/main" id="{9350F8AD-02EA-4E47-9E66-CDDF02BF95DF}"/>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39" name="Shape 605">
              <a:extLst>
                <a:ext uri="{FF2B5EF4-FFF2-40B4-BE49-F238E27FC236}">
                  <a16:creationId xmlns:a16="http://schemas.microsoft.com/office/drawing/2014/main" id="{D69A6B83-32BA-49DF-827F-19C2DAE08242}"/>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0" name="Shape 606">
              <a:extLst>
                <a:ext uri="{FF2B5EF4-FFF2-40B4-BE49-F238E27FC236}">
                  <a16:creationId xmlns:a16="http://schemas.microsoft.com/office/drawing/2014/main" id="{62771758-4C1F-420F-8130-E4030DDE35B8}"/>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1" name="Shape 607">
              <a:extLst>
                <a:ext uri="{FF2B5EF4-FFF2-40B4-BE49-F238E27FC236}">
                  <a16:creationId xmlns:a16="http://schemas.microsoft.com/office/drawing/2014/main" id="{49F2726E-E0A8-4CB2-8BED-C199CD22E8A5}"/>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54" name="Group 53">
            <a:extLst>
              <a:ext uri="{FF2B5EF4-FFF2-40B4-BE49-F238E27FC236}">
                <a16:creationId xmlns:a16="http://schemas.microsoft.com/office/drawing/2014/main" id="{6205F7E5-2442-4F5C-95FC-BF12F32A8DD6}"/>
              </a:ext>
            </a:extLst>
          </p:cNvPr>
          <p:cNvGrpSpPr/>
          <p:nvPr/>
        </p:nvGrpSpPr>
        <p:grpSpPr>
          <a:xfrm>
            <a:off x="3750335" y="1898554"/>
            <a:ext cx="716782" cy="646351"/>
            <a:chOff x="0" y="0"/>
            <a:chExt cx="1393992" cy="1331996"/>
          </a:xfrm>
        </p:grpSpPr>
        <p:sp>
          <p:nvSpPr>
            <p:cNvPr id="55" name="Shape 558">
              <a:extLst>
                <a:ext uri="{FF2B5EF4-FFF2-40B4-BE49-F238E27FC236}">
                  <a16:creationId xmlns:a16="http://schemas.microsoft.com/office/drawing/2014/main" id="{EA452A97-92D8-4A15-8449-69D209315D58}"/>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8"/>
                  </a:cubicBezTo>
                  <a:cubicBezTo>
                    <a:pt x="1393992" y="433971"/>
                    <a:pt x="1393992" y="836030"/>
                    <a:pt x="1146009" y="1084013"/>
                  </a:cubicBezTo>
                  <a:cubicBezTo>
                    <a:pt x="898026" y="1331996"/>
                    <a:pt x="495967" y="1331996"/>
                    <a:pt x="247983" y="1084013"/>
                  </a:cubicBezTo>
                  <a:cubicBezTo>
                    <a:pt x="0" y="836030"/>
                    <a:pt x="0" y="433971"/>
                    <a:pt x="247983" y="185988"/>
                  </a:cubicBezTo>
                  <a:cubicBezTo>
                    <a:pt x="371975"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56" name="Shape 559">
              <a:extLst>
                <a:ext uri="{FF2B5EF4-FFF2-40B4-BE49-F238E27FC236}">
                  <a16:creationId xmlns:a16="http://schemas.microsoft.com/office/drawing/2014/main" id="{2088DC2F-89C5-484A-9249-2852FF4E1C24}"/>
                </a:ext>
              </a:extLst>
            </p:cNvPr>
            <p:cNvSpPr/>
            <p:nvPr/>
          </p:nvSpPr>
          <p:spPr>
            <a:xfrm>
              <a:off x="666377" y="665538"/>
              <a:ext cx="324855" cy="322315"/>
            </a:xfrm>
            <a:custGeom>
              <a:avLst/>
              <a:gdLst/>
              <a:ahLst/>
              <a:cxnLst/>
              <a:rect l="0" t="0" r="0" b="0"/>
              <a:pathLst>
                <a:path w="324855" h="322315">
                  <a:moveTo>
                    <a:pt x="162427" y="0"/>
                  </a:moveTo>
                  <a:cubicBezTo>
                    <a:pt x="252110" y="0"/>
                    <a:pt x="324824" y="72161"/>
                    <a:pt x="324855" y="161143"/>
                  </a:cubicBezTo>
                  <a:lnTo>
                    <a:pt x="324855" y="161173"/>
                  </a:lnTo>
                  <a:cubicBezTo>
                    <a:pt x="324855" y="250182"/>
                    <a:pt x="252113" y="322315"/>
                    <a:pt x="162427" y="322315"/>
                  </a:cubicBezTo>
                  <a:lnTo>
                    <a:pt x="162396" y="322315"/>
                  </a:lnTo>
                  <a:cubicBezTo>
                    <a:pt x="72714" y="322315"/>
                    <a:pt x="0" y="250153"/>
                    <a:pt x="0" y="161173"/>
                  </a:cubicBezTo>
                  <a:cubicBezTo>
                    <a:pt x="61" y="157192"/>
                    <a:pt x="245" y="153209"/>
                    <a:pt x="612" y="149197"/>
                  </a:cubicBezTo>
                  <a:cubicBezTo>
                    <a:pt x="6800" y="220166"/>
                    <a:pt x="66647" y="274625"/>
                    <a:pt x="138411" y="274686"/>
                  </a:cubicBezTo>
                  <a:cubicBezTo>
                    <a:pt x="214828" y="274686"/>
                    <a:pt x="276790" y="213180"/>
                    <a:pt x="276790" y="137342"/>
                  </a:cubicBezTo>
                  <a:cubicBezTo>
                    <a:pt x="276728" y="65886"/>
                    <a:pt x="221442" y="6405"/>
                    <a:pt x="149648" y="586"/>
                  </a:cubicBezTo>
                  <a:cubicBezTo>
                    <a:pt x="153905" y="219"/>
                    <a:pt x="158162" y="65"/>
                    <a:pt x="162420" y="34"/>
                  </a:cubicBezTo>
                  <a:lnTo>
                    <a:pt x="162420" y="4"/>
                  </a:lnTo>
                  <a:lnTo>
                    <a:pt x="1624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57" name="Shape 560">
              <a:extLst>
                <a:ext uri="{FF2B5EF4-FFF2-40B4-BE49-F238E27FC236}">
                  <a16:creationId xmlns:a16="http://schemas.microsoft.com/office/drawing/2014/main" id="{F667225F-D4FD-40F3-91C7-6B6AED84ADF9}"/>
                </a:ext>
              </a:extLst>
            </p:cNvPr>
            <p:cNvSpPr/>
            <p:nvPr/>
          </p:nvSpPr>
          <p:spPr>
            <a:xfrm>
              <a:off x="358795" y="639353"/>
              <a:ext cx="237862" cy="341427"/>
            </a:xfrm>
            <a:custGeom>
              <a:avLst/>
              <a:gdLst/>
              <a:ahLst/>
              <a:cxnLst/>
              <a:rect l="0" t="0" r="0" b="0"/>
              <a:pathLst>
                <a:path w="237862" h="341427">
                  <a:moveTo>
                    <a:pt x="102544" y="0"/>
                  </a:moveTo>
                  <a:lnTo>
                    <a:pt x="131550" y="78196"/>
                  </a:lnTo>
                  <a:lnTo>
                    <a:pt x="221596" y="44811"/>
                  </a:lnTo>
                  <a:lnTo>
                    <a:pt x="237862" y="88673"/>
                  </a:lnTo>
                  <a:lnTo>
                    <a:pt x="147784" y="122058"/>
                  </a:lnTo>
                  <a:lnTo>
                    <a:pt x="222917" y="324734"/>
                  </a:lnTo>
                  <a:lnTo>
                    <a:pt x="177861" y="341427"/>
                  </a:lnTo>
                  <a:lnTo>
                    <a:pt x="102759" y="138751"/>
                  </a:lnTo>
                  <a:lnTo>
                    <a:pt x="16233" y="170819"/>
                  </a:lnTo>
                  <a:lnTo>
                    <a:pt x="0" y="126958"/>
                  </a:lnTo>
                  <a:lnTo>
                    <a:pt x="86495" y="94890"/>
                  </a:lnTo>
                  <a:lnTo>
                    <a:pt x="57520" y="16693"/>
                  </a:lnTo>
                  <a:lnTo>
                    <a:pt x="1025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58" name="Shape 561">
              <a:extLst>
                <a:ext uri="{FF2B5EF4-FFF2-40B4-BE49-F238E27FC236}">
                  <a16:creationId xmlns:a16="http://schemas.microsoft.com/office/drawing/2014/main" id="{2FAD1143-BA49-4DC9-81F3-727CF9CE9606}"/>
                </a:ext>
              </a:extLst>
            </p:cNvPr>
            <p:cNvSpPr/>
            <p:nvPr/>
          </p:nvSpPr>
          <p:spPr>
            <a:xfrm>
              <a:off x="936642" y="473585"/>
              <a:ext cx="41074" cy="41103"/>
            </a:xfrm>
            <a:custGeom>
              <a:avLst/>
              <a:gdLst/>
              <a:ahLst/>
              <a:cxnLst/>
              <a:rect l="0" t="0" r="0" b="0"/>
              <a:pathLst>
                <a:path w="41074" h="41103">
                  <a:moveTo>
                    <a:pt x="20552" y="0"/>
                  </a:moveTo>
                  <a:cubicBezTo>
                    <a:pt x="31884" y="0"/>
                    <a:pt x="41074" y="9188"/>
                    <a:pt x="41044" y="20551"/>
                  </a:cubicBezTo>
                  <a:cubicBezTo>
                    <a:pt x="41044" y="31915"/>
                    <a:pt x="31854" y="41103"/>
                    <a:pt x="20522" y="41103"/>
                  </a:cubicBezTo>
                  <a:cubicBezTo>
                    <a:pt x="9189" y="41103"/>
                    <a:pt x="0" y="31884"/>
                    <a:pt x="0" y="20551"/>
                  </a:cubicBezTo>
                  <a:cubicBezTo>
                    <a:pt x="0" y="9188"/>
                    <a:pt x="9189" y="0"/>
                    <a:pt x="2055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59" name="Shape 562">
              <a:extLst>
                <a:ext uri="{FF2B5EF4-FFF2-40B4-BE49-F238E27FC236}">
                  <a16:creationId xmlns:a16="http://schemas.microsoft.com/office/drawing/2014/main" id="{FCC6B1A0-94DE-4DFD-8C3A-05ADED935E8F}"/>
                </a:ext>
              </a:extLst>
            </p:cNvPr>
            <p:cNvSpPr/>
            <p:nvPr/>
          </p:nvSpPr>
          <p:spPr>
            <a:xfrm>
              <a:off x="744506" y="366934"/>
              <a:ext cx="78058" cy="256213"/>
            </a:xfrm>
            <a:custGeom>
              <a:avLst/>
              <a:gdLst/>
              <a:ahLst/>
              <a:cxnLst/>
              <a:rect l="0" t="0" r="0" b="0"/>
              <a:pathLst>
                <a:path w="78058" h="256213">
                  <a:moveTo>
                    <a:pt x="78058" y="0"/>
                  </a:moveTo>
                  <a:lnTo>
                    <a:pt x="78058" y="18340"/>
                  </a:lnTo>
                  <a:lnTo>
                    <a:pt x="67244" y="24048"/>
                  </a:lnTo>
                  <a:cubicBezTo>
                    <a:pt x="45263" y="40565"/>
                    <a:pt x="28501" y="64027"/>
                    <a:pt x="20431" y="91823"/>
                  </a:cubicBezTo>
                  <a:cubicBezTo>
                    <a:pt x="33724" y="72343"/>
                    <a:pt x="52684" y="59878"/>
                    <a:pt x="73940" y="59878"/>
                  </a:cubicBezTo>
                  <a:lnTo>
                    <a:pt x="78058" y="60643"/>
                  </a:lnTo>
                  <a:lnTo>
                    <a:pt x="78058" y="106655"/>
                  </a:lnTo>
                  <a:lnTo>
                    <a:pt x="78043" y="106649"/>
                  </a:lnTo>
                  <a:cubicBezTo>
                    <a:pt x="66709" y="106649"/>
                    <a:pt x="57521" y="115868"/>
                    <a:pt x="57521" y="127202"/>
                  </a:cubicBezTo>
                  <a:cubicBezTo>
                    <a:pt x="57521" y="138564"/>
                    <a:pt x="66709" y="147754"/>
                    <a:pt x="78043" y="147754"/>
                  </a:cubicBezTo>
                  <a:lnTo>
                    <a:pt x="78058" y="147748"/>
                  </a:lnTo>
                  <a:lnTo>
                    <a:pt x="78058" y="256213"/>
                  </a:lnTo>
                  <a:lnTo>
                    <a:pt x="64092" y="248635"/>
                  </a:lnTo>
                  <a:cubicBezTo>
                    <a:pt x="25424" y="222519"/>
                    <a:pt x="0" y="178292"/>
                    <a:pt x="0" y="128119"/>
                  </a:cubicBezTo>
                  <a:cubicBezTo>
                    <a:pt x="0" y="77945"/>
                    <a:pt x="25425" y="33705"/>
                    <a:pt x="64092" y="7581"/>
                  </a:cubicBezTo>
                  <a:lnTo>
                    <a:pt x="780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0" name="Shape 563">
              <a:extLst>
                <a:ext uri="{FF2B5EF4-FFF2-40B4-BE49-F238E27FC236}">
                  <a16:creationId xmlns:a16="http://schemas.microsoft.com/office/drawing/2014/main" id="{A0AF76BD-0516-4591-849B-042148C6BD06}"/>
                </a:ext>
              </a:extLst>
            </p:cNvPr>
            <p:cNvSpPr/>
            <p:nvPr/>
          </p:nvSpPr>
          <p:spPr>
            <a:xfrm>
              <a:off x="822563" y="349687"/>
              <a:ext cx="212642" cy="290699"/>
            </a:xfrm>
            <a:custGeom>
              <a:avLst/>
              <a:gdLst/>
              <a:ahLst/>
              <a:cxnLst/>
              <a:rect l="0" t="0" r="0" b="0"/>
              <a:pathLst>
                <a:path w="212642" h="290699">
                  <a:moveTo>
                    <a:pt x="67307" y="0"/>
                  </a:moveTo>
                  <a:cubicBezTo>
                    <a:pt x="147585" y="32"/>
                    <a:pt x="212642" y="65089"/>
                    <a:pt x="212642" y="145366"/>
                  </a:cubicBezTo>
                  <a:cubicBezTo>
                    <a:pt x="212642" y="225613"/>
                    <a:pt x="147553" y="290699"/>
                    <a:pt x="67307" y="290699"/>
                  </a:cubicBezTo>
                  <a:cubicBezTo>
                    <a:pt x="47237" y="290699"/>
                    <a:pt x="28117" y="286633"/>
                    <a:pt x="10726" y="279280"/>
                  </a:cubicBezTo>
                  <a:lnTo>
                    <a:pt x="0" y="273459"/>
                  </a:lnTo>
                  <a:lnTo>
                    <a:pt x="0" y="164995"/>
                  </a:lnTo>
                  <a:lnTo>
                    <a:pt x="14522" y="158974"/>
                  </a:lnTo>
                  <a:cubicBezTo>
                    <a:pt x="18239" y="155253"/>
                    <a:pt x="20536" y="150115"/>
                    <a:pt x="20536" y="144449"/>
                  </a:cubicBezTo>
                  <a:cubicBezTo>
                    <a:pt x="20536" y="138767"/>
                    <a:pt x="18239" y="133628"/>
                    <a:pt x="14522" y="129911"/>
                  </a:cubicBezTo>
                  <a:lnTo>
                    <a:pt x="0" y="123902"/>
                  </a:lnTo>
                  <a:lnTo>
                    <a:pt x="0" y="77889"/>
                  </a:lnTo>
                  <a:lnTo>
                    <a:pt x="27722" y="83041"/>
                  </a:lnTo>
                  <a:cubicBezTo>
                    <a:pt x="54742" y="94719"/>
                    <a:pt x="67508" y="123222"/>
                    <a:pt x="67921" y="164388"/>
                  </a:cubicBezTo>
                  <a:cubicBezTo>
                    <a:pt x="77387" y="192536"/>
                    <a:pt x="93069" y="214282"/>
                    <a:pt x="134295" y="215202"/>
                  </a:cubicBezTo>
                  <a:lnTo>
                    <a:pt x="134303" y="215202"/>
                  </a:lnTo>
                  <a:cubicBezTo>
                    <a:pt x="155008" y="215171"/>
                    <a:pt x="178714" y="207146"/>
                    <a:pt x="195285" y="168707"/>
                  </a:cubicBezTo>
                  <a:cubicBezTo>
                    <a:pt x="196725" y="160988"/>
                    <a:pt x="197459" y="153208"/>
                    <a:pt x="197491" y="145367"/>
                  </a:cubicBezTo>
                  <a:cubicBezTo>
                    <a:pt x="197491" y="73477"/>
                    <a:pt x="139200" y="15189"/>
                    <a:pt x="67313" y="15189"/>
                  </a:cubicBezTo>
                  <a:cubicBezTo>
                    <a:pt x="52840" y="15197"/>
                    <a:pt x="38803" y="17594"/>
                    <a:pt x="25637" y="22054"/>
                  </a:cubicBezTo>
                  <a:lnTo>
                    <a:pt x="0" y="35587"/>
                  </a:lnTo>
                  <a:lnTo>
                    <a:pt x="0" y="17247"/>
                  </a:lnTo>
                  <a:lnTo>
                    <a:pt x="10727" y="11424"/>
                  </a:lnTo>
                  <a:cubicBezTo>
                    <a:pt x="28118" y="4068"/>
                    <a:pt x="47237" y="0"/>
                    <a:pt x="67307"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1" name="Shape 564">
              <a:extLst>
                <a:ext uri="{FF2B5EF4-FFF2-40B4-BE49-F238E27FC236}">
                  <a16:creationId xmlns:a16="http://schemas.microsoft.com/office/drawing/2014/main" id="{966360A2-EECF-4F88-83FD-02717AEC7984}"/>
                </a:ext>
              </a:extLst>
            </p:cNvPr>
            <p:cNvSpPr/>
            <p:nvPr/>
          </p:nvSpPr>
          <p:spPr>
            <a:xfrm>
              <a:off x="374256" y="375697"/>
              <a:ext cx="69743" cy="193054"/>
            </a:xfrm>
            <a:custGeom>
              <a:avLst/>
              <a:gdLst/>
              <a:ahLst/>
              <a:cxnLst/>
              <a:rect l="0" t="0" r="0" b="0"/>
              <a:pathLst>
                <a:path w="69743" h="193054">
                  <a:moveTo>
                    <a:pt x="0" y="0"/>
                  </a:moveTo>
                  <a:lnTo>
                    <a:pt x="69743" y="0"/>
                  </a:lnTo>
                  <a:lnTo>
                    <a:pt x="69743" y="22110"/>
                  </a:lnTo>
                  <a:lnTo>
                    <a:pt x="38320" y="22110"/>
                  </a:lnTo>
                  <a:lnTo>
                    <a:pt x="69743" y="76513"/>
                  </a:lnTo>
                  <a:lnTo>
                    <a:pt x="69743" y="120800"/>
                  </a:lnTo>
                  <a:lnTo>
                    <a:pt x="40829" y="170909"/>
                  </a:lnTo>
                  <a:lnTo>
                    <a:pt x="69743" y="170894"/>
                  </a:lnTo>
                  <a:lnTo>
                    <a:pt x="69743" y="193054"/>
                  </a:lnTo>
                  <a:lnTo>
                    <a:pt x="2512" y="193054"/>
                  </a:lnTo>
                  <a:lnTo>
                    <a:pt x="57002" y="9871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2" name="Shape 565">
              <a:extLst>
                <a:ext uri="{FF2B5EF4-FFF2-40B4-BE49-F238E27FC236}">
                  <a16:creationId xmlns:a16="http://schemas.microsoft.com/office/drawing/2014/main" id="{0E40A4AB-6ED0-40F7-88AE-689AA08D04CE}"/>
                </a:ext>
              </a:extLst>
            </p:cNvPr>
            <p:cNvSpPr/>
            <p:nvPr/>
          </p:nvSpPr>
          <p:spPr>
            <a:xfrm>
              <a:off x="443999" y="286467"/>
              <a:ext cx="95735" cy="375829"/>
            </a:xfrm>
            <a:custGeom>
              <a:avLst/>
              <a:gdLst/>
              <a:ahLst/>
              <a:cxnLst/>
              <a:rect l="0" t="0" r="0" b="0"/>
              <a:pathLst>
                <a:path w="95735" h="375829">
                  <a:moveTo>
                    <a:pt x="95735" y="0"/>
                  </a:moveTo>
                  <a:lnTo>
                    <a:pt x="95735" y="44263"/>
                  </a:lnTo>
                  <a:lnTo>
                    <a:pt x="69803" y="89226"/>
                  </a:lnTo>
                  <a:lnTo>
                    <a:pt x="95735" y="89226"/>
                  </a:lnTo>
                  <a:lnTo>
                    <a:pt x="95735" y="111340"/>
                  </a:lnTo>
                  <a:lnTo>
                    <a:pt x="57000" y="111340"/>
                  </a:lnTo>
                  <a:lnTo>
                    <a:pt x="34671" y="150025"/>
                  </a:lnTo>
                  <a:lnTo>
                    <a:pt x="12802" y="187913"/>
                  </a:lnTo>
                  <a:lnTo>
                    <a:pt x="32159" y="221421"/>
                  </a:lnTo>
                  <a:lnTo>
                    <a:pt x="54488" y="260105"/>
                  </a:lnTo>
                  <a:lnTo>
                    <a:pt x="95735" y="260105"/>
                  </a:lnTo>
                  <a:lnTo>
                    <a:pt x="95735" y="282284"/>
                  </a:lnTo>
                  <a:lnTo>
                    <a:pt x="67266" y="282284"/>
                  </a:lnTo>
                  <a:lnTo>
                    <a:pt x="95720" y="331567"/>
                  </a:lnTo>
                  <a:lnTo>
                    <a:pt x="95735" y="331540"/>
                  </a:lnTo>
                  <a:lnTo>
                    <a:pt x="95735" y="375747"/>
                  </a:lnTo>
                  <a:lnTo>
                    <a:pt x="95688" y="375829"/>
                  </a:lnTo>
                  <a:lnTo>
                    <a:pt x="41689" y="282284"/>
                  </a:lnTo>
                  <a:lnTo>
                    <a:pt x="0" y="282284"/>
                  </a:lnTo>
                  <a:lnTo>
                    <a:pt x="0" y="260124"/>
                  </a:lnTo>
                  <a:lnTo>
                    <a:pt x="28914" y="260109"/>
                  </a:lnTo>
                  <a:lnTo>
                    <a:pt x="12957" y="232482"/>
                  </a:lnTo>
                  <a:lnTo>
                    <a:pt x="0" y="210030"/>
                  </a:lnTo>
                  <a:lnTo>
                    <a:pt x="0" y="165743"/>
                  </a:lnTo>
                  <a:lnTo>
                    <a:pt x="32" y="165798"/>
                  </a:lnTo>
                  <a:lnTo>
                    <a:pt x="15530" y="138967"/>
                  </a:lnTo>
                  <a:lnTo>
                    <a:pt x="31488" y="111340"/>
                  </a:lnTo>
                  <a:lnTo>
                    <a:pt x="0" y="111340"/>
                  </a:lnTo>
                  <a:lnTo>
                    <a:pt x="0" y="89230"/>
                  </a:lnTo>
                  <a:lnTo>
                    <a:pt x="44226" y="89230"/>
                  </a:lnTo>
                  <a:lnTo>
                    <a:pt x="9573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3" name="Shape 566">
              <a:extLst>
                <a:ext uri="{FF2B5EF4-FFF2-40B4-BE49-F238E27FC236}">
                  <a16:creationId xmlns:a16="http://schemas.microsoft.com/office/drawing/2014/main" id="{F08E9447-BF27-4B29-ADA8-18CA77D95185}"/>
                </a:ext>
              </a:extLst>
            </p:cNvPr>
            <p:cNvSpPr/>
            <p:nvPr/>
          </p:nvSpPr>
          <p:spPr>
            <a:xfrm>
              <a:off x="539735" y="282152"/>
              <a:ext cx="98181" cy="380062"/>
            </a:xfrm>
            <a:custGeom>
              <a:avLst/>
              <a:gdLst/>
              <a:ahLst/>
              <a:cxnLst/>
              <a:rect l="0" t="0" r="0" b="0"/>
              <a:pathLst>
                <a:path w="98181" h="380062">
                  <a:moveTo>
                    <a:pt x="2491" y="0"/>
                  </a:moveTo>
                  <a:lnTo>
                    <a:pt x="56490" y="93545"/>
                  </a:lnTo>
                  <a:lnTo>
                    <a:pt x="98181" y="93545"/>
                  </a:lnTo>
                  <a:lnTo>
                    <a:pt x="98181" y="115684"/>
                  </a:lnTo>
                  <a:lnTo>
                    <a:pt x="69298" y="115684"/>
                  </a:lnTo>
                  <a:lnTo>
                    <a:pt x="85255" y="143312"/>
                  </a:lnTo>
                  <a:lnTo>
                    <a:pt x="98181" y="165710"/>
                  </a:lnTo>
                  <a:lnTo>
                    <a:pt x="98181" y="209997"/>
                  </a:lnTo>
                  <a:lnTo>
                    <a:pt x="82683" y="236827"/>
                  </a:lnTo>
                  <a:lnTo>
                    <a:pt x="66725" y="264454"/>
                  </a:lnTo>
                  <a:lnTo>
                    <a:pt x="98181" y="264454"/>
                  </a:lnTo>
                  <a:lnTo>
                    <a:pt x="98181" y="286598"/>
                  </a:lnTo>
                  <a:lnTo>
                    <a:pt x="53952" y="286598"/>
                  </a:lnTo>
                  <a:lnTo>
                    <a:pt x="0" y="380062"/>
                  </a:lnTo>
                  <a:lnTo>
                    <a:pt x="0" y="335855"/>
                  </a:lnTo>
                  <a:lnTo>
                    <a:pt x="28470" y="286598"/>
                  </a:lnTo>
                  <a:lnTo>
                    <a:pt x="0" y="286598"/>
                  </a:lnTo>
                  <a:lnTo>
                    <a:pt x="0" y="264419"/>
                  </a:lnTo>
                  <a:lnTo>
                    <a:pt x="41241" y="264419"/>
                  </a:lnTo>
                  <a:lnTo>
                    <a:pt x="63570" y="225735"/>
                  </a:lnTo>
                  <a:lnTo>
                    <a:pt x="85439" y="187847"/>
                  </a:lnTo>
                  <a:lnTo>
                    <a:pt x="66082" y="154339"/>
                  </a:lnTo>
                  <a:lnTo>
                    <a:pt x="43753" y="115654"/>
                  </a:lnTo>
                  <a:lnTo>
                    <a:pt x="0" y="115654"/>
                  </a:lnTo>
                  <a:lnTo>
                    <a:pt x="0" y="93541"/>
                  </a:lnTo>
                  <a:lnTo>
                    <a:pt x="30946" y="93541"/>
                  </a:lnTo>
                  <a:lnTo>
                    <a:pt x="2492" y="44257"/>
                  </a:lnTo>
                  <a:lnTo>
                    <a:pt x="0" y="48577"/>
                  </a:lnTo>
                  <a:lnTo>
                    <a:pt x="0" y="4314"/>
                  </a:lnTo>
                  <a:lnTo>
                    <a:pt x="24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4" name="Shape 567">
              <a:extLst>
                <a:ext uri="{FF2B5EF4-FFF2-40B4-BE49-F238E27FC236}">
                  <a16:creationId xmlns:a16="http://schemas.microsoft.com/office/drawing/2014/main" id="{27A9E467-7120-4FCD-AF50-E5279D41D383}"/>
                </a:ext>
              </a:extLst>
            </p:cNvPr>
            <p:cNvSpPr/>
            <p:nvPr/>
          </p:nvSpPr>
          <p:spPr>
            <a:xfrm>
              <a:off x="637916" y="375697"/>
              <a:ext cx="69741" cy="193054"/>
            </a:xfrm>
            <a:custGeom>
              <a:avLst/>
              <a:gdLst/>
              <a:ahLst/>
              <a:cxnLst/>
              <a:rect l="0" t="0" r="0" b="0"/>
              <a:pathLst>
                <a:path w="69741" h="193054">
                  <a:moveTo>
                    <a:pt x="0" y="0"/>
                  </a:moveTo>
                  <a:lnTo>
                    <a:pt x="67261" y="0"/>
                  </a:lnTo>
                  <a:lnTo>
                    <a:pt x="12802" y="94335"/>
                  </a:lnTo>
                  <a:lnTo>
                    <a:pt x="69741" y="193054"/>
                  </a:lnTo>
                  <a:lnTo>
                    <a:pt x="0" y="193054"/>
                  </a:lnTo>
                  <a:lnTo>
                    <a:pt x="0" y="170909"/>
                  </a:lnTo>
                  <a:lnTo>
                    <a:pt x="31456" y="170909"/>
                  </a:lnTo>
                  <a:lnTo>
                    <a:pt x="0" y="116451"/>
                  </a:lnTo>
                  <a:lnTo>
                    <a:pt x="0" y="116452"/>
                  </a:lnTo>
                  <a:lnTo>
                    <a:pt x="0" y="72165"/>
                  </a:lnTo>
                  <a:lnTo>
                    <a:pt x="31" y="72218"/>
                  </a:lnTo>
                  <a:lnTo>
                    <a:pt x="28926" y="22140"/>
                  </a:lnTo>
                  <a:lnTo>
                    <a:pt x="0" y="2214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5" name="Shape 568">
              <a:extLst>
                <a:ext uri="{FF2B5EF4-FFF2-40B4-BE49-F238E27FC236}">
                  <a16:creationId xmlns:a16="http://schemas.microsoft.com/office/drawing/2014/main" id="{31B434C9-29D9-4FC9-A05A-9BB090BED40B}"/>
                </a:ext>
              </a:extLst>
            </p:cNvPr>
            <p:cNvSpPr/>
            <p:nvPr/>
          </p:nvSpPr>
          <p:spPr>
            <a:xfrm>
              <a:off x="722880" y="713076"/>
              <a:ext cx="127142" cy="130573"/>
            </a:xfrm>
            <a:custGeom>
              <a:avLst/>
              <a:gdLst/>
              <a:ahLst/>
              <a:cxnLst/>
              <a:rect l="0" t="0" r="0" b="0"/>
              <a:pathLst>
                <a:path w="127142" h="130573">
                  <a:moveTo>
                    <a:pt x="84568" y="0"/>
                  </a:moveTo>
                  <a:lnTo>
                    <a:pt x="80494" y="50079"/>
                  </a:lnTo>
                  <a:lnTo>
                    <a:pt x="127142" y="68793"/>
                  </a:lnTo>
                  <a:lnTo>
                    <a:pt x="78257" y="80433"/>
                  </a:lnTo>
                  <a:lnTo>
                    <a:pt x="74888" y="130573"/>
                  </a:lnTo>
                  <a:lnTo>
                    <a:pt x="48731" y="87661"/>
                  </a:lnTo>
                  <a:lnTo>
                    <a:pt x="0" y="99944"/>
                  </a:lnTo>
                  <a:lnTo>
                    <a:pt x="32713" y="61810"/>
                  </a:lnTo>
                  <a:lnTo>
                    <a:pt x="5973" y="19236"/>
                  </a:lnTo>
                  <a:lnTo>
                    <a:pt x="52346" y="38594"/>
                  </a:lnTo>
                  <a:lnTo>
                    <a:pt x="8456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66" name="Group 65">
            <a:extLst>
              <a:ext uri="{FF2B5EF4-FFF2-40B4-BE49-F238E27FC236}">
                <a16:creationId xmlns:a16="http://schemas.microsoft.com/office/drawing/2014/main" id="{D3C47086-018D-4E4D-AA58-BA510BBD64D9}"/>
              </a:ext>
            </a:extLst>
          </p:cNvPr>
          <p:cNvGrpSpPr/>
          <p:nvPr/>
        </p:nvGrpSpPr>
        <p:grpSpPr>
          <a:xfrm>
            <a:off x="4429457" y="1853303"/>
            <a:ext cx="709706" cy="664192"/>
            <a:chOff x="0" y="0"/>
            <a:chExt cx="1393992" cy="1331996"/>
          </a:xfrm>
        </p:grpSpPr>
        <p:sp>
          <p:nvSpPr>
            <p:cNvPr id="67" name="Shape 571">
              <a:extLst>
                <a:ext uri="{FF2B5EF4-FFF2-40B4-BE49-F238E27FC236}">
                  <a16:creationId xmlns:a16="http://schemas.microsoft.com/office/drawing/2014/main" id="{2769430E-BA16-4883-BF0F-A4D01E1EBDB2}"/>
                </a:ext>
              </a:extLst>
            </p:cNvPr>
            <p:cNvSpPr/>
            <p:nvPr/>
          </p:nvSpPr>
          <p:spPr>
            <a:xfrm>
              <a:off x="0" y="0"/>
              <a:ext cx="1393992" cy="1331996"/>
            </a:xfrm>
            <a:custGeom>
              <a:avLst/>
              <a:gdLst/>
              <a:ahLst/>
              <a:cxnLst/>
              <a:rect l="0" t="0" r="0" b="0"/>
              <a:pathLst>
                <a:path w="1393992" h="1331996">
                  <a:moveTo>
                    <a:pt x="696996" y="0"/>
                  </a:moveTo>
                  <a:cubicBezTo>
                    <a:pt x="859506" y="0"/>
                    <a:pt x="1022017" y="61996"/>
                    <a:pt x="1146008" y="185988"/>
                  </a:cubicBezTo>
                  <a:cubicBezTo>
                    <a:pt x="1393992" y="433971"/>
                    <a:pt x="1393992" y="836030"/>
                    <a:pt x="1146008" y="1084013"/>
                  </a:cubicBezTo>
                  <a:cubicBezTo>
                    <a:pt x="898026" y="1331996"/>
                    <a:pt x="495967" y="1331996"/>
                    <a:pt x="247984" y="1084013"/>
                  </a:cubicBezTo>
                  <a:cubicBezTo>
                    <a:pt x="0" y="836030"/>
                    <a:pt x="0" y="433971"/>
                    <a:pt x="247984" y="185988"/>
                  </a:cubicBezTo>
                  <a:cubicBezTo>
                    <a:pt x="371975" y="61996"/>
                    <a:pt x="534486"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68" name="Shape 572">
              <a:extLst>
                <a:ext uri="{FF2B5EF4-FFF2-40B4-BE49-F238E27FC236}">
                  <a16:creationId xmlns:a16="http://schemas.microsoft.com/office/drawing/2014/main" id="{E0C80E8D-68F3-42D0-A122-7531170CD706}"/>
                </a:ext>
              </a:extLst>
            </p:cNvPr>
            <p:cNvSpPr/>
            <p:nvPr/>
          </p:nvSpPr>
          <p:spPr>
            <a:xfrm>
              <a:off x="907323" y="595393"/>
              <a:ext cx="70477" cy="71313"/>
            </a:xfrm>
            <a:custGeom>
              <a:avLst/>
              <a:gdLst/>
              <a:ahLst/>
              <a:cxnLst/>
              <a:rect l="0" t="0" r="0" b="0"/>
              <a:pathLst>
                <a:path w="70477" h="71313">
                  <a:moveTo>
                    <a:pt x="28292" y="0"/>
                  </a:moveTo>
                  <a:lnTo>
                    <a:pt x="70477" y="42688"/>
                  </a:lnTo>
                  <a:lnTo>
                    <a:pt x="47477" y="71313"/>
                  </a:lnTo>
                  <a:lnTo>
                    <a:pt x="0" y="23335"/>
                  </a:lnTo>
                  <a:lnTo>
                    <a:pt x="2829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9" name="Shape 573">
              <a:extLst>
                <a:ext uri="{FF2B5EF4-FFF2-40B4-BE49-F238E27FC236}">
                  <a16:creationId xmlns:a16="http://schemas.microsoft.com/office/drawing/2014/main" id="{79510324-D01F-4BEA-8731-461CC54CA557}"/>
                </a:ext>
              </a:extLst>
            </p:cNvPr>
            <p:cNvSpPr/>
            <p:nvPr/>
          </p:nvSpPr>
          <p:spPr>
            <a:xfrm>
              <a:off x="945928" y="454475"/>
              <a:ext cx="179623" cy="172828"/>
            </a:xfrm>
            <a:custGeom>
              <a:avLst/>
              <a:gdLst/>
              <a:ahLst/>
              <a:cxnLst/>
              <a:rect l="0" t="0" r="0" b="0"/>
              <a:pathLst>
                <a:path w="179623" h="172828">
                  <a:moveTo>
                    <a:pt x="176411" y="0"/>
                  </a:moveTo>
                  <a:lnTo>
                    <a:pt x="179623" y="1358"/>
                  </a:lnTo>
                  <a:lnTo>
                    <a:pt x="179623" y="1581"/>
                  </a:lnTo>
                  <a:lnTo>
                    <a:pt x="170200" y="57771"/>
                  </a:lnTo>
                  <a:cubicBezTo>
                    <a:pt x="164993" y="76152"/>
                    <a:pt x="157711" y="93930"/>
                    <a:pt x="148287" y="110552"/>
                  </a:cubicBezTo>
                  <a:cubicBezTo>
                    <a:pt x="132517" y="138507"/>
                    <a:pt x="104761" y="162144"/>
                    <a:pt x="70812" y="160773"/>
                  </a:cubicBezTo>
                  <a:cubicBezTo>
                    <a:pt x="64483" y="160438"/>
                    <a:pt x="58289" y="159233"/>
                    <a:pt x="52631" y="157358"/>
                  </a:cubicBezTo>
                  <a:lnTo>
                    <a:pt x="40446" y="172828"/>
                  </a:lnTo>
                  <a:lnTo>
                    <a:pt x="0" y="132551"/>
                  </a:lnTo>
                  <a:lnTo>
                    <a:pt x="15267" y="120029"/>
                  </a:lnTo>
                  <a:cubicBezTo>
                    <a:pt x="13560" y="114872"/>
                    <a:pt x="12355" y="109215"/>
                    <a:pt x="12019" y="103389"/>
                  </a:cubicBezTo>
                  <a:cubicBezTo>
                    <a:pt x="10145" y="69774"/>
                    <a:pt x="29497" y="37399"/>
                    <a:pt x="59496" y="22466"/>
                  </a:cubicBezTo>
                  <a:cubicBezTo>
                    <a:pt x="78345" y="13024"/>
                    <a:pt x="97898" y="12857"/>
                    <a:pt x="118456" y="13895"/>
                  </a:cubicBezTo>
                  <a:cubicBezTo>
                    <a:pt x="138342" y="14932"/>
                    <a:pt x="161478" y="14932"/>
                    <a:pt x="17641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0" name="Shape 574">
              <a:extLst>
                <a:ext uri="{FF2B5EF4-FFF2-40B4-BE49-F238E27FC236}">
                  <a16:creationId xmlns:a16="http://schemas.microsoft.com/office/drawing/2014/main" id="{153CA394-013F-40C3-8577-54BBA114069B}"/>
                </a:ext>
              </a:extLst>
            </p:cNvPr>
            <p:cNvSpPr/>
            <p:nvPr/>
          </p:nvSpPr>
          <p:spPr>
            <a:xfrm>
              <a:off x="745146" y="703426"/>
              <a:ext cx="195681" cy="206713"/>
            </a:xfrm>
            <a:custGeom>
              <a:avLst/>
              <a:gdLst/>
              <a:ahLst/>
              <a:cxnLst/>
              <a:rect l="0" t="0" r="0" b="0"/>
              <a:pathLst>
                <a:path w="195681" h="206713">
                  <a:moveTo>
                    <a:pt x="195681" y="0"/>
                  </a:moveTo>
                  <a:lnTo>
                    <a:pt x="195681" y="35592"/>
                  </a:lnTo>
                  <a:lnTo>
                    <a:pt x="192679" y="35257"/>
                  </a:lnTo>
                  <a:cubicBezTo>
                    <a:pt x="173327" y="36998"/>
                    <a:pt x="159098" y="53973"/>
                    <a:pt x="160806" y="73157"/>
                  </a:cubicBezTo>
                  <a:cubicBezTo>
                    <a:pt x="162111" y="87546"/>
                    <a:pt x="171986" y="99147"/>
                    <a:pt x="184936" y="103327"/>
                  </a:cubicBezTo>
                  <a:lnTo>
                    <a:pt x="195681" y="104525"/>
                  </a:lnTo>
                  <a:lnTo>
                    <a:pt x="195681" y="161563"/>
                  </a:lnTo>
                  <a:lnTo>
                    <a:pt x="173803" y="176057"/>
                  </a:lnTo>
                  <a:cubicBezTo>
                    <a:pt x="144760" y="191475"/>
                    <a:pt x="112237" y="201448"/>
                    <a:pt x="77475" y="204503"/>
                  </a:cubicBezTo>
                  <a:cubicBezTo>
                    <a:pt x="50757" y="206713"/>
                    <a:pt x="24675" y="204838"/>
                    <a:pt x="0" y="199181"/>
                  </a:cubicBezTo>
                  <a:cubicBezTo>
                    <a:pt x="14229" y="184616"/>
                    <a:pt x="29664" y="171224"/>
                    <a:pt x="45099" y="157865"/>
                  </a:cubicBezTo>
                  <a:cubicBezTo>
                    <a:pt x="52331" y="165901"/>
                    <a:pt x="62944" y="170721"/>
                    <a:pt x="74428" y="169684"/>
                  </a:cubicBezTo>
                  <a:cubicBezTo>
                    <a:pt x="93613" y="167943"/>
                    <a:pt x="107842" y="150968"/>
                    <a:pt x="106134" y="131783"/>
                  </a:cubicBezTo>
                  <a:cubicBezTo>
                    <a:pt x="105432" y="123379"/>
                    <a:pt x="101849" y="116014"/>
                    <a:pt x="96358" y="110356"/>
                  </a:cubicBezTo>
                  <a:cubicBezTo>
                    <a:pt x="101681" y="105066"/>
                    <a:pt x="106972" y="99742"/>
                    <a:pt x="112295" y="94251"/>
                  </a:cubicBezTo>
                  <a:lnTo>
                    <a:pt x="19568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1" name="Shape 575">
              <a:extLst>
                <a:ext uri="{FF2B5EF4-FFF2-40B4-BE49-F238E27FC236}">
                  <a16:creationId xmlns:a16="http://schemas.microsoft.com/office/drawing/2014/main" id="{4C03186D-E264-49DD-9A00-97DAEAB75AF1}"/>
                </a:ext>
              </a:extLst>
            </p:cNvPr>
            <p:cNvSpPr/>
            <p:nvPr/>
          </p:nvSpPr>
          <p:spPr>
            <a:xfrm>
              <a:off x="940826" y="625555"/>
              <a:ext cx="119555" cy="239434"/>
            </a:xfrm>
            <a:custGeom>
              <a:avLst/>
              <a:gdLst/>
              <a:ahLst/>
              <a:cxnLst/>
              <a:rect l="0" t="0" r="0" b="0"/>
              <a:pathLst>
                <a:path w="119555" h="239434">
                  <a:moveTo>
                    <a:pt x="111170" y="0"/>
                  </a:moveTo>
                  <a:cubicBezTo>
                    <a:pt x="111539" y="2578"/>
                    <a:pt x="111874" y="5324"/>
                    <a:pt x="112042" y="7902"/>
                  </a:cubicBezTo>
                  <a:lnTo>
                    <a:pt x="112039" y="7903"/>
                  </a:lnTo>
                  <a:cubicBezTo>
                    <a:pt x="119555" y="94990"/>
                    <a:pt x="82053" y="175660"/>
                    <a:pt x="18921" y="226900"/>
                  </a:cubicBezTo>
                  <a:lnTo>
                    <a:pt x="0" y="239434"/>
                  </a:lnTo>
                  <a:lnTo>
                    <a:pt x="0" y="182396"/>
                  </a:lnTo>
                  <a:lnTo>
                    <a:pt x="3026" y="182734"/>
                  </a:lnTo>
                  <a:cubicBezTo>
                    <a:pt x="22211" y="181027"/>
                    <a:pt x="36440" y="164052"/>
                    <a:pt x="34899" y="145002"/>
                  </a:cubicBezTo>
                  <a:cubicBezTo>
                    <a:pt x="33594" y="130487"/>
                    <a:pt x="23719" y="118855"/>
                    <a:pt x="10769" y="114666"/>
                  </a:cubicBezTo>
                  <a:lnTo>
                    <a:pt x="0" y="113463"/>
                  </a:lnTo>
                  <a:lnTo>
                    <a:pt x="0" y="77871"/>
                  </a:lnTo>
                  <a:lnTo>
                    <a:pt x="28373" y="45801"/>
                  </a:lnTo>
                  <a:cubicBezTo>
                    <a:pt x="33529" y="48046"/>
                    <a:pt x="39355" y="49216"/>
                    <a:pt x="45515" y="48715"/>
                  </a:cubicBezTo>
                  <a:cubicBezTo>
                    <a:pt x="64700" y="46973"/>
                    <a:pt x="78929" y="29999"/>
                    <a:pt x="77221" y="10814"/>
                  </a:cubicBezTo>
                  <a:cubicBezTo>
                    <a:pt x="77221" y="10479"/>
                    <a:pt x="77053" y="9944"/>
                    <a:pt x="77053" y="9609"/>
                  </a:cubicBezTo>
                  <a:cubicBezTo>
                    <a:pt x="89241" y="8737"/>
                    <a:pt x="100725" y="5324"/>
                    <a:pt x="11117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2" name="Shape 576">
              <a:extLst>
                <a:ext uri="{FF2B5EF4-FFF2-40B4-BE49-F238E27FC236}">
                  <a16:creationId xmlns:a16="http://schemas.microsoft.com/office/drawing/2014/main" id="{9FF27B7D-30C3-4E73-819E-308B8897123F}"/>
                </a:ext>
              </a:extLst>
            </p:cNvPr>
            <p:cNvSpPr/>
            <p:nvPr/>
          </p:nvSpPr>
          <p:spPr>
            <a:xfrm>
              <a:off x="268443" y="468661"/>
              <a:ext cx="163635" cy="384202"/>
            </a:xfrm>
            <a:custGeom>
              <a:avLst/>
              <a:gdLst/>
              <a:ahLst/>
              <a:cxnLst/>
              <a:rect l="0" t="0" r="0" b="0"/>
              <a:pathLst>
                <a:path w="163635" h="384202">
                  <a:moveTo>
                    <a:pt x="163635" y="0"/>
                  </a:moveTo>
                  <a:lnTo>
                    <a:pt x="163635" y="132419"/>
                  </a:lnTo>
                  <a:lnTo>
                    <a:pt x="159107" y="131686"/>
                  </a:lnTo>
                  <a:cubicBezTo>
                    <a:pt x="132188" y="134600"/>
                    <a:pt x="111798" y="151741"/>
                    <a:pt x="113842" y="169921"/>
                  </a:cubicBezTo>
                  <a:lnTo>
                    <a:pt x="113840" y="169921"/>
                  </a:lnTo>
                  <a:cubicBezTo>
                    <a:pt x="114777" y="179011"/>
                    <a:pt x="120821" y="183858"/>
                    <a:pt x="130015" y="186064"/>
                  </a:cubicBezTo>
                  <a:lnTo>
                    <a:pt x="163635" y="186348"/>
                  </a:lnTo>
                  <a:lnTo>
                    <a:pt x="163635" y="384202"/>
                  </a:lnTo>
                  <a:lnTo>
                    <a:pt x="132295" y="352968"/>
                  </a:lnTo>
                  <a:cubicBezTo>
                    <a:pt x="90181" y="305780"/>
                    <a:pt x="53709" y="243503"/>
                    <a:pt x="26715" y="171824"/>
                  </a:cubicBezTo>
                  <a:cubicBezTo>
                    <a:pt x="18914" y="151269"/>
                    <a:pt x="13130" y="130446"/>
                    <a:pt x="8740" y="109747"/>
                  </a:cubicBezTo>
                  <a:lnTo>
                    <a:pt x="0" y="53987"/>
                  </a:lnTo>
                  <a:lnTo>
                    <a:pt x="0" y="45690"/>
                  </a:lnTo>
                  <a:lnTo>
                    <a:pt x="4450" y="31778"/>
                  </a:lnTo>
                  <a:cubicBezTo>
                    <a:pt x="6860" y="29033"/>
                    <a:pt x="9941" y="26991"/>
                    <a:pt x="13189" y="25786"/>
                  </a:cubicBezTo>
                  <a:cubicBezTo>
                    <a:pt x="15599" y="24915"/>
                    <a:pt x="17977" y="24413"/>
                    <a:pt x="20387" y="24413"/>
                  </a:cubicBezTo>
                  <a:cubicBezTo>
                    <a:pt x="60519" y="23509"/>
                    <a:pt x="97161" y="20101"/>
                    <a:pt x="147494" y="5444"/>
                  </a:cubicBezTo>
                  <a:lnTo>
                    <a:pt x="16363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3" name="Shape 577">
              <a:extLst>
                <a:ext uri="{FF2B5EF4-FFF2-40B4-BE49-F238E27FC236}">
                  <a16:creationId xmlns:a16="http://schemas.microsoft.com/office/drawing/2014/main" id="{DCD5C920-215D-40B8-B916-E50CD8D894B9}"/>
                </a:ext>
              </a:extLst>
            </p:cNvPr>
            <p:cNvSpPr/>
            <p:nvPr/>
          </p:nvSpPr>
          <p:spPr>
            <a:xfrm>
              <a:off x="432077" y="401457"/>
              <a:ext cx="149518" cy="514262"/>
            </a:xfrm>
            <a:custGeom>
              <a:avLst/>
              <a:gdLst/>
              <a:ahLst/>
              <a:cxnLst/>
              <a:rect l="0" t="0" r="0" b="0"/>
              <a:pathLst>
                <a:path w="149518" h="514262">
                  <a:moveTo>
                    <a:pt x="149518" y="0"/>
                  </a:moveTo>
                  <a:lnTo>
                    <a:pt x="149518" y="163932"/>
                  </a:lnTo>
                  <a:lnTo>
                    <a:pt x="148853" y="166230"/>
                  </a:lnTo>
                  <a:cubicBezTo>
                    <a:pt x="148049" y="172989"/>
                    <a:pt x="148269" y="179744"/>
                    <a:pt x="149332" y="185753"/>
                  </a:cubicBezTo>
                  <a:lnTo>
                    <a:pt x="149518" y="186258"/>
                  </a:lnTo>
                  <a:lnTo>
                    <a:pt x="149518" y="362363"/>
                  </a:lnTo>
                  <a:lnTo>
                    <a:pt x="126568" y="367389"/>
                  </a:lnTo>
                  <a:cubicBezTo>
                    <a:pt x="98328" y="369706"/>
                    <a:pt x="70618" y="361796"/>
                    <a:pt x="51986" y="355243"/>
                  </a:cubicBezTo>
                  <a:cubicBezTo>
                    <a:pt x="50111" y="354740"/>
                    <a:pt x="48035" y="355075"/>
                    <a:pt x="46496" y="356280"/>
                  </a:cubicBezTo>
                  <a:cubicBezTo>
                    <a:pt x="44955" y="357654"/>
                    <a:pt x="44286" y="359561"/>
                    <a:pt x="44453" y="361603"/>
                  </a:cubicBezTo>
                  <a:cubicBezTo>
                    <a:pt x="45491" y="368801"/>
                    <a:pt x="47032" y="376000"/>
                    <a:pt x="49776" y="383198"/>
                  </a:cubicBezTo>
                  <a:cubicBezTo>
                    <a:pt x="65346" y="424355"/>
                    <a:pt x="102214" y="446584"/>
                    <a:pt x="142811" y="446454"/>
                  </a:cubicBezTo>
                  <a:lnTo>
                    <a:pt x="149518" y="445198"/>
                  </a:lnTo>
                  <a:lnTo>
                    <a:pt x="149518" y="514262"/>
                  </a:lnTo>
                  <a:lnTo>
                    <a:pt x="108098" y="510790"/>
                  </a:lnTo>
                  <a:cubicBezTo>
                    <a:pt x="70924" y="502294"/>
                    <a:pt x="34767" y="482114"/>
                    <a:pt x="1244" y="452647"/>
                  </a:cubicBezTo>
                  <a:lnTo>
                    <a:pt x="0" y="451406"/>
                  </a:lnTo>
                  <a:lnTo>
                    <a:pt x="0" y="253553"/>
                  </a:lnTo>
                  <a:lnTo>
                    <a:pt x="1465" y="253565"/>
                  </a:lnTo>
                  <a:cubicBezTo>
                    <a:pt x="28383" y="250485"/>
                    <a:pt x="51853" y="261634"/>
                    <a:pt x="49810" y="243454"/>
                  </a:cubicBezTo>
                  <a:cubicBezTo>
                    <a:pt x="48280" y="229819"/>
                    <a:pt x="33716" y="209931"/>
                    <a:pt x="15103" y="202068"/>
                  </a:cubicBezTo>
                  <a:lnTo>
                    <a:pt x="0" y="199624"/>
                  </a:lnTo>
                  <a:lnTo>
                    <a:pt x="0" y="67205"/>
                  </a:lnTo>
                  <a:lnTo>
                    <a:pt x="39394" y="53918"/>
                  </a:lnTo>
                  <a:cubicBezTo>
                    <a:pt x="80275" y="38501"/>
                    <a:pt x="110483" y="24063"/>
                    <a:pt x="135593" y="9194"/>
                  </a:cubicBezTo>
                  <a:lnTo>
                    <a:pt x="14951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4" name="Shape 578">
              <a:extLst>
                <a:ext uri="{FF2B5EF4-FFF2-40B4-BE49-F238E27FC236}">
                  <a16:creationId xmlns:a16="http://schemas.microsoft.com/office/drawing/2014/main" id="{F1A5115F-15B3-4B1B-A221-E97E482CB49A}"/>
                </a:ext>
              </a:extLst>
            </p:cNvPr>
            <p:cNvSpPr/>
            <p:nvPr/>
          </p:nvSpPr>
          <p:spPr>
            <a:xfrm>
              <a:off x="581596" y="358015"/>
              <a:ext cx="215845" cy="558425"/>
            </a:xfrm>
            <a:custGeom>
              <a:avLst/>
              <a:gdLst/>
              <a:ahLst/>
              <a:cxnLst/>
              <a:rect l="0" t="0" r="0" b="0"/>
              <a:pathLst>
                <a:path w="215845" h="558425">
                  <a:moveTo>
                    <a:pt x="68463" y="503"/>
                  </a:moveTo>
                  <a:cubicBezTo>
                    <a:pt x="74456" y="1340"/>
                    <a:pt x="79947" y="4620"/>
                    <a:pt x="83362" y="9576"/>
                  </a:cubicBezTo>
                  <a:lnTo>
                    <a:pt x="83360" y="9576"/>
                  </a:lnTo>
                  <a:cubicBezTo>
                    <a:pt x="106328" y="42652"/>
                    <a:pt x="128425" y="79347"/>
                    <a:pt x="143826" y="120495"/>
                  </a:cubicBezTo>
                  <a:cubicBezTo>
                    <a:pt x="215845" y="311630"/>
                    <a:pt x="193046" y="497116"/>
                    <a:pt x="58986" y="547506"/>
                  </a:cubicBezTo>
                  <a:cubicBezTo>
                    <a:pt x="42228" y="553805"/>
                    <a:pt x="25388" y="557374"/>
                    <a:pt x="8606" y="558425"/>
                  </a:cubicBezTo>
                  <a:lnTo>
                    <a:pt x="0" y="557704"/>
                  </a:lnTo>
                  <a:lnTo>
                    <a:pt x="0" y="488640"/>
                  </a:lnTo>
                  <a:lnTo>
                    <a:pt x="34481" y="482185"/>
                  </a:lnTo>
                  <a:lnTo>
                    <a:pt x="34479" y="482185"/>
                  </a:lnTo>
                  <a:cubicBezTo>
                    <a:pt x="89353" y="461597"/>
                    <a:pt x="119352" y="406753"/>
                    <a:pt x="98360" y="351878"/>
                  </a:cubicBezTo>
                  <a:cubicBezTo>
                    <a:pt x="95614" y="344679"/>
                    <a:pt x="92199" y="338150"/>
                    <a:pt x="88082" y="332157"/>
                  </a:cubicBezTo>
                  <a:cubicBezTo>
                    <a:pt x="87077" y="330450"/>
                    <a:pt x="85168" y="329580"/>
                    <a:pt x="83126" y="329580"/>
                  </a:cubicBezTo>
                  <a:cubicBezTo>
                    <a:pt x="81084" y="329580"/>
                    <a:pt x="79376" y="330785"/>
                    <a:pt x="78338" y="332492"/>
                  </a:cubicBezTo>
                  <a:cubicBezTo>
                    <a:pt x="65482" y="355493"/>
                    <a:pt x="42008" y="390783"/>
                    <a:pt x="5149" y="404676"/>
                  </a:cubicBezTo>
                  <a:lnTo>
                    <a:pt x="0" y="405804"/>
                  </a:lnTo>
                  <a:lnTo>
                    <a:pt x="0" y="229700"/>
                  </a:lnTo>
                  <a:lnTo>
                    <a:pt x="5353" y="244241"/>
                  </a:lnTo>
                  <a:cubicBezTo>
                    <a:pt x="15632" y="259475"/>
                    <a:pt x="26245" y="235836"/>
                    <a:pt x="48711" y="220570"/>
                  </a:cubicBezTo>
                  <a:cubicBezTo>
                    <a:pt x="71177" y="205336"/>
                    <a:pt x="87448" y="190068"/>
                    <a:pt x="77203" y="174836"/>
                  </a:cubicBezTo>
                  <a:cubicBezTo>
                    <a:pt x="72047" y="167202"/>
                    <a:pt x="62831" y="163427"/>
                    <a:pt x="52096" y="163469"/>
                  </a:cubicBezTo>
                  <a:cubicBezTo>
                    <a:pt x="41361" y="163510"/>
                    <a:pt x="29108" y="167369"/>
                    <a:pt x="17875" y="175002"/>
                  </a:cubicBezTo>
                  <a:cubicBezTo>
                    <a:pt x="12258" y="178810"/>
                    <a:pt x="8025" y="184098"/>
                    <a:pt x="4995" y="190124"/>
                  </a:cubicBezTo>
                  <a:lnTo>
                    <a:pt x="0" y="207374"/>
                  </a:lnTo>
                  <a:lnTo>
                    <a:pt x="0" y="43442"/>
                  </a:lnTo>
                  <a:lnTo>
                    <a:pt x="20614" y="29832"/>
                  </a:lnTo>
                  <a:cubicBezTo>
                    <a:pt x="31318" y="22005"/>
                    <a:pt x="41444" y="13895"/>
                    <a:pt x="51689" y="5324"/>
                  </a:cubicBezTo>
                  <a:cubicBezTo>
                    <a:pt x="53563" y="3750"/>
                    <a:pt x="55773" y="2578"/>
                    <a:pt x="58017" y="1708"/>
                  </a:cubicBezTo>
                  <a:cubicBezTo>
                    <a:pt x="61264" y="503"/>
                    <a:pt x="64847" y="0"/>
                    <a:pt x="68463" y="50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5" name="Shape 579">
              <a:extLst>
                <a:ext uri="{FF2B5EF4-FFF2-40B4-BE49-F238E27FC236}">
                  <a16:creationId xmlns:a16="http://schemas.microsoft.com/office/drawing/2014/main" id="{04DF5F72-252D-4646-ADA8-055DDA31C4B1}"/>
                </a:ext>
              </a:extLst>
            </p:cNvPr>
            <p:cNvSpPr/>
            <p:nvPr/>
          </p:nvSpPr>
          <p:spPr>
            <a:xfrm>
              <a:off x="677112" y="626935"/>
              <a:ext cx="269117" cy="298113"/>
            </a:xfrm>
            <a:custGeom>
              <a:avLst/>
              <a:gdLst/>
              <a:ahLst/>
              <a:cxnLst/>
              <a:rect l="0" t="0" r="0" b="0"/>
              <a:pathLst>
                <a:path w="269117" h="298113">
                  <a:moveTo>
                    <a:pt x="221305" y="0"/>
                  </a:moveTo>
                  <a:lnTo>
                    <a:pt x="269117" y="48518"/>
                  </a:lnTo>
                  <a:cubicBezTo>
                    <a:pt x="213576" y="106972"/>
                    <a:pt x="41650" y="298113"/>
                    <a:pt x="19184" y="291250"/>
                  </a:cubicBezTo>
                  <a:cubicBezTo>
                    <a:pt x="13693" y="289509"/>
                    <a:pt x="5826" y="283014"/>
                    <a:pt x="1707" y="279063"/>
                  </a:cubicBezTo>
                  <a:cubicBezTo>
                    <a:pt x="1205" y="278394"/>
                    <a:pt x="502" y="277858"/>
                    <a:pt x="0" y="277189"/>
                  </a:cubicBezTo>
                  <a:cubicBezTo>
                    <a:pt x="63410" y="248398"/>
                    <a:pt x="99401" y="187193"/>
                    <a:pt x="110215" y="109384"/>
                  </a:cubicBezTo>
                  <a:cubicBezTo>
                    <a:pt x="153942" y="65153"/>
                    <a:pt x="198002" y="22465"/>
                    <a:pt x="22130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6" name="Shape 580">
              <a:extLst>
                <a:ext uri="{FF2B5EF4-FFF2-40B4-BE49-F238E27FC236}">
                  <a16:creationId xmlns:a16="http://schemas.microsoft.com/office/drawing/2014/main" id="{4C3D5BC1-073B-4D47-B7DA-E575D791726B}"/>
                </a:ext>
              </a:extLst>
            </p:cNvPr>
            <p:cNvSpPr/>
            <p:nvPr/>
          </p:nvSpPr>
          <p:spPr>
            <a:xfrm>
              <a:off x="723213" y="404528"/>
              <a:ext cx="89830" cy="302823"/>
            </a:xfrm>
            <a:custGeom>
              <a:avLst/>
              <a:gdLst/>
              <a:ahLst/>
              <a:cxnLst/>
              <a:rect l="0" t="0" r="0" b="0"/>
              <a:pathLst>
                <a:path w="89830" h="302823">
                  <a:moveTo>
                    <a:pt x="89830" y="0"/>
                  </a:moveTo>
                  <a:lnTo>
                    <a:pt x="89830" y="28167"/>
                  </a:lnTo>
                  <a:lnTo>
                    <a:pt x="80296" y="28841"/>
                  </a:lnTo>
                  <a:cubicBezTo>
                    <a:pt x="66870" y="32583"/>
                    <a:pt x="56273" y="44046"/>
                    <a:pt x="54339" y="58710"/>
                  </a:cubicBezTo>
                  <a:cubicBezTo>
                    <a:pt x="51796" y="78263"/>
                    <a:pt x="65656" y="96243"/>
                    <a:pt x="85210" y="98821"/>
                  </a:cubicBezTo>
                  <a:lnTo>
                    <a:pt x="89830" y="98529"/>
                  </a:lnTo>
                  <a:lnTo>
                    <a:pt x="89830" y="281487"/>
                  </a:lnTo>
                  <a:lnTo>
                    <a:pt x="66862" y="302823"/>
                  </a:lnTo>
                  <a:cubicBezTo>
                    <a:pt x="70778" y="234752"/>
                    <a:pt x="57253" y="156578"/>
                    <a:pt x="27422" y="77396"/>
                  </a:cubicBezTo>
                  <a:cubicBezTo>
                    <a:pt x="19721" y="56838"/>
                    <a:pt x="10279" y="37454"/>
                    <a:pt x="0" y="18939"/>
                  </a:cubicBezTo>
                  <a:cubicBezTo>
                    <a:pt x="12690" y="11037"/>
                    <a:pt x="31038" y="4709"/>
                    <a:pt x="57085" y="759"/>
                  </a:cubicBezTo>
                  <a:lnTo>
                    <a:pt x="57089" y="760"/>
                  </a:lnTo>
                  <a:lnTo>
                    <a:pt x="8983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7" name="Shape 581">
              <a:extLst>
                <a:ext uri="{FF2B5EF4-FFF2-40B4-BE49-F238E27FC236}">
                  <a16:creationId xmlns:a16="http://schemas.microsoft.com/office/drawing/2014/main" id="{9021C965-FC14-416B-AF2E-7E1487A8737E}"/>
                </a:ext>
              </a:extLst>
            </p:cNvPr>
            <p:cNvSpPr/>
            <p:nvPr/>
          </p:nvSpPr>
          <p:spPr>
            <a:xfrm>
              <a:off x="813043" y="403982"/>
              <a:ext cx="166939" cy="282032"/>
            </a:xfrm>
            <a:custGeom>
              <a:avLst/>
              <a:gdLst/>
              <a:ahLst/>
              <a:cxnLst/>
              <a:rect l="0" t="0" r="0" b="0"/>
              <a:pathLst>
                <a:path w="166939" h="282032">
                  <a:moveTo>
                    <a:pt x="23493" y="0"/>
                  </a:moveTo>
                  <a:cubicBezTo>
                    <a:pt x="78361" y="5727"/>
                    <a:pt x="128394" y="31722"/>
                    <a:pt x="166939" y="70544"/>
                  </a:cubicBezTo>
                  <a:cubicBezTo>
                    <a:pt x="155957" y="78612"/>
                    <a:pt x="146884" y="88723"/>
                    <a:pt x="139686" y="100039"/>
                  </a:cubicBezTo>
                  <a:cubicBezTo>
                    <a:pt x="134027" y="86313"/>
                    <a:pt x="119965" y="77239"/>
                    <a:pt x="104363" y="78612"/>
                  </a:cubicBezTo>
                  <a:cubicBezTo>
                    <a:pt x="85011" y="80353"/>
                    <a:pt x="70782" y="97328"/>
                    <a:pt x="72489" y="116512"/>
                  </a:cubicBezTo>
                  <a:cubicBezTo>
                    <a:pt x="74230" y="135697"/>
                    <a:pt x="91205" y="149926"/>
                    <a:pt x="110389" y="148219"/>
                  </a:cubicBezTo>
                  <a:cubicBezTo>
                    <a:pt x="115345" y="147716"/>
                    <a:pt x="119798" y="146344"/>
                    <a:pt x="123916" y="144101"/>
                  </a:cubicBezTo>
                  <a:cubicBezTo>
                    <a:pt x="123079" y="150128"/>
                    <a:pt x="122912" y="156120"/>
                    <a:pt x="123246" y="162113"/>
                  </a:cubicBezTo>
                  <a:cubicBezTo>
                    <a:pt x="123413" y="165395"/>
                    <a:pt x="123782" y="168476"/>
                    <a:pt x="124285" y="171556"/>
                  </a:cubicBezTo>
                  <a:cubicBezTo>
                    <a:pt x="92742" y="193652"/>
                    <a:pt x="64954" y="220403"/>
                    <a:pt x="37364" y="247322"/>
                  </a:cubicBezTo>
                  <a:lnTo>
                    <a:pt x="0" y="282032"/>
                  </a:lnTo>
                  <a:lnTo>
                    <a:pt x="0" y="99075"/>
                  </a:lnTo>
                  <a:lnTo>
                    <a:pt x="9533" y="98474"/>
                  </a:lnTo>
                  <a:cubicBezTo>
                    <a:pt x="22959" y="94800"/>
                    <a:pt x="33556" y="83287"/>
                    <a:pt x="35490" y="68496"/>
                  </a:cubicBezTo>
                  <a:cubicBezTo>
                    <a:pt x="38034" y="48943"/>
                    <a:pt x="24172" y="30964"/>
                    <a:pt x="4620" y="28386"/>
                  </a:cubicBezTo>
                  <a:lnTo>
                    <a:pt x="0" y="28712"/>
                  </a:lnTo>
                  <a:lnTo>
                    <a:pt x="0" y="546"/>
                  </a:lnTo>
                  <a:lnTo>
                    <a:pt x="234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90" name="Group 89">
            <a:extLst>
              <a:ext uri="{FF2B5EF4-FFF2-40B4-BE49-F238E27FC236}">
                <a16:creationId xmlns:a16="http://schemas.microsoft.com/office/drawing/2014/main" id="{9AE004CE-120D-41FD-BD99-CB739645FE86}"/>
              </a:ext>
            </a:extLst>
          </p:cNvPr>
          <p:cNvGrpSpPr/>
          <p:nvPr/>
        </p:nvGrpSpPr>
        <p:grpSpPr>
          <a:xfrm>
            <a:off x="5216218" y="1826232"/>
            <a:ext cx="713444" cy="689883"/>
            <a:chOff x="0" y="0"/>
            <a:chExt cx="1393991" cy="1331996"/>
          </a:xfrm>
        </p:grpSpPr>
        <p:sp>
          <p:nvSpPr>
            <p:cNvPr id="91" name="Shape 583">
              <a:extLst>
                <a:ext uri="{FF2B5EF4-FFF2-40B4-BE49-F238E27FC236}">
                  <a16:creationId xmlns:a16="http://schemas.microsoft.com/office/drawing/2014/main" id="{4BF9D24F-D545-4724-8AAA-4E06BD4C9720}"/>
                </a:ext>
              </a:extLst>
            </p:cNvPr>
            <p:cNvSpPr/>
            <p:nvPr/>
          </p:nvSpPr>
          <p:spPr>
            <a:xfrm>
              <a:off x="0" y="0"/>
              <a:ext cx="1393991" cy="1331996"/>
            </a:xfrm>
            <a:custGeom>
              <a:avLst/>
              <a:gdLst/>
              <a:ahLst/>
              <a:cxnLst/>
              <a:rect l="0" t="0" r="0" b="0"/>
              <a:pathLst>
                <a:path w="1393991" h="1331996">
                  <a:moveTo>
                    <a:pt x="696995" y="0"/>
                  </a:moveTo>
                  <a:cubicBezTo>
                    <a:pt x="859506" y="0"/>
                    <a:pt x="1022016" y="61996"/>
                    <a:pt x="1146009" y="185988"/>
                  </a:cubicBezTo>
                  <a:cubicBezTo>
                    <a:pt x="1393991" y="433971"/>
                    <a:pt x="1393991" y="836030"/>
                    <a:pt x="1146009" y="1084013"/>
                  </a:cubicBezTo>
                  <a:cubicBezTo>
                    <a:pt x="898025" y="1331996"/>
                    <a:pt x="495965" y="1331996"/>
                    <a:pt x="247983" y="1084013"/>
                  </a:cubicBezTo>
                  <a:cubicBezTo>
                    <a:pt x="0" y="836030"/>
                    <a:pt x="0" y="433971"/>
                    <a:pt x="247983" y="185988"/>
                  </a:cubicBezTo>
                  <a:cubicBezTo>
                    <a:pt x="371974" y="61996"/>
                    <a:pt x="534485" y="0"/>
                    <a:pt x="696995"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92" name="Shape 584">
              <a:extLst>
                <a:ext uri="{FF2B5EF4-FFF2-40B4-BE49-F238E27FC236}">
                  <a16:creationId xmlns:a16="http://schemas.microsoft.com/office/drawing/2014/main" id="{D155F968-6B23-41E9-BFE3-B1F5D79A9412}"/>
                </a:ext>
              </a:extLst>
            </p:cNvPr>
            <p:cNvSpPr/>
            <p:nvPr/>
          </p:nvSpPr>
          <p:spPr>
            <a:xfrm>
              <a:off x="786836" y="620421"/>
              <a:ext cx="18160" cy="27668"/>
            </a:xfrm>
            <a:custGeom>
              <a:avLst/>
              <a:gdLst/>
              <a:ahLst/>
              <a:cxnLst/>
              <a:rect l="0" t="0" r="0" b="0"/>
              <a:pathLst>
                <a:path w="18160" h="27668">
                  <a:moveTo>
                    <a:pt x="18160" y="27668"/>
                  </a:moveTo>
                  <a:cubicBezTo>
                    <a:pt x="12496" y="16478"/>
                    <a:pt x="6523" y="7517"/>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3" name="Shape 585">
              <a:extLst>
                <a:ext uri="{FF2B5EF4-FFF2-40B4-BE49-F238E27FC236}">
                  <a16:creationId xmlns:a16="http://schemas.microsoft.com/office/drawing/2014/main" id="{9E6735E8-74CB-46AA-BC97-5314CD668590}"/>
                </a:ext>
              </a:extLst>
            </p:cNvPr>
            <p:cNvSpPr/>
            <p:nvPr/>
          </p:nvSpPr>
          <p:spPr>
            <a:xfrm>
              <a:off x="596207" y="281939"/>
              <a:ext cx="495395" cy="488431"/>
            </a:xfrm>
            <a:custGeom>
              <a:avLst/>
              <a:gdLst/>
              <a:ahLst/>
              <a:cxnLst/>
              <a:rect l="0" t="0" r="0" b="0"/>
              <a:pathLst>
                <a:path w="495395" h="488431">
                  <a:moveTo>
                    <a:pt x="245208" y="0"/>
                  </a:moveTo>
                  <a:cubicBezTo>
                    <a:pt x="317711" y="0"/>
                    <a:pt x="386021" y="31685"/>
                    <a:pt x="432642" y="86920"/>
                  </a:cubicBezTo>
                  <a:cubicBezTo>
                    <a:pt x="475038" y="137005"/>
                    <a:pt x="495395" y="200586"/>
                    <a:pt x="490006" y="265943"/>
                  </a:cubicBezTo>
                  <a:lnTo>
                    <a:pt x="490007" y="265944"/>
                  </a:lnTo>
                  <a:cubicBezTo>
                    <a:pt x="484618" y="331306"/>
                    <a:pt x="454030" y="390657"/>
                    <a:pt x="404014" y="432990"/>
                  </a:cubicBezTo>
                  <a:cubicBezTo>
                    <a:pt x="369205" y="462478"/>
                    <a:pt x="326981" y="481598"/>
                    <a:pt x="282350" y="488431"/>
                  </a:cubicBezTo>
                  <a:lnTo>
                    <a:pt x="282419" y="488328"/>
                  </a:lnTo>
                  <a:lnTo>
                    <a:pt x="282522" y="487778"/>
                  </a:lnTo>
                  <a:cubicBezTo>
                    <a:pt x="283792" y="481531"/>
                    <a:pt x="285886" y="471198"/>
                    <a:pt x="286402" y="459628"/>
                  </a:cubicBezTo>
                  <a:cubicBezTo>
                    <a:pt x="322927" y="452625"/>
                    <a:pt x="357426" y="436216"/>
                    <a:pt x="386130" y="411878"/>
                  </a:cubicBezTo>
                  <a:cubicBezTo>
                    <a:pt x="410194" y="391555"/>
                    <a:pt x="429040" y="366633"/>
                    <a:pt x="442153" y="338963"/>
                  </a:cubicBezTo>
                  <a:cubicBezTo>
                    <a:pt x="433846" y="337727"/>
                    <a:pt x="427736" y="334397"/>
                    <a:pt x="423582" y="330793"/>
                  </a:cubicBezTo>
                  <a:cubicBezTo>
                    <a:pt x="402847" y="312839"/>
                    <a:pt x="407688" y="276828"/>
                    <a:pt x="409782" y="266186"/>
                  </a:cubicBezTo>
                  <a:cubicBezTo>
                    <a:pt x="411704" y="256230"/>
                    <a:pt x="409370" y="251700"/>
                    <a:pt x="403534" y="240749"/>
                  </a:cubicBezTo>
                  <a:cubicBezTo>
                    <a:pt x="399964" y="233814"/>
                    <a:pt x="395363" y="224992"/>
                    <a:pt x="391209" y="212771"/>
                  </a:cubicBezTo>
                  <a:cubicBezTo>
                    <a:pt x="378955" y="176004"/>
                    <a:pt x="397218" y="153897"/>
                    <a:pt x="418192" y="145452"/>
                  </a:cubicBezTo>
                  <a:cubicBezTo>
                    <a:pt x="422758" y="143632"/>
                    <a:pt x="429040" y="141298"/>
                    <a:pt x="435906" y="140062"/>
                  </a:cubicBezTo>
                  <a:cubicBezTo>
                    <a:pt x="429040" y="127738"/>
                    <a:pt x="420870" y="115962"/>
                    <a:pt x="411566" y="104909"/>
                  </a:cubicBezTo>
                  <a:cubicBezTo>
                    <a:pt x="409782" y="102815"/>
                    <a:pt x="407825" y="101064"/>
                    <a:pt x="406178" y="99074"/>
                  </a:cubicBezTo>
                  <a:cubicBezTo>
                    <a:pt x="401062" y="112221"/>
                    <a:pt x="390696" y="125782"/>
                    <a:pt x="371642" y="135736"/>
                  </a:cubicBezTo>
                  <a:cubicBezTo>
                    <a:pt x="328011" y="158153"/>
                    <a:pt x="328320" y="180981"/>
                    <a:pt x="328766" y="209886"/>
                  </a:cubicBezTo>
                  <a:lnTo>
                    <a:pt x="328766" y="217370"/>
                  </a:lnTo>
                  <a:cubicBezTo>
                    <a:pt x="328766" y="228802"/>
                    <a:pt x="328766" y="244696"/>
                    <a:pt x="326947" y="261174"/>
                  </a:cubicBezTo>
                  <a:cubicBezTo>
                    <a:pt x="316098" y="247064"/>
                    <a:pt x="300548" y="236972"/>
                    <a:pt x="282834" y="232715"/>
                  </a:cubicBezTo>
                  <a:cubicBezTo>
                    <a:pt x="276690" y="231273"/>
                    <a:pt x="270477" y="230553"/>
                    <a:pt x="264332" y="230553"/>
                  </a:cubicBezTo>
                  <a:cubicBezTo>
                    <a:pt x="249741" y="230553"/>
                    <a:pt x="235358" y="234672"/>
                    <a:pt x="222896" y="242430"/>
                  </a:cubicBezTo>
                  <a:cubicBezTo>
                    <a:pt x="218880" y="244834"/>
                    <a:pt x="215070" y="247717"/>
                    <a:pt x="211637" y="250773"/>
                  </a:cubicBezTo>
                  <a:cubicBezTo>
                    <a:pt x="204943" y="256711"/>
                    <a:pt x="199382" y="263646"/>
                    <a:pt x="195194" y="271301"/>
                  </a:cubicBezTo>
                  <a:cubicBezTo>
                    <a:pt x="192413" y="258153"/>
                    <a:pt x="191932" y="243494"/>
                    <a:pt x="193890" y="227840"/>
                  </a:cubicBezTo>
                  <a:cubicBezTo>
                    <a:pt x="195845" y="212908"/>
                    <a:pt x="187950" y="192998"/>
                    <a:pt x="173806" y="177377"/>
                  </a:cubicBezTo>
                  <a:cubicBezTo>
                    <a:pt x="165396" y="168109"/>
                    <a:pt x="157363" y="165637"/>
                    <a:pt x="145073" y="161896"/>
                  </a:cubicBezTo>
                  <a:cubicBezTo>
                    <a:pt x="136113" y="159114"/>
                    <a:pt x="125850" y="155956"/>
                    <a:pt x="113834" y="149709"/>
                  </a:cubicBezTo>
                  <a:cubicBezTo>
                    <a:pt x="93511" y="139205"/>
                    <a:pt x="90422" y="113630"/>
                    <a:pt x="92276" y="90973"/>
                  </a:cubicBezTo>
                  <a:cubicBezTo>
                    <a:pt x="50738" y="131995"/>
                    <a:pt x="28905" y="186544"/>
                    <a:pt x="27944" y="241707"/>
                  </a:cubicBezTo>
                  <a:cubicBezTo>
                    <a:pt x="29729" y="244041"/>
                    <a:pt x="31411" y="246204"/>
                    <a:pt x="33094" y="248229"/>
                  </a:cubicBezTo>
                  <a:cubicBezTo>
                    <a:pt x="28802" y="246993"/>
                    <a:pt x="24580" y="246100"/>
                    <a:pt x="20530" y="245552"/>
                  </a:cubicBezTo>
                  <a:cubicBezTo>
                    <a:pt x="15964" y="244968"/>
                    <a:pt x="11570" y="244659"/>
                    <a:pt x="7382" y="244659"/>
                  </a:cubicBezTo>
                  <a:lnTo>
                    <a:pt x="6248" y="244659"/>
                  </a:lnTo>
                  <a:cubicBezTo>
                    <a:pt x="4154" y="244659"/>
                    <a:pt x="2094" y="244762"/>
                    <a:pt x="0" y="244934"/>
                  </a:cubicBezTo>
                  <a:cubicBezTo>
                    <a:pt x="241" y="175521"/>
                    <a:pt x="29764" y="106520"/>
                    <a:pt x="86749" y="58256"/>
                  </a:cubicBezTo>
                  <a:cubicBezTo>
                    <a:pt x="130999" y="20770"/>
                    <a:pt x="187295" y="0"/>
                    <a:pt x="24520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4" name="Shape 586">
              <a:extLst>
                <a:ext uri="{FF2B5EF4-FFF2-40B4-BE49-F238E27FC236}">
                  <a16:creationId xmlns:a16="http://schemas.microsoft.com/office/drawing/2014/main" id="{C6337DEE-F0C7-4EB4-BE89-2068287C5FC7}"/>
                </a:ext>
              </a:extLst>
            </p:cNvPr>
            <p:cNvSpPr/>
            <p:nvPr/>
          </p:nvSpPr>
          <p:spPr>
            <a:xfrm>
              <a:off x="666343" y="565256"/>
              <a:ext cx="142429" cy="193818"/>
            </a:xfrm>
            <a:custGeom>
              <a:avLst/>
              <a:gdLst/>
              <a:ahLst/>
              <a:cxnLst/>
              <a:rect l="0" t="0" r="0" b="0"/>
              <a:pathLst>
                <a:path w="142429" h="193818">
                  <a:moveTo>
                    <a:pt x="10951" y="0"/>
                  </a:moveTo>
                  <a:cubicBezTo>
                    <a:pt x="13800" y="893"/>
                    <a:pt x="16856" y="1716"/>
                    <a:pt x="20013" y="2608"/>
                  </a:cubicBezTo>
                  <a:cubicBezTo>
                    <a:pt x="28870" y="5080"/>
                    <a:pt x="38963" y="7998"/>
                    <a:pt x="50978" y="12874"/>
                  </a:cubicBezTo>
                  <a:cubicBezTo>
                    <a:pt x="81805" y="25541"/>
                    <a:pt x="103191" y="35188"/>
                    <a:pt x="120459" y="55132"/>
                  </a:cubicBezTo>
                  <a:cubicBezTo>
                    <a:pt x="126981" y="62650"/>
                    <a:pt x="132989" y="71610"/>
                    <a:pt x="138619" y="82800"/>
                  </a:cubicBezTo>
                  <a:cubicBezTo>
                    <a:pt x="139922" y="85375"/>
                    <a:pt x="141158" y="87984"/>
                    <a:pt x="142429" y="90696"/>
                  </a:cubicBezTo>
                  <a:lnTo>
                    <a:pt x="142429" y="90696"/>
                  </a:lnTo>
                  <a:lnTo>
                    <a:pt x="137965" y="109301"/>
                  </a:lnTo>
                  <a:lnTo>
                    <a:pt x="136524" y="115275"/>
                  </a:lnTo>
                  <a:cubicBezTo>
                    <a:pt x="135597" y="115687"/>
                    <a:pt x="134704" y="116064"/>
                    <a:pt x="133779" y="116477"/>
                  </a:cubicBezTo>
                  <a:cubicBezTo>
                    <a:pt x="131890" y="117265"/>
                    <a:pt x="130035" y="118192"/>
                    <a:pt x="128183" y="119325"/>
                  </a:cubicBezTo>
                  <a:cubicBezTo>
                    <a:pt x="113249" y="128079"/>
                    <a:pt x="103569" y="143322"/>
                    <a:pt x="98762" y="165945"/>
                  </a:cubicBezTo>
                  <a:cubicBezTo>
                    <a:pt x="97972" y="169514"/>
                    <a:pt x="96702" y="176140"/>
                    <a:pt x="94917" y="185305"/>
                  </a:cubicBezTo>
                  <a:lnTo>
                    <a:pt x="94436" y="187743"/>
                  </a:lnTo>
                  <a:cubicBezTo>
                    <a:pt x="94024" y="189666"/>
                    <a:pt x="93614" y="191760"/>
                    <a:pt x="93270" y="193818"/>
                  </a:cubicBezTo>
                  <a:cubicBezTo>
                    <a:pt x="58288" y="181496"/>
                    <a:pt x="26329" y="161242"/>
                    <a:pt x="0" y="134328"/>
                  </a:cubicBezTo>
                  <a:cubicBezTo>
                    <a:pt x="103" y="134122"/>
                    <a:pt x="172" y="133881"/>
                    <a:pt x="344" y="133641"/>
                  </a:cubicBezTo>
                  <a:cubicBezTo>
                    <a:pt x="1889" y="130655"/>
                    <a:pt x="3365" y="127908"/>
                    <a:pt x="4945" y="125094"/>
                  </a:cubicBezTo>
                  <a:lnTo>
                    <a:pt x="5253" y="124441"/>
                  </a:lnTo>
                  <a:cubicBezTo>
                    <a:pt x="13354" y="109474"/>
                    <a:pt x="22590" y="92447"/>
                    <a:pt x="25781" y="70579"/>
                  </a:cubicBezTo>
                  <a:cubicBezTo>
                    <a:pt x="26503" y="64949"/>
                    <a:pt x="26880" y="59389"/>
                    <a:pt x="26812" y="53896"/>
                  </a:cubicBezTo>
                  <a:cubicBezTo>
                    <a:pt x="26503" y="33539"/>
                    <a:pt x="20873" y="15036"/>
                    <a:pt x="1095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5" name="Shape 587">
              <a:extLst>
                <a:ext uri="{FF2B5EF4-FFF2-40B4-BE49-F238E27FC236}">
                  <a16:creationId xmlns:a16="http://schemas.microsoft.com/office/drawing/2014/main" id="{C9A90CBA-CEC6-4A1E-A79E-9D7E265A2DAB}"/>
                </a:ext>
              </a:extLst>
            </p:cNvPr>
            <p:cNvSpPr/>
            <p:nvPr/>
          </p:nvSpPr>
          <p:spPr>
            <a:xfrm>
              <a:off x="421546" y="865977"/>
              <a:ext cx="46481" cy="106761"/>
            </a:xfrm>
            <a:custGeom>
              <a:avLst/>
              <a:gdLst/>
              <a:ahLst/>
              <a:cxnLst/>
              <a:rect l="0" t="0" r="0" b="0"/>
              <a:pathLst>
                <a:path w="46481" h="106761">
                  <a:moveTo>
                    <a:pt x="34637" y="481"/>
                  </a:moveTo>
                  <a:cubicBezTo>
                    <a:pt x="41434" y="1064"/>
                    <a:pt x="46481" y="7071"/>
                    <a:pt x="45896" y="13800"/>
                  </a:cubicBezTo>
                  <a:lnTo>
                    <a:pt x="24785" y="106761"/>
                  </a:lnTo>
                  <a:lnTo>
                    <a:pt x="0" y="106731"/>
                  </a:lnTo>
                  <a:lnTo>
                    <a:pt x="21318" y="11775"/>
                  </a:lnTo>
                  <a:cubicBezTo>
                    <a:pt x="21867" y="4944"/>
                    <a:pt x="27805" y="0"/>
                    <a:pt x="34637" y="481"/>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6" name="Shape 588">
              <a:extLst>
                <a:ext uri="{FF2B5EF4-FFF2-40B4-BE49-F238E27FC236}">
                  <a16:creationId xmlns:a16="http://schemas.microsoft.com/office/drawing/2014/main" id="{6CD7D728-462B-45E1-8DD8-A070C71F46BB}"/>
                </a:ext>
              </a:extLst>
            </p:cNvPr>
            <p:cNvSpPr/>
            <p:nvPr/>
          </p:nvSpPr>
          <p:spPr>
            <a:xfrm>
              <a:off x="352414" y="526220"/>
              <a:ext cx="508243" cy="456966"/>
            </a:xfrm>
            <a:custGeom>
              <a:avLst/>
              <a:gdLst/>
              <a:ahLst/>
              <a:cxnLst/>
              <a:rect l="0" t="0" r="0" b="0"/>
              <a:pathLst>
                <a:path w="508243" h="456966">
                  <a:moveTo>
                    <a:pt x="508127" y="0"/>
                  </a:moveTo>
                  <a:lnTo>
                    <a:pt x="508243" y="14"/>
                  </a:lnTo>
                  <a:lnTo>
                    <a:pt x="508243" y="24501"/>
                  </a:lnTo>
                  <a:lnTo>
                    <a:pt x="487359" y="30381"/>
                  </a:lnTo>
                  <a:cubicBezTo>
                    <a:pt x="478226" y="35976"/>
                    <a:pt x="471842" y="44833"/>
                    <a:pt x="469336" y="55201"/>
                  </a:cubicBezTo>
                  <a:cubicBezTo>
                    <a:pt x="467482" y="62993"/>
                    <a:pt x="468099" y="70820"/>
                    <a:pt x="470606" y="77857"/>
                  </a:cubicBezTo>
                  <a:cubicBezTo>
                    <a:pt x="471670" y="80706"/>
                    <a:pt x="473009" y="83521"/>
                    <a:pt x="474656" y="86061"/>
                  </a:cubicBezTo>
                  <a:cubicBezTo>
                    <a:pt x="480115" y="94507"/>
                    <a:pt x="488628" y="100927"/>
                    <a:pt x="498996" y="103398"/>
                  </a:cubicBezTo>
                  <a:lnTo>
                    <a:pt x="508243" y="104385"/>
                  </a:lnTo>
                  <a:lnTo>
                    <a:pt x="508243" y="153492"/>
                  </a:lnTo>
                  <a:lnTo>
                    <a:pt x="504043" y="171010"/>
                  </a:lnTo>
                  <a:lnTo>
                    <a:pt x="503494" y="173585"/>
                  </a:lnTo>
                  <a:lnTo>
                    <a:pt x="508243" y="180858"/>
                  </a:lnTo>
                  <a:lnTo>
                    <a:pt x="508243" y="256790"/>
                  </a:lnTo>
                  <a:lnTo>
                    <a:pt x="506892" y="263733"/>
                  </a:lnTo>
                  <a:cubicBezTo>
                    <a:pt x="499649" y="300634"/>
                    <a:pt x="487290" y="364175"/>
                    <a:pt x="478502" y="399774"/>
                  </a:cubicBezTo>
                  <a:cubicBezTo>
                    <a:pt x="478502" y="399809"/>
                    <a:pt x="478433" y="399877"/>
                    <a:pt x="478433" y="399946"/>
                  </a:cubicBezTo>
                  <a:cubicBezTo>
                    <a:pt x="478365" y="400323"/>
                    <a:pt x="478331" y="400667"/>
                    <a:pt x="478262" y="401079"/>
                  </a:cubicBezTo>
                  <a:cubicBezTo>
                    <a:pt x="472083" y="428885"/>
                    <a:pt x="452825" y="456966"/>
                    <a:pt x="423645" y="456966"/>
                  </a:cubicBezTo>
                  <a:cubicBezTo>
                    <a:pt x="369923" y="456966"/>
                    <a:pt x="341774" y="425521"/>
                    <a:pt x="312800" y="382266"/>
                  </a:cubicBezTo>
                  <a:lnTo>
                    <a:pt x="297559" y="446393"/>
                  </a:lnTo>
                  <a:lnTo>
                    <a:pt x="272704" y="446393"/>
                  </a:lnTo>
                  <a:lnTo>
                    <a:pt x="295773" y="349204"/>
                  </a:lnTo>
                  <a:cubicBezTo>
                    <a:pt x="296906" y="344501"/>
                    <a:pt x="300786" y="340966"/>
                    <a:pt x="305557" y="340107"/>
                  </a:cubicBezTo>
                  <a:cubicBezTo>
                    <a:pt x="310294" y="339317"/>
                    <a:pt x="315134" y="341377"/>
                    <a:pt x="317778" y="345497"/>
                  </a:cubicBezTo>
                  <a:cubicBezTo>
                    <a:pt x="354580" y="402860"/>
                    <a:pt x="375967" y="432794"/>
                    <a:pt x="423683" y="432794"/>
                  </a:cubicBezTo>
                  <a:cubicBezTo>
                    <a:pt x="437965" y="432794"/>
                    <a:pt x="448057" y="416763"/>
                    <a:pt x="452726" y="402758"/>
                  </a:cubicBezTo>
                  <a:lnTo>
                    <a:pt x="452657" y="402758"/>
                  </a:lnTo>
                  <a:cubicBezTo>
                    <a:pt x="461101" y="371242"/>
                    <a:pt x="475142" y="299221"/>
                    <a:pt x="482970" y="259159"/>
                  </a:cubicBezTo>
                  <a:cubicBezTo>
                    <a:pt x="483965" y="254043"/>
                    <a:pt x="484858" y="249477"/>
                    <a:pt x="485612" y="245599"/>
                  </a:cubicBezTo>
                  <a:cubicBezTo>
                    <a:pt x="486539" y="240860"/>
                    <a:pt x="487295" y="237222"/>
                    <a:pt x="487810" y="234854"/>
                  </a:cubicBezTo>
                  <a:cubicBezTo>
                    <a:pt x="489148" y="228296"/>
                    <a:pt x="490041" y="222701"/>
                    <a:pt x="490659" y="217963"/>
                  </a:cubicBezTo>
                  <a:cubicBezTo>
                    <a:pt x="490762" y="217071"/>
                    <a:pt x="490762" y="216246"/>
                    <a:pt x="490900" y="215388"/>
                  </a:cubicBezTo>
                  <a:cubicBezTo>
                    <a:pt x="491277" y="210445"/>
                    <a:pt x="491311" y="206565"/>
                    <a:pt x="491105" y="203477"/>
                  </a:cubicBezTo>
                  <a:cubicBezTo>
                    <a:pt x="490659" y="196678"/>
                    <a:pt x="488908" y="193451"/>
                    <a:pt x="487398" y="192113"/>
                  </a:cubicBezTo>
                  <a:cubicBezTo>
                    <a:pt x="487364" y="192010"/>
                    <a:pt x="487364" y="192010"/>
                    <a:pt x="487295" y="191941"/>
                  </a:cubicBezTo>
                  <a:cubicBezTo>
                    <a:pt x="486642" y="191461"/>
                    <a:pt x="486094" y="191152"/>
                    <a:pt x="485647" y="191048"/>
                  </a:cubicBezTo>
                  <a:cubicBezTo>
                    <a:pt x="485612" y="191048"/>
                    <a:pt x="485544" y="190980"/>
                    <a:pt x="485544" y="190980"/>
                  </a:cubicBezTo>
                  <a:cubicBezTo>
                    <a:pt x="480327" y="189333"/>
                    <a:pt x="475693" y="188611"/>
                    <a:pt x="471778" y="188611"/>
                  </a:cubicBezTo>
                  <a:cubicBezTo>
                    <a:pt x="467864" y="188611"/>
                    <a:pt x="464672" y="189367"/>
                    <a:pt x="462131" y="190877"/>
                  </a:cubicBezTo>
                  <a:cubicBezTo>
                    <a:pt x="461101" y="191358"/>
                    <a:pt x="460210" y="191975"/>
                    <a:pt x="459420" y="193006"/>
                  </a:cubicBezTo>
                  <a:cubicBezTo>
                    <a:pt x="455747" y="196507"/>
                    <a:pt x="453000" y="202687"/>
                    <a:pt x="451146" y="211749"/>
                  </a:cubicBezTo>
                  <a:cubicBezTo>
                    <a:pt x="450940" y="212470"/>
                    <a:pt x="450735" y="213294"/>
                    <a:pt x="450631" y="214324"/>
                  </a:cubicBezTo>
                  <a:cubicBezTo>
                    <a:pt x="449945" y="217242"/>
                    <a:pt x="449190" y="221292"/>
                    <a:pt x="448263" y="226133"/>
                  </a:cubicBezTo>
                  <a:cubicBezTo>
                    <a:pt x="447370" y="230631"/>
                    <a:pt x="446306" y="235916"/>
                    <a:pt x="445242" y="241718"/>
                  </a:cubicBezTo>
                  <a:cubicBezTo>
                    <a:pt x="436625" y="285998"/>
                    <a:pt x="422619" y="359942"/>
                    <a:pt x="422414" y="360904"/>
                  </a:cubicBezTo>
                  <a:cubicBezTo>
                    <a:pt x="421485" y="365915"/>
                    <a:pt x="417640" y="369760"/>
                    <a:pt x="412801" y="370756"/>
                  </a:cubicBezTo>
                  <a:cubicBezTo>
                    <a:pt x="412045" y="370825"/>
                    <a:pt x="411394" y="370927"/>
                    <a:pt x="410707" y="370927"/>
                  </a:cubicBezTo>
                  <a:cubicBezTo>
                    <a:pt x="406484" y="370927"/>
                    <a:pt x="402434" y="368730"/>
                    <a:pt x="400134" y="365195"/>
                  </a:cubicBezTo>
                  <a:cubicBezTo>
                    <a:pt x="398727" y="362998"/>
                    <a:pt x="365119" y="309509"/>
                    <a:pt x="347714" y="269070"/>
                  </a:cubicBezTo>
                  <a:cubicBezTo>
                    <a:pt x="339819" y="250532"/>
                    <a:pt x="315891" y="241709"/>
                    <a:pt x="294814" y="233986"/>
                  </a:cubicBezTo>
                  <a:cubicBezTo>
                    <a:pt x="290488" y="232337"/>
                    <a:pt x="286265" y="230793"/>
                    <a:pt x="282386" y="229145"/>
                  </a:cubicBezTo>
                  <a:cubicBezTo>
                    <a:pt x="274286" y="225953"/>
                    <a:pt x="268381" y="220049"/>
                    <a:pt x="265634" y="212393"/>
                  </a:cubicBezTo>
                  <a:cubicBezTo>
                    <a:pt x="261514" y="201271"/>
                    <a:pt x="264982" y="188878"/>
                    <a:pt x="267832" y="181634"/>
                  </a:cubicBezTo>
                  <a:cubicBezTo>
                    <a:pt x="267935" y="181291"/>
                    <a:pt x="268071" y="181017"/>
                    <a:pt x="268140" y="180674"/>
                  </a:cubicBezTo>
                  <a:cubicBezTo>
                    <a:pt x="269170" y="177412"/>
                    <a:pt x="270269" y="174323"/>
                    <a:pt x="271470" y="171336"/>
                  </a:cubicBezTo>
                  <a:cubicBezTo>
                    <a:pt x="274765" y="162960"/>
                    <a:pt x="278678" y="155339"/>
                    <a:pt x="282490" y="148233"/>
                  </a:cubicBezTo>
                  <a:cubicBezTo>
                    <a:pt x="283246" y="146722"/>
                    <a:pt x="284103" y="145280"/>
                    <a:pt x="284893" y="143804"/>
                  </a:cubicBezTo>
                  <a:cubicBezTo>
                    <a:pt x="285614" y="142432"/>
                    <a:pt x="286334" y="141092"/>
                    <a:pt x="287089" y="139685"/>
                  </a:cubicBezTo>
                  <a:cubicBezTo>
                    <a:pt x="293441" y="127979"/>
                    <a:pt x="299242" y="116445"/>
                    <a:pt x="301096" y="102884"/>
                  </a:cubicBezTo>
                  <a:cubicBezTo>
                    <a:pt x="302161" y="95607"/>
                    <a:pt x="302023" y="88020"/>
                    <a:pt x="300684" y="80708"/>
                  </a:cubicBezTo>
                  <a:cubicBezTo>
                    <a:pt x="297149" y="60523"/>
                    <a:pt x="284173" y="42397"/>
                    <a:pt x="258769" y="38931"/>
                  </a:cubicBezTo>
                  <a:cubicBezTo>
                    <a:pt x="256091" y="38519"/>
                    <a:pt x="253552" y="38415"/>
                    <a:pt x="251079" y="38415"/>
                  </a:cubicBezTo>
                  <a:cubicBezTo>
                    <a:pt x="249569" y="38415"/>
                    <a:pt x="248127" y="38484"/>
                    <a:pt x="246686" y="38588"/>
                  </a:cubicBezTo>
                  <a:cubicBezTo>
                    <a:pt x="229212" y="40130"/>
                    <a:pt x="216408" y="50807"/>
                    <a:pt x="208684" y="64641"/>
                  </a:cubicBezTo>
                  <a:cubicBezTo>
                    <a:pt x="204529" y="72091"/>
                    <a:pt x="201784" y="80537"/>
                    <a:pt x="200582" y="88844"/>
                  </a:cubicBezTo>
                  <a:cubicBezTo>
                    <a:pt x="198489" y="104087"/>
                    <a:pt x="201784" y="117955"/>
                    <a:pt x="205251" y="132819"/>
                  </a:cubicBezTo>
                  <a:cubicBezTo>
                    <a:pt x="207894" y="144972"/>
                    <a:pt x="210881" y="158530"/>
                    <a:pt x="211155" y="173704"/>
                  </a:cubicBezTo>
                  <a:cubicBezTo>
                    <a:pt x="211498" y="174837"/>
                    <a:pt x="211705" y="175901"/>
                    <a:pt x="211705" y="177137"/>
                  </a:cubicBezTo>
                  <a:cubicBezTo>
                    <a:pt x="211945" y="205595"/>
                    <a:pt x="201716" y="222759"/>
                    <a:pt x="184379" y="222931"/>
                  </a:cubicBezTo>
                  <a:cubicBezTo>
                    <a:pt x="141743" y="223376"/>
                    <a:pt x="111258" y="232440"/>
                    <a:pt x="98660" y="248369"/>
                  </a:cubicBezTo>
                  <a:cubicBezTo>
                    <a:pt x="79264" y="272809"/>
                    <a:pt x="39994" y="396325"/>
                    <a:pt x="25368" y="446444"/>
                  </a:cubicBezTo>
                  <a:lnTo>
                    <a:pt x="0" y="446444"/>
                  </a:lnTo>
                  <a:cubicBezTo>
                    <a:pt x="309" y="445483"/>
                    <a:pt x="583" y="444523"/>
                    <a:pt x="893" y="443459"/>
                  </a:cubicBezTo>
                  <a:cubicBezTo>
                    <a:pt x="17851" y="385306"/>
                    <a:pt x="56642" y="262029"/>
                    <a:pt x="79539" y="233228"/>
                  </a:cubicBezTo>
                  <a:cubicBezTo>
                    <a:pt x="101505" y="205455"/>
                    <a:pt x="147987" y="199037"/>
                    <a:pt x="183345" y="198521"/>
                  </a:cubicBezTo>
                  <a:cubicBezTo>
                    <a:pt x="185165" y="196393"/>
                    <a:pt x="186675" y="189527"/>
                    <a:pt x="187190" y="182661"/>
                  </a:cubicBezTo>
                  <a:lnTo>
                    <a:pt x="187017" y="182661"/>
                  </a:lnTo>
                  <a:cubicBezTo>
                    <a:pt x="188186" y="166802"/>
                    <a:pt x="184924" y="152966"/>
                    <a:pt x="181663" y="138412"/>
                  </a:cubicBezTo>
                  <a:cubicBezTo>
                    <a:pt x="177955" y="122037"/>
                    <a:pt x="174110" y="105113"/>
                    <a:pt x="176822" y="85546"/>
                  </a:cubicBezTo>
                  <a:cubicBezTo>
                    <a:pt x="179569" y="65429"/>
                    <a:pt x="188803" y="45999"/>
                    <a:pt x="203359" y="32577"/>
                  </a:cubicBezTo>
                  <a:cubicBezTo>
                    <a:pt x="214103" y="22553"/>
                    <a:pt x="227868" y="15858"/>
                    <a:pt x="244073" y="14348"/>
                  </a:cubicBezTo>
                  <a:cubicBezTo>
                    <a:pt x="246098" y="14245"/>
                    <a:pt x="248054" y="14074"/>
                    <a:pt x="250148" y="14074"/>
                  </a:cubicBezTo>
                  <a:lnTo>
                    <a:pt x="251109" y="14074"/>
                  </a:lnTo>
                  <a:cubicBezTo>
                    <a:pt x="254645" y="14074"/>
                    <a:pt x="258421" y="14280"/>
                    <a:pt x="262301" y="14794"/>
                  </a:cubicBezTo>
                  <a:cubicBezTo>
                    <a:pt x="266282" y="15344"/>
                    <a:pt x="270265" y="16305"/>
                    <a:pt x="273938" y="17369"/>
                  </a:cubicBezTo>
                  <a:cubicBezTo>
                    <a:pt x="308713" y="27565"/>
                    <a:pt x="325396" y="59456"/>
                    <a:pt x="325843" y="91897"/>
                  </a:cubicBezTo>
                  <a:cubicBezTo>
                    <a:pt x="325911" y="96738"/>
                    <a:pt x="325637" y="101510"/>
                    <a:pt x="324950" y="106247"/>
                  </a:cubicBezTo>
                  <a:cubicBezTo>
                    <a:pt x="322101" y="125848"/>
                    <a:pt x="313758" y="141124"/>
                    <a:pt x="305829" y="155749"/>
                  </a:cubicBezTo>
                  <a:cubicBezTo>
                    <a:pt x="304936" y="157396"/>
                    <a:pt x="304043" y="158940"/>
                    <a:pt x="303186" y="160589"/>
                  </a:cubicBezTo>
                  <a:cubicBezTo>
                    <a:pt x="302533" y="161859"/>
                    <a:pt x="301880" y="163232"/>
                    <a:pt x="301126" y="164570"/>
                  </a:cubicBezTo>
                  <a:cubicBezTo>
                    <a:pt x="298310" y="169926"/>
                    <a:pt x="295667" y="175384"/>
                    <a:pt x="293470" y="181117"/>
                  </a:cubicBezTo>
                  <a:cubicBezTo>
                    <a:pt x="293401" y="183143"/>
                    <a:pt x="293025" y="185065"/>
                    <a:pt x="291960" y="187021"/>
                  </a:cubicBezTo>
                  <a:cubicBezTo>
                    <a:pt x="291822" y="187331"/>
                    <a:pt x="291719" y="187606"/>
                    <a:pt x="291547" y="187880"/>
                  </a:cubicBezTo>
                  <a:cubicBezTo>
                    <a:pt x="289351" y="192686"/>
                    <a:pt x="287085" y="200375"/>
                    <a:pt x="288492" y="204152"/>
                  </a:cubicBezTo>
                  <a:cubicBezTo>
                    <a:pt x="288699" y="204770"/>
                    <a:pt x="289042" y="205731"/>
                    <a:pt x="291410" y="206692"/>
                  </a:cubicBezTo>
                  <a:cubicBezTo>
                    <a:pt x="295084" y="208168"/>
                    <a:pt x="299031" y="209611"/>
                    <a:pt x="303185" y="211087"/>
                  </a:cubicBezTo>
                  <a:cubicBezTo>
                    <a:pt x="327592" y="220149"/>
                    <a:pt x="358077" y="231409"/>
                    <a:pt x="370126" y="259627"/>
                  </a:cubicBezTo>
                  <a:cubicBezTo>
                    <a:pt x="379222" y="280773"/>
                    <a:pt x="393332" y="306314"/>
                    <a:pt x="404420" y="325195"/>
                  </a:cubicBezTo>
                  <a:cubicBezTo>
                    <a:pt x="409398" y="299175"/>
                    <a:pt x="416367" y="262444"/>
                    <a:pt x="421413" y="236285"/>
                  </a:cubicBezTo>
                  <a:cubicBezTo>
                    <a:pt x="421963" y="233573"/>
                    <a:pt x="422442" y="230929"/>
                    <a:pt x="422957" y="228458"/>
                  </a:cubicBezTo>
                  <a:cubicBezTo>
                    <a:pt x="424845" y="218468"/>
                    <a:pt x="426357" y="210745"/>
                    <a:pt x="427214" y="206934"/>
                  </a:cubicBezTo>
                  <a:cubicBezTo>
                    <a:pt x="431060" y="188774"/>
                    <a:pt x="438371" y="176656"/>
                    <a:pt x="449665" y="170030"/>
                  </a:cubicBezTo>
                  <a:cubicBezTo>
                    <a:pt x="451038" y="169241"/>
                    <a:pt x="452378" y="168554"/>
                    <a:pt x="453785" y="167937"/>
                  </a:cubicBezTo>
                  <a:cubicBezTo>
                    <a:pt x="456635" y="166563"/>
                    <a:pt x="459689" y="165637"/>
                    <a:pt x="462882" y="165087"/>
                  </a:cubicBezTo>
                  <a:lnTo>
                    <a:pt x="464873" y="156814"/>
                  </a:lnTo>
                  <a:lnTo>
                    <a:pt x="466383" y="150737"/>
                  </a:lnTo>
                  <a:lnTo>
                    <a:pt x="473970" y="118949"/>
                  </a:lnTo>
                  <a:cubicBezTo>
                    <a:pt x="458933" y="109439"/>
                    <a:pt x="448498" y="94094"/>
                    <a:pt x="445065" y="76827"/>
                  </a:cubicBezTo>
                  <a:cubicBezTo>
                    <a:pt x="444551" y="74287"/>
                    <a:pt x="444207" y="71747"/>
                    <a:pt x="444104" y="69173"/>
                  </a:cubicBezTo>
                  <a:cubicBezTo>
                    <a:pt x="443589" y="62753"/>
                    <a:pt x="444035" y="56128"/>
                    <a:pt x="445615" y="49536"/>
                  </a:cubicBezTo>
                  <a:cubicBezTo>
                    <a:pt x="445752" y="48952"/>
                    <a:pt x="445924" y="48335"/>
                    <a:pt x="446129" y="47785"/>
                  </a:cubicBezTo>
                  <a:cubicBezTo>
                    <a:pt x="449356" y="35496"/>
                    <a:pt x="456016" y="24751"/>
                    <a:pt x="465319" y="16478"/>
                  </a:cubicBezTo>
                  <a:cubicBezTo>
                    <a:pt x="468135" y="14005"/>
                    <a:pt x="471225" y="11705"/>
                    <a:pt x="474555" y="9681"/>
                  </a:cubicBezTo>
                  <a:cubicBezTo>
                    <a:pt x="484853" y="3261"/>
                    <a:pt x="496353" y="0"/>
                    <a:pt x="508127"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7" name="Shape 589">
              <a:extLst>
                <a:ext uri="{FF2B5EF4-FFF2-40B4-BE49-F238E27FC236}">
                  <a16:creationId xmlns:a16="http://schemas.microsoft.com/office/drawing/2014/main" id="{29D18589-3E94-44F3-A06A-9810AF62B4E0}"/>
                </a:ext>
              </a:extLst>
            </p:cNvPr>
            <p:cNvSpPr/>
            <p:nvPr/>
          </p:nvSpPr>
          <p:spPr>
            <a:xfrm>
              <a:off x="860657" y="707078"/>
              <a:ext cx="7369" cy="75932"/>
            </a:xfrm>
            <a:custGeom>
              <a:avLst/>
              <a:gdLst/>
              <a:ahLst/>
              <a:cxnLst/>
              <a:rect l="0" t="0" r="0" b="0"/>
              <a:pathLst>
                <a:path w="7369" h="75932">
                  <a:moveTo>
                    <a:pt x="0" y="0"/>
                  </a:moveTo>
                  <a:lnTo>
                    <a:pt x="4279" y="6553"/>
                  </a:lnTo>
                  <a:cubicBezTo>
                    <a:pt x="6149" y="11908"/>
                    <a:pt x="7007" y="17838"/>
                    <a:pt x="7231" y="23829"/>
                  </a:cubicBezTo>
                  <a:lnTo>
                    <a:pt x="7231" y="24240"/>
                  </a:lnTo>
                  <a:cubicBezTo>
                    <a:pt x="7369" y="28051"/>
                    <a:pt x="7231" y="31930"/>
                    <a:pt x="6956" y="35604"/>
                  </a:cubicBezTo>
                  <a:cubicBezTo>
                    <a:pt x="6236" y="45217"/>
                    <a:pt x="4416" y="53867"/>
                    <a:pt x="3421" y="58982"/>
                  </a:cubicBezTo>
                  <a:cubicBezTo>
                    <a:pt x="3077" y="60218"/>
                    <a:pt x="2769" y="61865"/>
                    <a:pt x="2356" y="63822"/>
                  </a:cubicBezTo>
                  <a:lnTo>
                    <a:pt x="0" y="7593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8" name="Shape 590">
              <a:extLst>
                <a:ext uri="{FF2B5EF4-FFF2-40B4-BE49-F238E27FC236}">
                  <a16:creationId xmlns:a16="http://schemas.microsoft.com/office/drawing/2014/main" id="{51D3E9F7-8CC0-4C35-A6C2-9362748FFE63}"/>
                </a:ext>
              </a:extLst>
            </p:cNvPr>
            <p:cNvSpPr/>
            <p:nvPr/>
          </p:nvSpPr>
          <p:spPr>
            <a:xfrm>
              <a:off x="860657" y="526234"/>
              <a:ext cx="64594" cy="153478"/>
            </a:xfrm>
            <a:custGeom>
              <a:avLst/>
              <a:gdLst/>
              <a:ahLst/>
              <a:cxnLst/>
              <a:rect l="0" t="0" r="0" b="0"/>
              <a:pathLst>
                <a:path w="64594" h="153478">
                  <a:moveTo>
                    <a:pt x="0" y="0"/>
                  </a:moveTo>
                  <a:lnTo>
                    <a:pt x="14953" y="1770"/>
                  </a:lnTo>
                  <a:cubicBezTo>
                    <a:pt x="30436" y="5479"/>
                    <a:pt x="43755" y="14540"/>
                    <a:pt x="52750" y="27517"/>
                  </a:cubicBezTo>
                  <a:cubicBezTo>
                    <a:pt x="53471" y="28581"/>
                    <a:pt x="54191" y="29612"/>
                    <a:pt x="54810" y="30779"/>
                  </a:cubicBezTo>
                  <a:cubicBezTo>
                    <a:pt x="56286" y="33113"/>
                    <a:pt x="57555" y="35550"/>
                    <a:pt x="58758" y="38023"/>
                  </a:cubicBezTo>
                  <a:lnTo>
                    <a:pt x="58758" y="38041"/>
                  </a:lnTo>
                  <a:cubicBezTo>
                    <a:pt x="62741" y="46795"/>
                    <a:pt x="64594" y="56270"/>
                    <a:pt x="64388" y="65813"/>
                  </a:cubicBezTo>
                  <a:cubicBezTo>
                    <a:pt x="64285" y="70310"/>
                    <a:pt x="63702" y="74841"/>
                    <a:pt x="62638" y="79235"/>
                  </a:cubicBezTo>
                  <a:cubicBezTo>
                    <a:pt x="58724" y="96056"/>
                    <a:pt x="48460" y="110166"/>
                    <a:pt x="33665" y="119229"/>
                  </a:cubicBezTo>
                  <a:cubicBezTo>
                    <a:pt x="29854" y="121460"/>
                    <a:pt x="25940" y="123382"/>
                    <a:pt x="21890" y="124790"/>
                  </a:cubicBezTo>
                  <a:cubicBezTo>
                    <a:pt x="16775" y="126643"/>
                    <a:pt x="11488" y="127879"/>
                    <a:pt x="6031" y="128326"/>
                  </a:cubicBezTo>
                  <a:lnTo>
                    <a:pt x="0" y="153478"/>
                  </a:lnTo>
                  <a:lnTo>
                    <a:pt x="0" y="104371"/>
                  </a:lnTo>
                  <a:lnTo>
                    <a:pt x="89" y="104380"/>
                  </a:lnTo>
                  <a:cubicBezTo>
                    <a:pt x="1222" y="104380"/>
                    <a:pt x="2424" y="104312"/>
                    <a:pt x="3522" y="104207"/>
                  </a:cubicBezTo>
                  <a:cubicBezTo>
                    <a:pt x="9668" y="103727"/>
                    <a:pt x="15572" y="101736"/>
                    <a:pt x="20893" y="98406"/>
                  </a:cubicBezTo>
                  <a:cubicBezTo>
                    <a:pt x="27964" y="94081"/>
                    <a:pt x="33389" y="87833"/>
                    <a:pt x="36581" y="80349"/>
                  </a:cubicBezTo>
                  <a:cubicBezTo>
                    <a:pt x="37612" y="78221"/>
                    <a:pt x="38333" y="75955"/>
                    <a:pt x="38881" y="73655"/>
                  </a:cubicBezTo>
                  <a:lnTo>
                    <a:pt x="38881" y="73656"/>
                  </a:lnTo>
                  <a:cubicBezTo>
                    <a:pt x="41353" y="63391"/>
                    <a:pt x="39636" y="52647"/>
                    <a:pt x="34075" y="43515"/>
                  </a:cubicBezTo>
                  <a:cubicBezTo>
                    <a:pt x="28549" y="34348"/>
                    <a:pt x="19692" y="27930"/>
                    <a:pt x="9323" y="25458"/>
                  </a:cubicBezTo>
                  <a:cubicBezTo>
                    <a:pt x="6269" y="24806"/>
                    <a:pt x="3145" y="24463"/>
                    <a:pt x="89" y="24463"/>
                  </a:cubicBezTo>
                  <a:lnTo>
                    <a:pt x="0" y="2448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02" name="Group 101">
            <a:extLst>
              <a:ext uri="{FF2B5EF4-FFF2-40B4-BE49-F238E27FC236}">
                <a16:creationId xmlns:a16="http://schemas.microsoft.com/office/drawing/2014/main" id="{82B3DFF5-EC59-405D-B7F1-13A2FFEE5B11}"/>
              </a:ext>
            </a:extLst>
          </p:cNvPr>
          <p:cNvGrpSpPr/>
          <p:nvPr/>
        </p:nvGrpSpPr>
        <p:grpSpPr>
          <a:xfrm>
            <a:off x="5923103" y="1803520"/>
            <a:ext cx="731788" cy="689883"/>
            <a:chOff x="0" y="0"/>
            <a:chExt cx="1393992" cy="1331996"/>
          </a:xfrm>
        </p:grpSpPr>
        <p:sp>
          <p:nvSpPr>
            <p:cNvPr id="103" name="Shape 919">
              <a:extLst>
                <a:ext uri="{FF2B5EF4-FFF2-40B4-BE49-F238E27FC236}">
                  <a16:creationId xmlns:a16="http://schemas.microsoft.com/office/drawing/2014/main" id="{107E29AE-E3E6-4594-BBBC-85CB34891573}"/>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1"/>
                    <a:pt x="1393992" y="836030"/>
                    <a:pt x="1146009" y="1084013"/>
                  </a:cubicBezTo>
                  <a:cubicBezTo>
                    <a:pt x="898026" y="1331996"/>
                    <a:pt x="495966" y="1331996"/>
                    <a:pt x="247983" y="1084013"/>
                  </a:cubicBezTo>
                  <a:cubicBezTo>
                    <a:pt x="0" y="836030"/>
                    <a:pt x="0" y="433971"/>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04" name="Shape 921">
              <a:extLst>
                <a:ext uri="{FF2B5EF4-FFF2-40B4-BE49-F238E27FC236}">
                  <a16:creationId xmlns:a16="http://schemas.microsoft.com/office/drawing/2014/main" id="{8706230B-6238-4031-B053-CC609C6A22AE}"/>
                </a:ext>
              </a:extLst>
            </p:cNvPr>
            <p:cNvSpPr/>
            <p:nvPr/>
          </p:nvSpPr>
          <p:spPr>
            <a:xfrm>
              <a:off x="389638" y="919255"/>
              <a:ext cx="67015" cy="67011"/>
            </a:xfrm>
            <a:custGeom>
              <a:avLst/>
              <a:gdLst/>
              <a:ahLst/>
              <a:cxnLst/>
              <a:rect l="0" t="0" r="0" b="0"/>
              <a:pathLst>
                <a:path w="67015" h="67011">
                  <a:moveTo>
                    <a:pt x="32355" y="0"/>
                  </a:moveTo>
                  <a:cubicBezTo>
                    <a:pt x="50852" y="0"/>
                    <a:pt x="67015" y="16163"/>
                    <a:pt x="67015" y="34660"/>
                  </a:cubicBezTo>
                  <a:cubicBezTo>
                    <a:pt x="67015" y="48532"/>
                    <a:pt x="57923" y="59795"/>
                    <a:pt x="45574" y="64560"/>
                  </a:cubicBezTo>
                  <a:lnTo>
                    <a:pt x="32370" y="67011"/>
                  </a:lnTo>
                  <a:lnTo>
                    <a:pt x="32341" y="67011"/>
                  </a:lnTo>
                  <a:lnTo>
                    <a:pt x="19497" y="64560"/>
                  </a:lnTo>
                  <a:cubicBezTo>
                    <a:pt x="7796" y="59795"/>
                    <a:pt x="0" y="48532"/>
                    <a:pt x="0" y="34660"/>
                  </a:cubicBezTo>
                  <a:cubicBezTo>
                    <a:pt x="0" y="16163"/>
                    <a:pt x="13859" y="0"/>
                    <a:pt x="3235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5" name="Shape 922">
              <a:extLst>
                <a:ext uri="{FF2B5EF4-FFF2-40B4-BE49-F238E27FC236}">
                  <a16:creationId xmlns:a16="http://schemas.microsoft.com/office/drawing/2014/main" id="{30CB01A7-51A6-4899-A4D1-4B24B2FC59E5}"/>
                </a:ext>
              </a:extLst>
            </p:cNvPr>
            <p:cNvSpPr/>
            <p:nvPr/>
          </p:nvSpPr>
          <p:spPr>
            <a:xfrm>
              <a:off x="403524" y="794445"/>
              <a:ext cx="258177" cy="106313"/>
            </a:xfrm>
            <a:custGeom>
              <a:avLst/>
              <a:gdLst/>
              <a:ahLst/>
              <a:cxnLst/>
              <a:rect l="0" t="0" r="0" b="0"/>
              <a:pathLst>
                <a:path w="258177" h="106313">
                  <a:moveTo>
                    <a:pt x="18496" y="0"/>
                  </a:moveTo>
                  <a:lnTo>
                    <a:pt x="258177" y="0"/>
                  </a:lnTo>
                  <a:lnTo>
                    <a:pt x="258177" y="36993"/>
                  </a:lnTo>
                  <a:lnTo>
                    <a:pt x="39298" y="36993"/>
                  </a:lnTo>
                  <a:lnTo>
                    <a:pt x="39298" y="106313"/>
                  </a:lnTo>
                  <a:lnTo>
                    <a:pt x="32355" y="104008"/>
                  </a:lnTo>
                  <a:cubicBezTo>
                    <a:pt x="23108" y="99397"/>
                    <a:pt x="13860" y="99397"/>
                    <a:pt x="6943" y="104008"/>
                  </a:cubicBezTo>
                  <a:lnTo>
                    <a:pt x="0" y="106313"/>
                  </a:lnTo>
                  <a:lnTo>
                    <a:pt x="0" y="18497"/>
                  </a:lnTo>
                  <a:cubicBezTo>
                    <a:pt x="0" y="9248"/>
                    <a:pt x="9248" y="0"/>
                    <a:pt x="184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6" name="Shape 923">
              <a:extLst>
                <a:ext uri="{FF2B5EF4-FFF2-40B4-BE49-F238E27FC236}">
                  <a16:creationId xmlns:a16="http://schemas.microsoft.com/office/drawing/2014/main" id="{B503438B-31ED-41F3-9BD7-D22C059889DA}"/>
                </a:ext>
              </a:extLst>
            </p:cNvPr>
            <p:cNvSpPr/>
            <p:nvPr/>
          </p:nvSpPr>
          <p:spPr>
            <a:xfrm>
              <a:off x="507502" y="287337"/>
              <a:ext cx="154198" cy="369572"/>
            </a:xfrm>
            <a:custGeom>
              <a:avLst/>
              <a:gdLst/>
              <a:ahLst/>
              <a:cxnLst/>
              <a:rect l="0" t="0" r="0" b="0"/>
              <a:pathLst>
                <a:path w="154198" h="369572">
                  <a:moveTo>
                    <a:pt x="154198" y="0"/>
                  </a:moveTo>
                  <a:lnTo>
                    <a:pt x="154198" y="187988"/>
                  </a:lnTo>
                  <a:lnTo>
                    <a:pt x="110951" y="213605"/>
                  </a:lnTo>
                  <a:cubicBezTo>
                    <a:pt x="92455" y="225186"/>
                    <a:pt x="108646" y="250598"/>
                    <a:pt x="124809" y="241349"/>
                  </a:cubicBezTo>
                  <a:lnTo>
                    <a:pt x="154198" y="223719"/>
                  </a:lnTo>
                  <a:lnTo>
                    <a:pt x="154198" y="369572"/>
                  </a:lnTo>
                  <a:lnTo>
                    <a:pt x="151497" y="369303"/>
                  </a:lnTo>
                  <a:cubicBezTo>
                    <a:pt x="65470" y="351955"/>
                    <a:pt x="0" y="276876"/>
                    <a:pt x="0" y="185892"/>
                  </a:cubicBezTo>
                  <a:cubicBezTo>
                    <a:pt x="0" y="94908"/>
                    <a:pt x="65470" y="18065"/>
                    <a:pt x="151497" y="276"/>
                  </a:cubicBezTo>
                  <a:lnTo>
                    <a:pt x="15419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7" name="Shape 924">
              <a:extLst>
                <a:ext uri="{FF2B5EF4-FFF2-40B4-BE49-F238E27FC236}">
                  <a16:creationId xmlns:a16="http://schemas.microsoft.com/office/drawing/2014/main" id="{90129967-E09C-4EB3-B10C-7E8295EB1ED1}"/>
                </a:ext>
              </a:extLst>
            </p:cNvPr>
            <p:cNvSpPr/>
            <p:nvPr/>
          </p:nvSpPr>
          <p:spPr>
            <a:xfrm>
              <a:off x="937339" y="919252"/>
              <a:ext cx="67015" cy="67014"/>
            </a:xfrm>
            <a:custGeom>
              <a:avLst/>
              <a:gdLst/>
              <a:ahLst/>
              <a:cxnLst/>
              <a:rect l="0" t="0" r="0" b="0"/>
              <a:pathLst>
                <a:path w="67015" h="67014">
                  <a:moveTo>
                    <a:pt x="34661" y="0"/>
                  </a:moveTo>
                  <a:cubicBezTo>
                    <a:pt x="53156" y="0"/>
                    <a:pt x="67015" y="16165"/>
                    <a:pt x="67015" y="34661"/>
                  </a:cubicBezTo>
                  <a:cubicBezTo>
                    <a:pt x="67015" y="48533"/>
                    <a:pt x="59219" y="59796"/>
                    <a:pt x="47519" y="64561"/>
                  </a:cubicBezTo>
                  <a:lnTo>
                    <a:pt x="34667" y="67014"/>
                  </a:lnTo>
                  <a:lnTo>
                    <a:pt x="34655" y="67014"/>
                  </a:lnTo>
                  <a:lnTo>
                    <a:pt x="21442" y="64561"/>
                  </a:lnTo>
                  <a:cubicBezTo>
                    <a:pt x="9092" y="59796"/>
                    <a:pt x="0" y="48533"/>
                    <a:pt x="0" y="34661"/>
                  </a:cubicBezTo>
                  <a:cubicBezTo>
                    <a:pt x="0" y="16165"/>
                    <a:pt x="16165" y="0"/>
                    <a:pt x="3466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8" name="Shape 925">
              <a:extLst>
                <a:ext uri="{FF2B5EF4-FFF2-40B4-BE49-F238E27FC236}">
                  <a16:creationId xmlns:a16="http://schemas.microsoft.com/office/drawing/2014/main" id="{283FE2CC-9147-4058-9C16-C822922A751D}"/>
                </a:ext>
              </a:extLst>
            </p:cNvPr>
            <p:cNvSpPr/>
            <p:nvPr/>
          </p:nvSpPr>
          <p:spPr>
            <a:xfrm>
              <a:off x="664643" y="919252"/>
              <a:ext cx="67015" cy="67014"/>
            </a:xfrm>
            <a:custGeom>
              <a:avLst/>
              <a:gdLst/>
              <a:ahLst/>
              <a:cxnLst/>
              <a:rect l="0" t="0" r="0" b="0"/>
              <a:pathLst>
                <a:path w="67015" h="67014">
                  <a:moveTo>
                    <a:pt x="32356" y="0"/>
                  </a:moveTo>
                  <a:cubicBezTo>
                    <a:pt x="50852" y="0"/>
                    <a:pt x="67015" y="16165"/>
                    <a:pt x="67015" y="34661"/>
                  </a:cubicBezTo>
                  <a:cubicBezTo>
                    <a:pt x="67015" y="48533"/>
                    <a:pt x="57924" y="59796"/>
                    <a:pt x="45574" y="64561"/>
                  </a:cubicBezTo>
                  <a:lnTo>
                    <a:pt x="32362" y="67014"/>
                  </a:lnTo>
                  <a:lnTo>
                    <a:pt x="32350" y="67014"/>
                  </a:lnTo>
                  <a:lnTo>
                    <a:pt x="19497" y="64561"/>
                  </a:lnTo>
                  <a:cubicBezTo>
                    <a:pt x="7796" y="59796"/>
                    <a:pt x="0" y="48533"/>
                    <a:pt x="0" y="34661"/>
                  </a:cubicBezTo>
                  <a:cubicBezTo>
                    <a:pt x="0" y="16165"/>
                    <a:pt x="13860" y="0"/>
                    <a:pt x="3235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9" name="Shape 926">
              <a:extLst>
                <a:ext uri="{FF2B5EF4-FFF2-40B4-BE49-F238E27FC236}">
                  <a16:creationId xmlns:a16="http://schemas.microsoft.com/office/drawing/2014/main" id="{F3FA9572-1520-42B8-9D93-0B0A98C7C931}"/>
                </a:ext>
              </a:extLst>
            </p:cNvPr>
            <p:cNvSpPr/>
            <p:nvPr/>
          </p:nvSpPr>
          <p:spPr>
            <a:xfrm>
              <a:off x="661701" y="696816"/>
              <a:ext cx="328797" cy="203943"/>
            </a:xfrm>
            <a:custGeom>
              <a:avLst/>
              <a:gdLst/>
              <a:ahLst/>
              <a:cxnLst/>
              <a:rect l="0" t="0" r="0" b="0"/>
              <a:pathLst>
                <a:path w="328797" h="203943">
                  <a:moveTo>
                    <a:pt x="35310" y="0"/>
                  </a:moveTo>
                  <a:cubicBezTo>
                    <a:pt x="44551" y="0"/>
                    <a:pt x="53792" y="6353"/>
                    <a:pt x="53792" y="19059"/>
                  </a:cubicBezTo>
                  <a:lnTo>
                    <a:pt x="53795" y="97630"/>
                  </a:lnTo>
                  <a:lnTo>
                    <a:pt x="317244" y="97630"/>
                  </a:lnTo>
                  <a:cubicBezTo>
                    <a:pt x="324187" y="102240"/>
                    <a:pt x="328797" y="109183"/>
                    <a:pt x="328797" y="116126"/>
                  </a:cubicBezTo>
                  <a:lnTo>
                    <a:pt x="328797" y="203943"/>
                  </a:lnTo>
                  <a:lnTo>
                    <a:pt x="321854" y="201638"/>
                  </a:lnTo>
                  <a:cubicBezTo>
                    <a:pt x="314911" y="197026"/>
                    <a:pt x="305689" y="197026"/>
                    <a:pt x="296441" y="201638"/>
                  </a:cubicBezTo>
                  <a:lnTo>
                    <a:pt x="289498" y="203943"/>
                  </a:lnTo>
                  <a:lnTo>
                    <a:pt x="289498" y="134622"/>
                  </a:lnTo>
                  <a:lnTo>
                    <a:pt x="53792" y="134622"/>
                  </a:lnTo>
                  <a:lnTo>
                    <a:pt x="53792" y="203943"/>
                  </a:lnTo>
                  <a:lnTo>
                    <a:pt x="49182" y="201638"/>
                  </a:lnTo>
                  <a:cubicBezTo>
                    <a:pt x="39934" y="199331"/>
                    <a:pt x="30686" y="197026"/>
                    <a:pt x="23771" y="201638"/>
                  </a:cubicBezTo>
                  <a:lnTo>
                    <a:pt x="16828" y="203943"/>
                  </a:lnTo>
                  <a:lnTo>
                    <a:pt x="16828" y="134622"/>
                  </a:lnTo>
                  <a:lnTo>
                    <a:pt x="0" y="134622"/>
                  </a:lnTo>
                  <a:lnTo>
                    <a:pt x="0" y="97630"/>
                  </a:lnTo>
                  <a:lnTo>
                    <a:pt x="16828" y="97630"/>
                  </a:lnTo>
                  <a:lnTo>
                    <a:pt x="16828" y="19059"/>
                  </a:lnTo>
                  <a:cubicBezTo>
                    <a:pt x="16828" y="6353"/>
                    <a:pt x="26069" y="0"/>
                    <a:pt x="3531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0" name="Shape 927">
              <a:extLst>
                <a:ext uri="{FF2B5EF4-FFF2-40B4-BE49-F238E27FC236}">
                  <a16:creationId xmlns:a16="http://schemas.microsoft.com/office/drawing/2014/main" id="{30FCE436-D47D-4638-8ED5-54FD0C57D5FF}"/>
                </a:ext>
              </a:extLst>
            </p:cNvPr>
            <p:cNvSpPr/>
            <p:nvPr/>
          </p:nvSpPr>
          <p:spPr>
            <a:xfrm>
              <a:off x="661701" y="283736"/>
              <a:ext cx="224789" cy="376683"/>
            </a:xfrm>
            <a:custGeom>
              <a:avLst/>
              <a:gdLst/>
              <a:ahLst/>
              <a:cxnLst/>
              <a:rect l="0" t="0" r="0" b="0"/>
              <a:pathLst>
                <a:path w="224789" h="376683">
                  <a:moveTo>
                    <a:pt x="35291" y="0"/>
                  </a:moveTo>
                  <a:lnTo>
                    <a:pt x="35298" y="0"/>
                  </a:lnTo>
                  <a:lnTo>
                    <a:pt x="73291" y="3877"/>
                  </a:lnTo>
                  <a:cubicBezTo>
                    <a:pt x="159319" y="21666"/>
                    <a:pt x="224789" y="98509"/>
                    <a:pt x="224789" y="189493"/>
                  </a:cubicBezTo>
                  <a:cubicBezTo>
                    <a:pt x="224789" y="293475"/>
                    <a:pt x="139277" y="376683"/>
                    <a:pt x="35295" y="376683"/>
                  </a:cubicBezTo>
                  <a:lnTo>
                    <a:pt x="0" y="373173"/>
                  </a:lnTo>
                  <a:lnTo>
                    <a:pt x="0" y="227320"/>
                  </a:lnTo>
                  <a:lnTo>
                    <a:pt x="51486" y="196433"/>
                  </a:lnTo>
                  <a:lnTo>
                    <a:pt x="51486" y="39297"/>
                  </a:lnTo>
                  <a:cubicBezTo>
                    <a:pt x="51486" y="28897"/>
                    <a:pt x="43397" y="23697"/>
                    <a:pt x="35309" y="23697"/>
                  </a:cubicBezTo>
                  <a:cubicBezTo>
                    <a:pt x="27220" y="23697"/>
                    <a:pt x="19131" y="28897"/>
                    <a:pt x="19131" y="39297"/>
                  </a:cubicBezTo>
                  <a:lnTo>
                    <a:pt x="19157" y="39272"/>
                  </a:lnTo>
                  <a:lnTo>
                    <a:pt x="19157" y="180242"/>
                  </a:lnTo>
                  <a:lnTo>
                    <a:pt x="0" y="191589"/>
                  </a:lnTo>
                  <a:lnTo>
                    <a:pt x="0" y="3601"/>
                  </a:lnTo>
                  <a:lnTo>
                    <a:pt x="352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114" name="Techniques">
            <a:extLst>
              <a:ext uri="{FF2B5EF4-FFF2-40B4-BE49-F238E27FC236}">
                <a16:creationId xmlns:a16="http://schemas.microsoft.com/office/drawing/2014/main" id="{45EAB36E-74EC-4330-A727-2EB396D666DE}"/>
              </a:ext>
            </a:extLst>
          </p:cNvPr>
          <p:cNvSpPr txBox="1"/>
          <p:nvPr/>
        </p:nvSpPr>
        <p:spPr>
          <a:xfrm>
            <a:off x="8252082" y="2610728"/>
            <a:ext cx="509086"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Conflict</a:t>
            </a:r>
            <a:endParaRPr dirty="0"/>
          </a:p>
        </p:txBody>
      </p:sp>
      <p:sp>
        <p:nvSpPr>
          <p:cNvPr id="115" name="Techniques">
            <a:extLst>
              <a:ext uri="{FF2B5EF4-FFF2-40B4-BE49-F238E27FC236}">
                <a16:creationId xmlns:a16="http://schemas.microsoft.com/office/drawing/2014/main" id="{C489D14E-ECAD-458A-A092-0A5FC8F03BC2}"/>
              </a:ext>
            </a:extLst>
          </p:cNvPr>
          <p:cNvSpPr txBox="1"/>
          <p:nvPr/>
        </p:nvSpPr>
        <p:spPr>
          <a:xfrm>
            <a:off x="8963180" y="2598466"/>
            <a:ext cx="489850"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Society</a:t>
            </a:r>
            <a:endParaRPr dirty="0"/>
          </a:p>
        </p:txBody>
      </p:sp>
      <p:sp>
        <p:nvSpPr>
          <p:cNvPr id="116" name="Techniques">
            <a:extLst>
              <a:ext uri="{FF2B5EF4-FFF2-40B4-BE49-F238E27FC236}">
                <a16:creationId xmlns:a16="http://schemas.microsoft.com/office/drawing/2014/main" id="{B88E6C99-02E8-4FFC-AF06-7909470A4237}"/>
              </a:ext>
            </a:extLst>
          </p:cNvPr>
          <p:cNvSpPr txBox="1"/>
          <p:nvPr/>
        </p:nvSpPr>
        <p:spPr>
          <a:xfrm>
            <a:off x="9589914" y="2578946"/>
            <a:ext cx="579618"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Artefacts</a:t>
            </a:r>
            <a:endParaRPr dirty="0"/>
          </a:p>
        </p:txBody>
      </p:sp>
      <p:grpSp>
        <p:nvGrpSpPr>
          <p:cNvPr id="152" name="Group 151">
            <a:extLst>
              <a:ext uri="{FF2B5EF4-FFF2-40B4-BE49-F238E27FC236}">
                <a16:creationId xmlns:a16="http://schemas.microsoft.com/office/drawing/2014/main" id="{7FF1F02A-3426-4288-BE5F-9C98FB5B75F2}"/>
              </a:ext>
            </a:extLst>
          </p:cNvPr>
          <p:cNvGrpSpPr/>
          <p:nvPr/>
        </p:nvGrpSpPr>
        <p:grpSpPr>
          <a:xfrm>
            <a:off x="7400121" y="1871698"/>
            <a:ext cx="731789" cy="664192"/>
            <a:chOff x="0" y="0"/>
            <a:chExt cx="1393992" cy="1331996"/>
          </a:xfrm>
        </p:grpSpPr>
        <p:sp>
          <p:nvSpPr>
            <p:cNvPr id="153" name="Shape 1039">
              <a:extLst>
                <a:ext uri="{FF2B5EF4-FFF2-40B4-BE49-F238E27FC236}">
                  <a16:creationId xmlns:a16="http://schemas.microsoft.com/office/drawing/2014/main" id="{C998DDD4-9DDF-4F1C-BB5B-50100AE88231}"/>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54" name="Shape 1042">
              <a:extLst>
                <a:ext uri="{FF2B5EF4-FFF2-40B4-BE49-F238E27FC236}">
                  <a16:creationId xmlns:a16="http://schemas.microsoft.com/office/drawing/2014/main" id="{B97ADE4D-4731-4B35-9DB2-43EA4BA442F7}"/>
                </a:ext>
              </a:extLst>
            </p:cNvPr>
            <p:cNvSpPr/>
            <p:nvPr/>
          </p:nvSpPr>
          <p:spPr>
            <a:xfrm>
              <a:off x="880467" y="404662"/>
              <a:ext cx="149067" cy="275206"/>
            </a:xfrm>
            <a:custGeom>
              <a:avLst/>
              <a:gdLst/>
              <a:ahLst/>
              <a:cxnLst/>
              <a:rect l="0" t="0" r="0" b="0"/>
              <a:pathLst>
                <a:path w="149067" h="275206">
                  <a:moveTo>
                    <a:pt x="0" y="0"/>
                  </a:moveTo>
                  <a:lnTo>
                    <a:pt x="22934" y="0"/>
                  </a:lnTo>
                  <a:lnTo>
                    <a:pt x="22934" y="24338"/>
                  </a:lnTo>
                  <a:cubicBezTo>
                    <a:pt x="36608" y="27521"/>
                    <a:pt x="48591" y="36236"/>
                    <a:pt x="55644" y="48763"/>
                  </a:cubicBezTo>
                  <a:lnTo>
                    <a:pt x="145258" y="208096"/>
                  </a:lnTo>
                  <a:lnTo>
                    <a:pt x="145255" y="208096"/>
                  </a:lnTo>
                  <a:cubicBezTo>
                    <a:pt x="147749" y="212540"/>
                    <a:pt x="149067" y="217556"/>
                    <a:pt x="149067" y="222630"/>
                  </a:cubicBezTo>
                  <a:cubicBezTo>
                    <a:pt x="149067" y="238971"/>
                    <a:pt x="135766" y="252273"/>
                    <a:pt x="119426" y="252273"/>
                  </a:cubicBezTo>
                  <a:lnTo>
                    <a:pt x="22934" y="252273"/>
                  </a:lnTo>
                  <a:lnTo>
                    <a:pt x="22934" y="275206"/>
                  </a:lnTo>
                  <a:lnTo>
                    <a:pt x="0" y="27520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5" name="Shape 28658">
              <a:extLst>
                <a:ext uri="{FF2B5EF4-FFF2-40B4-BE49-F238E27FC236}">
                  <a16:creationId xmlns:a16="http://schemas.microsoft.com/office/drawing/2014/main" id="{A33FC9CB-1288-4F6E-AA1A-4C760DC1E898}"/>
                </a:ext>
              </a:extLst>
            </p:cNvPr>
            <p:cNvSpPr/>
            <p:nvPr/>
          </p:nvSpPr>
          <p:spPr>
            <a:xfrm>
              <a:off x="903401"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6" name="Shape 28659">
              <a:extLst>
                <a:ext uri="{FF2B5EF4-FFF2-40B4-BE49-F238E27FC236}">
                  <a16:creationId xmlns:a16="http://schemas.microsoft.com/office/drawing/2014/main" id="{95E49A1A-CF5C-4113-BDCF-275322619521}"/>
                </a:ext>
              </a:extLst>
            </p:cNvPr>
            <p:cNvSpPr/>
            <p:nvPr/>
          </p:nvSpPr>
          <p:spPr>
            <a:xfrm>
              <a:off x="857533"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7" name="Shape 1045">
              <a:extLst>
                <a:ext uri="{FF2B5EF4-FFF2-40B4-BE49-F238E27FC236}">
                  <a16:creationId xmlns:a16="http://schemas.microsoft.com/office/drawing/2014/main" id="{7A40364C-F8CD-4266-A9FC-B80E8130880F}"/>
                </a:ext>
              </a:extLst>
            </p:cNvPr>
            <p:cNvSpPr/>
            <p:nvPr/>
          </p:nvSpPr>
          <p:spPr>
            <a:xfrm>
              <a:off x="880467" y="805988"/>
              <a:ext cx="22934" cy="26761"/>
            </a:xfrm>
            <a:custGeom>
              <a:avLst/>
              <a:gdLst/>
              <a:ahLst/>
              <a:cxnLst/>
              <a:rect l="0" t="0" r="0" b="0"/>
              <a:pathLst>
                <a:path w="22934" h="26761">
                  <a:moveTo>
                    <a:pt x="11467" y="0"/>
                  </a:moveTo>
                  <a:cubicBezTo>
                    <a:pt x="17200" y="0"/>
                    <a:pt x="22934" y="3827"/>
                    <a:pt x="22934" y="11480"/>
                  </a:cubicBezTo>
                  <a:cubicBezTo>
                    <a:pt x="22934" y="26761"/>
                    <a:pt x="0" y="26761"/>
                    <a:pt x="0" y="11480"/>
                  </a:cubicBezTo>
                  <a:cubicBezTo>
                    <a:pt x="0" y="3827"/>
                    <a:pt x="5733" y="0"/>
                    <a:pt x="11467"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8" name="Shape 1046">
              <a:extLst>
                <a:ext uri="{FF2B5EF4-FFF2-40B4-BE49-F238E27FC236}">
                  <a16:creationId xmlns:a16="http://schemas.microsoft.com/office/drawing/2014/main" id="{59656784-AF83-4931-A8A1-7F1A1F5576D4}"/>
                </a:ext>
              </a:extLst>
            </p:cNvPr>
            <p:cNvSpPr/>
            <p:nvPr/>
          </p:nvSpPr>
          <p:spPr>
            <a:xfrm>
              <a:off x="524990" y="909195"/>
              <a:ext cx="6578" cy="5541"/>
            </a:xfrm>
            <a:custGeom>
              <a:avLst/>
              <a:gdLst/>
              <a:ahLst/>
              <a:cxnLst/>
              <a:rect l="0" t="0" r="0" b="0"/>
              <a:pathLst>
                <a:path w="6578" h="5541">
                  <a:moveTo>
                    <a:pt x="0" y="0"/>
                  </a:moveTo>
                  <a:lnTo>
                    <a:pt x="6578" y="0"/>
                  </a:lnTo>
                  <a:lnTo>
                    <a:pt x="6578" y="554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9" name="Shape 1047">
              <a:extLst>
                <a:ext uri="{FF2B5EF4-FFF2-40B4-BE49-F238E27FC236}">
                  <a16:creationId xmlns:a16="http://schemas.microsoft.com/office/drawing/2014/main" id="{1AF3BAE8-54C9-4C3E-8F3C-99DAE72EEA07}"/>
                </a:ext>
              </a:extLst>
            </p:cNvPr>
            <p:cNvSpPr/>
            <p:nvPr/>
          </p:nvSpPr>
          <p:spPr>
            <a:xfrm>
              <a:off x="364452" y="525163"/>
              <a:ext cx="167116" cy="361099"/>
            </a:xfrm>
            <a:custGeom>
              <a:avLst/>
              <a:gdLst/>
              <a:ahLst/>
              <a:cxnLst/>
              <a:rect l="0" t="0" r="0" b="0"/>
              <a:pathLst>
                <a:path w="167116" h="361099">
                  <a:moveTo>
                    <a:pt x="167116" y="0"/>
                  </a:moveTo>
                  <a:lnTo>
                    <a:pt x="167116" y="140405"/>
                  </a:lnTo>
                  <a:lnTo>
                    <a:pt x="160535" y="136353"/>
                  </a:lnTo>
                  <a:lnTo>
                    <a:pt x="160535" y="246436"/>
                  </a:lnTo>
                  <a:lnTo>
                    <a:pt x="167116" y="246436"/>
                  </a:lnTo>
                  <a:lnTo>
                    <a:pt x="167116" y="315218"/>
                  </a:lnTo>
                  <a:lnTo>
                    <a:pt x="141388" y="315211"/>
                  </a:lnTo>
                  <a:lnTo>
                    <a:pt x="132559" y="268197"/>
                  </a:lnTo>
                  <a:lnTo>
                    <a:pt x="81961" y="242913"/>
                  </a:lnTo>
                  <a:cubicBezTo>
                    <a:pt x="85429" y="262693"/>
                    <a:pt x="94144" y="281326"/>
                    <a:pt x="107360" y="296749"/>
                  </a:cubicBezTo>
                  <a:lnTo>
                    <a:pt x="142879" y="338174"/>
                  </a:lnTo>
                  <a:lnTo>
                    <a:pt x="167116" y="338174"/>
                  </a:lnTo>
                  <a:lnTo>
                    <a:pt x="167116" y="361099"/>
                  </a:lnTo>
                  <a:lnTo>
                    <a:pt x="132328" y="361099"/>
                  </a:lnTo>
                  <a:lnTo>
                    <a:pt x="89958" y="311648"/>
                  </a:lnTo>
                  <a:cubicBezTo>
                    <a:pt x="70522" y="288946"/>
                    <a:pt x="59284" y="260452"/>
                    <a:pt x="57679" y="230751"/>
                  </a:cubicBezTo>
                  <a:lnTo>
                    <a:pt x="55271" y="229547"/>
                  </a:lnTo>
                  <a:cubicBezTo>
                    <a:pt x="47359" y="225591"/>
                    <a:pt x="38500" y="223498"/>
                    <a:pt x="29642" y="223498"/>
                  </a:cubicBezTo>
                  <a:lnTo>
                    <a:pt x="0" y="223498"/>
                  </a:lnTo>
                  <a:lnTo>
                    <a:pt x="0" y="200565"/>
                  </a:lnTo>
                  <a:lnTo>
                    <a:pt x="29671" y="200565"/>
                  </a:lnTo>
                  <a:cubicBezTo>
                    <a:pt x="42055" y="200565"/>
                    <a:pt x="54497" y="203517"/>
                    <a:pt x="65563" y="209049"/>
                  </a:cubicBezTo>
                  <a:lnTo>
                    <a:pt x="137632" y="245086"/>
                  </a:lnTo>
                  <a:lnTo>
                    <a:pt x="137632" y="125058"/>
                  </a:lnTo>
                  <a:cubicBezTo>
                    <a:pt x="116820" y="116343"/>
                    <a:pt x="94660" y="110982"/>
                    <a:pt x="72069" y="109377"/>
                  </a:cubicBezTo>
                  <a:cubicBezTo>
                    <a:pt x="84453" y="68485"/>
                    <a:pt x="110527" y="33849"/>
                    <a:pt x="145623" y="10777"/>
                  </a:cubicBezTo>
                  <a:lnTo>
                    <a:pt x="16711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0" name="Shape 1048">
              <a:extLst>
                <a:ext uri="{FF2B5EF4-FFF2-40B4-BE49-F238E27FC236}">
                  <a16:creationId xmlns:a16="http://schemas.microsoft.com/office/drawing/2014/main" id="{6490ABC1-A412-45C5-BC00-29FF5B5831F1}"/>
                </a:ext>
              </a:extLst>
            </p:cNvPr>
            <p:cNvSpPr/>
            <p:nvPr/>
          </p:nvSpPr>
          <p:spPr>
            <a:xfrm>
              <a:off x="531568" y="508607"/>
              <a:ext cx="52989" cy="160391"/>
            </a:xfrm>
            <a:custGeom>
              <a:avLst/>
              <a:gdLst/>
              <a:ahLst/>
              <a:cxnLst/>
              <a:rect l="0" t="0" r="0" b="0"/>
              <a:pathLst>
                <a:path w="52989" h="160391">
                  <a:moveTo>
                    <a:pt x="52989" y="0"/>
                  </a:moveTo>
                  <a:cubicBezTo>
                    <a:pt x="25125" y="49221"/>
                    <a:pt x="8957" y="104002"/>
                    <a:pt x="5573" y="160391"/>
                  </a:cubicBezTo>
                  <a:lnTo>
                    <a:pt x="0" y="156960"/>
                  </a:lnTo>
                  <a:lnTo>
                    <a:pt x="0" y="16556"/>
                  </a:lnTo>
                  <a:lnTo>
                    <a:pt x="16438" y="8313"/>
                  </a:lnTo>
                  <a:cubicBezTo>
                    <a:pt x="28306" y="4013"/>
                    <a:pt x="40519" y="1233"/>
                    <a:pt x="5298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1" name="Shape 1049">
              <a:extLst>
                <a:ext uri="{FF2B5EF4-FFF2-40B4-BE49-F238E27FC236}">
                  <a16:creationId xmlns:a16="http://schemas.microsoft.com/office/drawing/2014/main" id="{49F68D34-4BC8-4F52-AA51-9C37E1324B51}"/>
                </a:ext>
              </a:extLst>
            </p:cNvPr>
            <p:cNvSpPr/>
            <p:nvPr/>
          </p:nvSpPr>
          <p:spPr>
            <a:xfrm>
              <a:off x="531568" y="271434"/>
              <a:ext cx="188358" cy="660696"/>
            </a:xfrm>
            <a:custGeom>
              <a:avLst/>
              <a:gdLst/>
              <a:ahLst/>
              <a:cxnLst/>
              <a:rect l="0" t="0" r="0" b="0"/>
              <a:pathLst>
                <a:path w="188358" h="660696">
                  <a:moveTo>
                    <a:pt x="153956" y="0"/>
                  </a:moveTo>
                  <a:lnTo>
                    <a:pt x="188358" y="17204"/>
                  </a:lnTo>
                  <a:lnTo>
                    <a:pt x="188358" y="124932"/>
                  </a:lnTo>
                  <a:lnTo>
                    <a:pt x="176891" y="129518"/>
                  </a:lnTo>
                  <a:lnTo>
                    <a:pt x="176891" y="156150"/>
                  </a:lnTo>
                  <a:lnTo>
                    <a:pt x="188358" y="156150"/>
                  </a:lnTo>
                  <a:lnTo>
                    <a:pt x="188358" y="293753"/>
                  </a:lnTo>
                  <a:lnTo>
                    <a:pt x="176891" y="293753"/>
                  </a:lnTo>
                  <a:lnTo>
                    <a:pt x="176891" y="374026"/>
                  </a:lnTo>
                  <a:lnTo>
                    <a:pt x="188358" y="374026"/>
                  </a:lnTo>
                  <a:lnTo>
                    <a:pt x="188358" y="442828"/>
                  </a:lnTo>
                  <a:lnTo>
                    <a:pt x="176891" y="442828"/>
                  </a:lnTo>
                  <a:lnTo>
                    <a:pt x="176891" y="523100"/>
                  </a:lnTo>
                  <a:lnTo>
                    <a:pt x="188358" y="523100"/>
                  </a:lnTo>
                  <a:lnTo>
                    <a:pt x="188358" y="568969"/>
                  </a:lnTo>
                  <a:lnTo>
                    <a:pt x="176891" y="568969"/>
                  </a:lnTo>
                  <a:lnTo>
                    <a:pt x="176891" y="591902"/>
                  </a:lnTo>
                  <a:lnTo>
                    <a:pt x="188358" y="591902"/>
                  </a:lnTo>
                  <a:lnTo>
                    <a:pt x="188358" y="660696"/>
                  </a:lnTo>
                  <a:lnTo>
                    <a:pt x="39061" y="660696"/>
                  </a:lnTo>
                  <a:cubicBezTo>
                    <a:pt x="29816" y="660696"/>
                    <a:pt x="21044" y="658460"/>
                    <a:pt x="13264" y="654475"/>
                  </a:cubicBezTo>
                  <a:lnTo>
                    <a:pt x="0" y="643302"/>
                  </a:lnTo>
                  <a:lnTo>
                    <a:pt x="0" y="637761"/>
                  </a:lnTo>
                  <a:lnTo>
                    <a:pt x="108092" y="637761"/>
                  </a:lnTo>
                  <a:lnTo>
                    <a:pt x="108092" y="614827"/>
                  </a:lnTo>
                  <a:lnTo>
                    <a:pt x="0" y="614827"/>
                  </a:lnTo>
                  <a:lnTo>
                    <a:pt x="0" y="591902"/>
                  </a:lnTo>
                  <a:lnTo>
                    <a:pt x="85155" y="591902"/>
                  </a:lnTo>
                  <a:lnTo>
                    <a:pt x="85154" y="568969"/>
                  </a:lnTo>
                  <a:lnTo>
                    <a:pt x="0" y="568947"/>
                  </a:lnTo>
                  <a:lnTo>
                    <a:pt x="0" y="500164"/>
                  </a:lnTo>
                  <a:lnTo>
                    <a:pt x="68929" y="500164"/>
                  </a:lnTo>
                  <a:lnTo>
                    <a:pt x="91862" y="523098"/>
                  </a:lnTo>
                  <a:lnTo>
                    <a:pt x="153955" y="523098"/>
                  </a:lnTo>
                  <a:lnTo>
                    <a:pt x="153955" y="442826"/>
                  </a:lnTo>
                  <a:lnTo>
                    <a:pt x="101351" y="442826"/>
                  </a:lnTo>
                  <a:lnTo>
                    <a:pt x="97996" y="439472"/>
                  </a:lnTo>
                  <a:cubicBezTo>
                    <a:pt x="89826" y="431301"/>
                    <a:pt x="85153" y="419977"/>
                    <a:pt x="85153" y="408424"/>
                  </a:cubicBezTo>
                  <a:cubicBezTo>
                    <a:pt x="85153" y="396871"/>
                    <a:pt x="89826" y="385548"/>
                    <a:pt x="97996" y="377378"/>
                  </a:cubicBezTo>
                  <a:lnTo>
                    <a:pt x="101380" y="374024"/>
                  </a:lnTo>
                  <a:lnTo>
                    <a:pt x="153955" y="374024"/>
                  </a:lnTo>
                  <a:lnTo>
                    <a:pt x="153955" y="293751"/>
                  </a:lnTo>
                  <a:lnTo>
                    <a:pt x="56488" y="293751"/>
                  </a:lnTo>
                  <a:lnTo>
                    <a:pt x="53334" y="289537"/>
                  </a:lnTo>
                  <a:cubicBezTo>
                    <a:pt x="60904" y="270789"/>
                    <a:pt x="69933" y="252556"/>
                    <a:pt x="80770" y="235241"/>
                  </a:cubicBezTo>
                  <a:lnTo>
                    <a:pt x="94387" y="213483"/>
                  </a:lnTo>
                  <a:lnTo>
                    <a:pt x="67783" y="213483"/>
                  </a:lnTo>
                  <a:cubicBezTo>
                    <a:pt x="54338" y="213483"/>
                    <a:pt x="41065" y="215175"/>
                    <a:pt x="28079" y="218242"/>
                  </a:cubicBezTo>
                  <a:cubicBezTo>
                    <a:pt x="29369" y="194820"/>
                    <a:pt x="38915" y="172947"/>
                    <a:pt x="55514" y="156148"/>
                  </a:cubicBezTo>
                  <a:lnTo>
                    <a:pt x="153956" y="156148"/>
                  </a:lnTo>
                  <a:lnTo>
                    <a:pt x="1539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2" name="Shape 1050">
              <a:extLst>
                <a:ext uri="{FF2B5EF4-FFF2-40B4-BE49-F238E27FC236}">
                  <a16:creationId xmlns:a16="http://schemas.microsoft.com/office/drawing/2014/main" id="{18424ADC-88EE-4A67-9D04-1652168D7A0E}"/>
                </a:ext>
              </a:extLst>
            </p:cNvPr>
            <p:cNvSpPr/>
            <p:nvPr/>
          </p:nvSpPr>
          <p:spPr>
            <a:xfrm>
              <a:off x="719926" y="794535"/>
              <a:ext cx="68801" cy="137595"/>
            </a:xfrm>
            <a:custGeom>
              <a:avLst/>
              <a:gdLst/>
              <a:ahLst/>
              <a:cxnLst/>
              <a:rect l="0" t="0" r="0" b="0"/>
              <a:pathLst>
                <a:path w="68801" h="137595">
                  <a:moveTo>
                    <a:pt x="0" y="0"/>
                  </a:moveTo>
                  <a:lnTo>
                    <a:pt x="68801" y="0"/>
                  </a:lnTo>
                  <a:lnTo>
                    <a:pt x="68801" y="45869"/>
                  </a:lnTo>
                  <a:lnTo>
                    <a:pt x="57334" y="45869"/>
                  </a:lnTo>
                  <a:lnTo>
                    <a:pt x="57334" y="68802"/>
                  </a:lnTo>
                  <a:lnTo>
                    <a:pt x="68801" y="68802"/>
                  </a:lnTo>
                  <a:lnTo>
                    <a:pt x="68801" y="137595"/>
                  </a:lnTo>
                  <a:lnTo>
                    <a:pt x="0" y="137595"/>
                  </a:lnTo>
                  <a:lnTo>
                    <a:pt x="0" y="68802"/>
                  </a:lnTo>
                  <a:lnTo>
                    <a:pt x="11467" y="68802"/>
                  </a:lnTo>
                  <a:lnTo>
                    <a:pt x="11467" y="45869"/>
                  </a:lnTo>
                  <a:lnTo>
                    <a:pt x="0" y="4586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3" name="Shape 1051">
              <a:extLst>
                <a:ext uri="{FF2B5EF4-FFF2-40B4-BE49-F238E27FC236}">
                  <a16:creationId xmlns:a16="http://schemas.microsoft.com/office/drawing/2014/main" id="{4F7FD818-7697-4998-A709-A322E0D510A7}"/>
                </a:ext>
              </a:extLst>
            </p:cNvPr>
            <p:cNvSpPr/>
            <p:nvPr/>
          </p:nvSpPr>
          <p:spPr>
            <a:xfrm>
              <a:off x="719926" y="645461"/>
              <a:ext cx="51486" cy="68802"/>
            </a:xfrm>
            <a:custGeom>
              <a:avLst/>
              <a:gdLst/>
              <a:ahLst/>
              <a:cxnLst/>
              <a:rect l="0" t="0" r="0" b="0"/>
              <a:pathLst>
                <a:path w="51486" h="68802">
                  <a:moveTo>
                    <a:pt x="0" y="0"/>
                  </a:moveTo>
                  <a:lnTo>
                    <a:pt x="51486" y="0"/>
                  </a:lnTo>
                  <a:cubicBezTo>
                    <a:pt x="47787" y="11066"/>
                    <a:pt x="45867" y="22733"/>
                    <a:pt x="45867" y="34400"/>
                  </a:cubicBezTo>
                  <a:cubicBezTo>
                    <a:pt x="45867" y="46068"/>
                    <a:pt x="47787" y="57737"/>
                    <a:pt x="51486" y="68802"/>
                  </a:cubicBezTo>
                  <a:lnTo>
                    <a:pt x="0" y="6880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4" name="Shape 28660">
              <a:extLst>
                <a:ext uri="{FF2B5EF4-FFF2-40B4-BE49-F238E27FC236}">
                  <a16:creationId xmlns:a16="http://schemas.microsoft.com/office/drawing/2014/main" id="{B7692ACB-B07C-40FD-BE36-9BDE352F9760}"/>
                </a:ext>
              </a:extLst>
            </p:cNvPr>
            <p:cNvSpPr/>
            <p:nvPr/>
          </p:nvSpPr>
          <p:spPr>
            <a:xfrm>
              <a:off x="719926" y="427584"/>
              <a:ext cx="68801" cy="137603"/>
            </a:xfrm>
            <a:custGeom>
              <a:avLst/>
              <a:gdLst/>
              <a:ahLst/>
              <a:cxnLst/>
              <a:rect l="0" t="0" r="0" b="0"/>
              <a:pathLst>
                <a:path w="68801" h="137603">
                  <a:moveTo>
                    <a:pt x="0" y="0"/>
                  </a:moveTo>
                  <a:lnTo>
                    <a:pt x="68801" y="0"/>
                  </a:lnTo>
                  <a:lnTo>
                    <a:pt x="68801" y="137603"/>
                  </a:lnTo>
                  <a:lnTo>
                    <a:pt x="0" y="137603"/>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5" name="Shape 1053">
              <a:extLst>
                <a:ext uri="{FF2B5EF4-FFF2-40B4-BE49-F238E27FC236}">
                  <a16:creationId xmlns:a16="http://schemas.microsoft.com/office/drawing/2014/main" id="{CE4FF98B-C807-46DD-BA99-AB6D1647F74B}"/>
                </a:ext>
              </a:extLst>
            </p:cNvPr>
            <p:cNvSpPr/>
            <p:nvPr/>
          </p:nvSpPr>
          <p:spPr>
            <a:xfrm>
              <a:off x="719926" y="288638"/>
              <a:ext cx="68801" cy="107728"/>
            </a:xfrm>
            <a:custGeom>
              <a:avLst/>
              <a:gdLst/>
              <a:ahLst/>
              <a:cxnLst/>
              <a:rect l="0" t="0" r="0" b="0"/>
              <a:pathLst>
                <a:path w="68801" h="107728">
                  <a:moveTo>
                    <a:pt x="0" y="0"/>
                  </a:moveTo>
                  <a:lnTo>
                    <a:pt x="68801" y="34407"/>
                  </a:lnTo>
                  <a:lnTo>
                    <a:pt x="68801" y="80207"/>
                  </a:lnTo>
                  <a:lnTo>
                    <a:pt x="0" y="10772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6" name="Shape 1054">
              <a:extLst>
                <a:ext uri="{FF2B5EF4-FFF2-40B4-BE49-F238E27FC236}">
                  <a16:creationId xmlns:a16="http://schemas.microsoft.com/office/drawing/2014/main" id="{010A3BA1-CBB2-4713-809E-7C4ABF17069C}"/>
                </a:ext>
              </a:extLst>
            </p:cNvPr>
            <p:cNvSpPr/>
            <p:nvPr/>
          </p:nvSpPr>
          <p:spPr>
            <a:xfrm>
              <a:off x="788727" y="748656"/>
              <a:ext cx="103203" cy="183474"/>
            </a:xfrm>
            <a:custGeom>
              <a:avLst/>
              <a:gdLst/>
              <a:ahLst/>
              <a:cxnLst/>
              <a:rect l="0" t="0" r="0" b="0"/>
              <a:pathLst>
                <a:path w="103203" h="183474">
                  <a:moveTo>
                    <a:pt x="64420" y="0"/>
                  </a:moveTo>
                  <a:lnTo>
                    <a:pt x="103203" y="0"/>
                  </a:lnTo>
                  <a:lnTo>
                    <a:pt x="103203" y="34409"/>
                  </a:lnTo>
                  <a:lnTo>
                    <a:pt x="103203" y="34408"/>
                  </a:lnTo>
                  <a:cubicBezTo>
                    <a:pt x="84225" y="34408"/>
                    <a:pt x="68802" y="49833"/>
                    <a:pt x="68802" y="68810"/>
                  </a:cubicBezTo>
                  <a:cubicBezTo>
                    <a:pt x="68802" y="87787"/>
                    <a:pt x="84225" y="103210"/>
                    <a:pt x="103203" y="103210"/>
                  </a:cubicBezTo>
                  <a:lnTo>
                    <a:pt x="103203" y="103210"/>
                  </a:lnTo>
                  <a:lnTo>
                    <a:pt x="103203" y="183306"/>
                  </a:lnTo>
                  <a:lnTo>
                    <a:pt x="102258" y="183474"/>
                  </a:lnTo>
                  <a:lnTo>
                    <a:pt x="0" y="183474"/>
                  </a:lnTo>
                  <a:lnTo>
                    <a:pt x="0" y="114681"/>
                  </a:lnTo>
                  <a:lnTo>
                    <a:pt x="11467" y="114681"/>
                  </a:lnTo>
                  <a:lnTo>
                    <a:pt x="11467" y="91748"/>
                  </a:lnTo>
                  <a:lnTo>
                    <a:pt x="0" y="91748"/>
                  </a:lnTo>
                  <a:lnTo>
                    <a:pt x="0" y="45879"/>
                  </a:lnTo>
                  <a:lnTo>
                    <a:pt x="41483" y="45879"/>
                  </a:lnTo>
                  <a:lnTo>
                    <a:pt x="6442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7" name="Shape 1055">
              <a:extLst>
                <a:ext uri="{FF2B5EF4-FFF2-40B4-BE49-F238E27FC236}">
                  <a16:creationId xmlns:a16="http://schemas.microsoft.com/office/drawing/2014/main" id="{98E06CC8-F591-4962-B4BB-FBB73205BB71}"/>
                </a:ext>
              </a:extLst>
            </p:cNvPr>
            <p:cNvSpPr/>
            <p:nvPr/>
          </p:nvSpPr>
          <p:spPr>
            <a:xfrm>
              <a:off x="788727" y="427584"/>
              <a:ext cx="37609" cy="137603"/>
            </a:xfrm>
            <a:custGeom>
              <a:avLst/>
              <a:gdLst/>
              <a:ahLst/>
              <a:cxnLst/>
              <a:rect l="0" t="0" r="0" b="0"/>
              <a:pathLst>
                <a:path w="37609" h="137603">
                  <a:moveTo>
                    <a:pt x="0" y="0"/>
                  </a:moveTo>
                  <a:lnTo>
                    <a:pt x="37609" y="0"/>
                  </a:lnTo>
                  <a:cubicBezTo>
                    <a:pt x="27948" y="19953"/>
                    <a:pt x="22931" y="41854"/>
                    <a:pt x="22931" y="64272"/>
                  </a:cubicBezTo>
                  <a:lnTo>
                    <a:pt x="22931" y="73331"/>
                  </a:lnTo>
                  <a:cubicBezTo>
                    <a:pt x="22931" y="95749"/>
                    <a:pt x="27948" y="117622"/>
                    <a:pt x="37609" y="137603"/>
                  </a:cubicBezTo>
                  <a:lnTo>
                    <a:pt x="0" y="1376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8" name="Shape 1056">
              <a:extLst>
                <a:ext uri="{FF2B5EF4-FFF2-40B4-BE49-F238E27FC236}">
                  <a16:creationId xmlns:a16="http://schemas.microsoft.com/office/drawing/2014/main" id="{2A07E68D-E343-4C0A-B345-B788FA4CE180}"/>
                </a:ext>
              </a:extLst>
            </p:cNvPr>
            <p:cNvSpPr/>
            <p:nvPr/>
          </p:nvSpPr>
          <p:spPr>
            <a:xfrm>
              <a:off x="788727" y="323045"/>
              <a:ext cx="50884" cy="45800"/>
            </a:xfrm>
            <a:custGeom>
              <a:avLst/>
              <a:gdLst/>
              <a:ahLst/>
              <a:cxnLst/>
              <a:rect l="0" t="0" r="0" b="0"/>
              <a:pathLst>
                <a:path w="50884" h="45800">
                  <a:moveTo>
                    <a:pt x="0" y="0"/>
                  </a:moveTo>
                  <a:lnTo>
                    <a:pt x="50884" y="25447"/>
                  </a:lnTo>
                  <a:lnTo>
                    <a:pt x="0" y="458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9" name="Shape 1057">
              <a:extLst>
                <a:ext uri="{FF2B5EF4-FFF2-40B4-BE49-F238E27FC236}">
                  <a16:creationId xmlns:a16="http://schemas.microsoft.com/office/drawing/2014/main" id="{E5CF21B6-E862-49A1-BBAA-1F0487F45496}"/>
                </a:ext>
              </a:extLst>
            </p:cNvPr>
            <p:cNvSpPr/>
            <p:nvPr/>
          </p:nvSpPr>
          <p:spPr>
            <a:xfrm>
              <a:off x="891931" y="748656"/>
              <a:ext cx="78205" cy="183306"/>
            </a:xfrm>
            <a:custGeom>
              <a:avLst/>
              <a:gdLst/>
              <a:ahLst/>
              <a:cxnLst/>
              <a:rect l="0" t="0" r="0" b="0"/>
              <a:pathLst>
                <a:path w="78205" h="183306">
                  <a:moveTo>
                    <a:pt x="0" y="0"/>
                  </a:moveTo>
                  <a:lnTo>
                    <a:pt x="78205" y="0"/>
                  </a:lnTo>
                  <a:lnTo>
                    <a:pt x="55615" y="135572"/>
                  </a:lnTo>
                  <a:cubicBezTo>
                    <a:pt x="52154" y="156384"/>
                    <a:pt x="37904" y="172923"/>
                    <a:pt x="19119" y="179892"/>
                  </a:cubicBezTo>
                  <a:lnTo>
                    <a:pt x="0" y="183306"/>
                  </a:lnTo>
                  <a:lnTo>
                    <a:pt x="0" y="103210"/>
                  </a:lnTo>
                  <a:lnTo>
                    <a:pt x="13381" y="100504"/>
                  </a:lnTo>
                  <a:cubicBezTo>
                    <a:pt x="25725" y="95276"/>
                    <a:pt x="34401" y="83042"/>
                    <a:pt x="34401" y="68810"/>
                  </a:cubicBezTo>
                  <a:cubicBezTo>
                    <a:pt x="34401" y="54577"/>
                    <a:pt x="25725" y="42343"/>
                    <a:pt x="13381" y="37115"/>
                  </a:cubicBezTo>
                  <a:lnTo>
                    <a:pt x="0" y="3440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0" name="Shape 28661">
              <a:extLst>
                <a:ext uri="{FF2B5EF4-FFF2-40B4-BE49-F238E27FC236}">
                  <a16:creationId xmlns:a16="http://schemas.microsoft.com/office/drawing/2014/main" id="{BB78A4DF-7105-430F-B554-61422C754696}"/>
                </a:ext>
              </a:extLst>
            </p:cNvPr>
            <p:cNvSpPr/>
            <p:nvPr/>
          </p:nvSpPr>
          <p:spPr>
            <a:xfrm>
              <a:off x="949269"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72" name="Group 171">
            <a:extLst>
              <a:ext uri="{FF2B5EF4-FFF2-40B4-BE49-F238E27FC236}">
                <a16:creationId xmlns:a16="http://schemas.microsoft.com/office/drawing/2014/main" id="{E29C7365-0D7B-419F-8B1A-102A662A69A0}"/>
              </a:ext>
            </a:extLst>
          </p:cNvPr>
          <p:cNvGrpSpPr/>
          <p:nvPr/>
        </p:nvGrpSpPr>
        <p:grpSpPr>
          <a:xfrm>
            <a:off x="8123167" y="1826232"/>
            <a:ext cx="704520" cy="701778"/>
            <a:chOff x="0" y="0"/>
            <a:chExt cx="1393992" cy="1331996"/>
          </a:xfrm>
        </p:grpSpPr>
        <p:sp>
          <p:nvSpPr>
            <p:cNvPr id="173" name="Shape 1110">
              <a:extLst>
                <a:ext uri="{FF2B5EF4-FFF2-40B4-BE49-F238E27FC236}">
                  <a16:creationId xmlns:a16="http://schemas.microsoft.com/office/drawing/2014/main" id="{2193B542-0995-430D-8F21-3980C8CD45EF}"/>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74" name="Shape 1112">
              <a:extLst>
                <a:ext uri="{FF2B5EF4-FFF2-40B4-BE49-F238E27FC236}">
                  <a16:creationId xmlns:a16="http://schemas.microsoft.com/office/drawing/2014/main" id="{6F9E9939-4802-4D75-AC20-7CBFCE838A23}"/>
                </a:ext>
              </a:extLst>
            </p:cNvPr>
            <p:cNvSpPr/>
            <p:nvPr/>
          </p:nvSpPr>
          <p:spPr>
            <a:xfrm>
              <a:off x="425266"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5" name="Shape 1113">
              <a:extLst>
                <a:ext uri="{FF2B5EF4-FFF2-40B4-BE49-F238E27FC236}">
                  <a16:creationId xmlns:a16="http://schemas.microsoft.com/office/drawing/2014/main" id="{BA60CD64-C898-4235-9E82-EFF58AFD05E0}"/>
                </a:ext>
              </a:extLst>
            </p:cNvPr>
            <p:cNvSpPr/>
            <p:nvPr/>
          </p:nvSpPr>
          <p:spPr>
            <a:xfrm>
              <a:off x="414156" y="714709"/>
              <a:ext cx="68016" cy="134577"/>
            </a:xfrm>
            <a:custGeom>
              <a:avLst/>
              <a:gdLst/>
              <a:ahLst/>
              <a:cxnLst/>
              <a:rect l="0" t="0" r="0" b="0"/>
              <a:pathLst>
                <a:path w="68016" h="134577">
                  <a:moveTo>
                    <a:pt x="65273" y="0"/>
                  </a:moveTo>
                  <a:lnTo>
                    <a:pt x="68016" y="137"/>
                  </a:lnTo>
                  <a:lnTo>
                    <a:pt x="68016" y="40698"/>
                  </a:lnTo>
                  <a:lnTo>
                    <a:pt x="67373" y="40445"/>
                  </a:lnTo>
                  <a:lnTo>
                    <a:pt x="48569" y="48654"/>
                  </a:lnTo>
                  <a:cubicBezTo>
                    <a:pt x="43789" y="53578"/>
                    <a:pt x="40867" y="60310"/>
                    <a:pt x="40918" y="67711"/>
                  </a:cubicBezTo>
                  <a:cubicBezTo>
                    <a:pt x="40918" y="74893"/>
                    <a:pt x="43764" y="81769"/>
                    <a:pt x="48844" y="86850"/>
                  </a:cubicBezTo>
                  <a:lnTo>
                    <a:pt x="68016" y="94809"/>
                  </a:lnTo>
                  <a:lnTo>
                    <a:pt x="68016" y="134577"/>
                  </a:lnTo>
                  <a:lnTo>
                    <a:pt x="54467" y="134577"/>
                  </a:lnTo>
                  <a:lnTo>
                    <a:pt x="54467" y="120722"/>
                  </a:lnTo>
                  <a:cubicBezTo>
                    <a:pt x="49420" y="119435"/>
                    <a:pt x="44576" y="117437"/>
                    <a:pt x="40071" y="114761"/>
                  </a:cubicBezTo>
                  <a:lnTo>
                    <a:pt x="30282" y="124617"/>
                  </a:lnTo>
                  <a:lnTo>
                    <a:pt x="11127" y="105463"/>
                  </a:lnTo>
                  <a:lnTo>
                    <a:pt x="20899" y="95623"/>
                  </a:lnTo>
                  <a:cubicBezTo>
                    <a:pt x="18258" y="91117"/>
                    <a:pt x="16226" y="86273"/>
                    <a:pt x="14938" y="81226"/>
                  </a:cubicBezTo>
                  <a:lnTo>
                    <a:pt x="1118" y="81226"/>
                  </a:lnTo>
                  <a:cubicBezTo>
                    <a:pt x="0" y="72216"/>
                    <a:pt x="0" y="63105"/>
                    <a:pt x="1118" y="54128"/>
                  </a:cubicBezTo>
                  <a:lnTo>
                    <a:pt x="14938" y="54128"/>
                  </a:lnTo>
                  <a:lnTo>
                    <a:pt x="20889" y="39791"/>
                  </a:lnTo>
                  <a:lnTo>
                    <a:pt x="11110" y="29944"/>
                  </a:lnTo>
                  <a:cubicBezTo>
                    <a:pt x="16665" y="22763"/>
                    <a:pt x="23134" y="16327"/>
                    <a:pt x="30282" y="10772"/>
                  </a:cubicBezTo>
                  <a:lnTo>
                    <a:pt x="40071" y="20629"/>
                  </a:lnTo>
                  <a:cubicBezTo>
                    <a:pt x="44577" y="17953"/>
                    <a:pt x="49420" y="15955"/>
                    <a:pt x="54467" y="14634"/>
                  </a:cubicBezTo>
                  <a:lnTo>
                    <a:pt x="54467" y="813"/>
                  </a:lnTo>
                  <a:cubicBezTo>
                    <a:pt x="58058" y="373"/>
                    <a:pt x="61648" y="102"/>
                    <a:pt x="65273"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6" name="Shape 1114">
              <a:extLst>
                <a:ext uri="{FF2B5EF4-FFF2-40B4-BE49-F238E27FC236}">
                  <a16:creationId xmlns:a16="http://schemas.microsoft.com/office/drawing/2014/main" id="{4FD47001-C719-4F03-9EAC-46298CD4D1B9}"/>
                </a:ext>
              </a:extLst>
            </p:cNvPr>
            <p:cNvSpPr/>
            <p:nvPr/>
          </p:nvSpPr>
          <p:spPr>
            <a:xfrm>
              <a:off x="539061"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7" name="Shape 1115">
              <a:extLst>
                <a:ext uri="{FF2B5EF4-FFF2-40B4-BE49-F238E27FC236}">
                  <a16:creationId xmlns:a16="http://schemas.microsoft.com/office/drawing/2014/main" id="{0C282345-3838-48A9-AA1A-872D4055176B}"/>
                </a:ext>
              </a:extLst>
            </p:cNvPr>
            <p:cNvSpPr/>
            <p:nvPr/>
          </p:nvSpPr>
          <p:spPr>
            <a:xfrm>
              <a:off x="482172" y="714846"/>
              <a:ext cx="68016" cy="134440"/>
            </a:xfrm>
            <a:custGeom>
              <a:avLst/>
              <a:gdLst/>
              <a:ahLst/>
              <a:cxnLst/>
              <a:rect l="0" t="0" r="0" b="0"/>
              <a:pathLst>
                <a:path w="68016" h="134440">
                  <a:moveTo>
                    <a:pt x="0" y="0"/>
                  </a:moveTo>
                  <a:lnTo>
                    <a:pt x="13550" y="676"/>
                  </a:lnTo>
                  <a:lnTo>
                    <a:pt x="13550" y="14497"/>
                  </a:lnTo>
                  <a:cubicBezTo>
                    <a:pt x="18597" y="15818"/>
                    <a:pt x="23475" y="17816"/>
                    <a:pt x="27945" y="20492"/>
                  </a:cubicBezTo>
                  <a:lnTo>
                    <a:pt x="37735" y="10635"/>
                  </a:lnTo>
                  <a:lnTo>
                    <a:pt x="56889" y="29790"/>
                  </a:lnTo>
                  <a:lnTo>
                    <a:pt x="47117" y="39629"/>
                  </a:lnTo>
                  <a:cubicBezTo>
                    <a:pt x="49759" y="44101"/>
                    <a:pt x="51791" y="48945"/>
                    <a:pt x="53079" y="53992"/>
                  </a:cubicBezTo>
                  <a:lnTo>
                    <a:pt x="66899" y="53992"/>
                  </a:lnTo>
                  <a:cubicBezTo>
                    <a:pt x="68016" y="62968"/>
                    <a:pt x="68016" y="72079"/>
                    <a:pt x="66899" y="81090"/>
                  </a:cubicBezTo>
                  <a:lnTo>
                    <a:pt x="53079" y="81090"/>
                  </a:lnTo>
                  <a:lnTo>
                    <a:pt x="47127" y="95462"/>
                  </a:lnTo>
                  <a:lnTo>
                    <a:pt x="56906" y="105309"/>
                  </a:lnTo>
                  <a:cubicBezTo>
                    <a:pt x="51351" y="112489"/>
                    <a:pt x="44915" y="118926"/>
                    <a:pt x="37735" y="124480"/>
                  </a:cubicBezTo>
                  <a:lnTo>
                    <a:pt x="27945" y="114624"/>
                  </a:lnTo>
                  <a:cubicBezTo>
                    <a:pt x="23439" y="117300"/>
                    <a:pt x="18597" y="119298"/>
                    <a:pt x="13550" y="120585"/>
                  </a:cubicBezTo>
                  <a:lnTo>
                    <a:pt x="13550" y="134440"/>
                  </a:lnTo>
                  <a:lnTo>
                    <a:pt x="0" y="134440"/>
                  </a:lnTo>
                  <a:lnTo>
                    <a:pt x="0" y="94673"/>
                  </a:lnTo>
                  <a:lnTo>
                    <a:pt x="0" y="94673"/>
                  </a:lnTo>
                  <a:cubicBezTo>
                    <a:pt x="7181" y="94673"/>
                    <a:pt x="14091" y="91828"/>
                    <a:pt x="19172" y="86713"/>
                  </a:cubicBezTo>
                  <a:cubicBezTo>
                    <a:pt x="24253" y="81632"/>
                    <a:pt x="27098" y="74756"/>
                    <a:pt x="27098" y="67575"/>
                  </a:cubicBezTo>
                  <a:cubicBezTo>
                    <a:pt x="27133" y="60225"/>
                    <a:pt x="24219" y="53213"/>
                    <a:pt x="19002" y="48065"/>
                  </a:cubicBezTo>
                  <a:lnTo>
                    <a:pt x="0" y="405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8" name="Shape 1116">
              <a:extLst>
                <a:ext uri="{FF2B5EF4-FFF2-40B4-BE49-F238E27FC236}">
                  <a16:creationId xmlns:a16="http://schemas.microsoft.com/office/drawing/2014/main" id="{E57B678E-EE74-4EA8-BC3D-48EEB0F46811}"/>
                </a:ext>
              </a:extLst>
            </p:cNvPr>
            <p:cNvSpPr/>
            <p:nvPr/>
          </p:nvSpPr>
          <p:spPr>
            <a:xfrm>
              <a:off x="804632"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9" name="Shape 1117">
              <a:extLst>
                <a:ext uri="{FF2B5EF4-FFF2-40B4-BE49-F238E27FC236}">
                  <a16:creationId xmlns:a16="http://schemas.microsoft.com/office/drawing/2014/main" id="{F14F1C50-7586-4755-A266-32109F56D712}"/>
                </a:ext>
              </a:extLst>
            </p:cNvPr>
            <p:cNvSpPr/>
            <p:nvPr/>
          </p:nvSpPr>
          <p:spPr>
            <a:xfrm>
              <a:off x="793522" y="714846"/>
              <a:ext cx="68017" cy="134440"/>
            </a:xfrm>
            <a:custGeom>
              <a:avLst/>
              <a:gdLst/>
              <a:ahLst/>
              <a:cxnLst/>
              <a:rect l="0" t="0" r="0" b="0"/>
              <a:pathLst>
                <a:path w="68017" h="134440">
                  <a:moveTo>
                    <a:pt x="68017" y="0"/>
                  </a:moveTo>
                  <a:lnTo>
                    <a:pt x="68017" y="40780"/>
                  </a:lnTo>
                  <a:lnTo>
                    <a:pt x="67238" y="40477"/>
                  </a:lnTo>
                  <a:lnTo>
                    <a:pt x="48579" y="48678"/>
                  </a:lnTo>
                  <a:cubicBezTo>
                    <a:pt x="43832" y="53569"/>
                    <a:pt x="40919" y="60241"/>
                    <a:pt x="40919" y="67575"/>
                  </a:cubicBezTo>
                  <a:cubicBezTo>
                    <a:pt x="40885" y="74756"/>
                    <a:pt x="43730" y="81699"/>
                    <a:pt x="48811" y="86781"/>
                  </a:cubicBezTo>
                  <a:cubicBezTo>
                    <a:pt x="53891" y="91895"/>
                    <a:pt x="60802" y="94774"/>
                    <a:pt x="68016" y="94774"/>
                  </a:cubicBezTo>
                  <a:lnTo>
                    <a:pt x="68017" y="94774"/>
                  </a:lnTo>
                  <a:lnTo>
                    <a:pt x="68017" y="134440"/>
                  </a:lnTo>
                  <a:lnTo>
                    <a:pt x="54468" y="134440"/>
                  </a:lnTo>
                  <a:lnTo>
                    <a:pt x="54468" y="120585"/>
                  </a:lnTo>
                  <a:cubicBezTo>
                    <a:pt x="49419" y="119298"/>
                    <a:pt x="44576" y="117300"/>
                    <a:pt x="40071" y="114624"/>
                  </a:cubicBezTo>
                  <a:lnTo>
                    <a:pt x="30282" y="124480"/>
                  </a:lnTo>
                  <a:lnTo>
                    <a:pt x="11127" y="105326"/>
                  </a:lnTo>
                  <a:lnTo>
                    <a:pt x="20899" y="95486"/>
                  </a:lnTo>
                  <a:cubicBezTo>
                    <a:pt x="18258" y="90980"/>
                    <a:pt x="16226" y="86137"/>
                    <a:pt x="14938" y="81090"/>
                  </a:cubicBezTo>
                  <a:lnTo>
                    <a:pt x="1118" y="81090"/>
                  </a:lnTo>
                  <a:cubicBezTo>
                    <a:pt x="0" y="72079"/>
                    <a:pt x="0" y="62968"/>
                    <a:pt x="1118" y="53992"/>
                  </a:cubicBezTo>
                  <a:lnTo>
                    <a:pt x="14938" y="53992"/>
                  </a:lnTo>
                  <a:lnTo>
                    <a:pt x="20889" y="39654"/>
                  </a:lnTo>
                  <a:lnTo>
                    <a:pt x="11110" y="29807"/>
                  </a:lnTo>
                  <a:cubicBezTo>
                    <a:pt x="16665" y="22627"/>
                    <a:pt x="23136" y="16190"/>
                    <a:pt x="30282" y="10635"/>
                  </a:cubicBezTo>
                  <a:lnTo>
                    <a:pt x="40071" y="20492"/>
                  </a:lnTo>
                  <a:cubicBezTo>
                    <a:pt x="44577" y="17816"/>
                    <a:pt x="49421" y="15818"/>
                    <a:pt x="54468" y="14497"/>
                  </a:cubicBezTo>
                  <a:lnTo>
                    <a:pt x="54468" y="676"/>
                  </a:lnTo>
                  <a:lnTo>
                    <a:pt x="680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0" name="Shape 1118">
              <a:extLst>
                <a:ext uri="{FF2B5EF4-FFF2-40B4-BE49-F238E27FC236}">
                  <a16:creationId xmlns:a16="http://schemas.microsoft.com/office/drawing/2014/main" id="{9B4CE200-A41F-4217-B220-D64EC094952C}"/>
                </a:ext>
              </a:extLst>
            </p:cNvPr>
            <p:cNvSpPr/>
            <p:nvPr/>
          </p:nvSpPr>
          <p:spPr>
            <a:xfrm>
              <a:off x="918427"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1" name="Shape 1119">
              <a:extLst>
                <a:ext uri="{FF2B5EF4-FFF2-40B4-BE49-F238E27FC236}">
                  <a16:creationId xmlns:a16="http://schemas.microsoft.com/office/drawing/2014/main" id="{CED13618-87FD-4B85-9204-1FE4BD086CD5}"/>
                </a:ext>
              </a:extLst>
            </p:cNvPr>
            <p:cNvSpPr/>
            <p:nvPr/>
          </p:nvSpPr>
          <p:spPr>
            <a:xfrm>
              <a:off x="861538" y="714709"/>
              <a:ext cx="68017" cy="134577"/>
            </a:xfrm>
            <a:custGeom>
              <a:avLst/>
              <a:gdLst/>
              <a:ahLst/>
              <a:cxnLst/>
              <a:rect l="0" t="0" r="0" b="0"/>
              <a:pathLst>
                <a:path w="68017" h="134577">
                  <a:moveTo>
                    <a:pt x="2744" y="0"/>
                  </a:moveTo>
                  <a:cubicBezTo>
                    <a:pt x="6368" y="102"/>
                    <a:pt x="9959" y="373"/>
                    <a:pt x="13549" y="813"/>
                  </a:cubicBezTo>
                  <a:lnTo>
                    <a:pt x="13549" y="14634"/>
                  </a:lnTo>
                  <a:cubicBezTo>
                    <a:pt x="18596" y="15955"/>
                    <a:pt x="23474" y="17953"/>
                    <a:pt x="27944" y="20629"/>
                  </a:cubicBezTo>
                  <a:lnTo>
                    <a:pt x="37734" y="10772"/>
                  </a:lnTo>
                  <a:lnTo>
                    <a:pt x="56888" y="29927"/>
                  </a:lnTo>
                  <a:lnTo>
                    <a:pt x="47116" y="39766"/>
                  </a:lnTo>
                  <a:cubicBezTo>
                    <a:pt x="49759" y="44238"/>
                    <a:pt x="51791" y="49082"/>
                    <a:pt x="53078" y="54128"/>
                  </a:cubicBezTo>
                  <a:lnTo>
                    <a:pt x="66899" y="54128"/>
                  </a:lnTo>
                  <a:cubicBezTo>
                    <a:pt x="68017" y="63105"/>
                    <a:pt x="68017" y="72216"/>
                    <a:pt x="66899" y="81226"/>
                  </a:cubicBezTo>
                  <a:lnTo>
                    <a:pt x="53078" y="81226"/>
                  </a:lnTo>
                  <a:lnTo>
                    <a:pt x="47126" y="95599"/>
                  </a:lnTo>
                  <a:lnTo>
                    <a:pt x="56905" y="105446"/>
                  </a:lnTo>
                  <a:cubicBezTo>
                    <a:pt x="51351" y="112626"/>
                    <a:pt x="44915" y="119063"/>
                    <a:pt x="37734" y="124617"/>
                  </a:cubicBezTo>
                  <a:lnTo>
                    <a:pt x="27944" y="114761"/>
                  </a:lnTo>
                  <a:cubicBezTo>
                    <a:pt x="23440" y="117437"/>
                    <a:pt x="18596" y="119435"/>
                    <a:pt x="13549" y="120722"/>
                  </a:cubicBezTo>
                  <a:lnTo>
                    <a:pt x="13549" y="134577"/>
                  </a:lnTo>
                  <a:lnTo>
                    <a:pt x="0" y="134577"/>
                  </a:lnTo>
                  <a:lnTo>
                    <a:pt x="0" y="94911"/>
                  </a:lnTo>
                  <a:lnTo>
                    <a:pt x="19206" y="86918"/>
                  </a:lnTo>
                  <a:cubicBezTo>
                    <a:pt x="24286" y="81836"/>
                    <a:pt x="27132" y="74893"/>
                    <a:pt x="27097" y="67711"/>
                  </a:cubicBezTo>
                  <a:cubicBezTo>
                    <a:pt x="27097" y="60360"/>
                    <a:pt x="24151" y="53350"/>
                    <a:pt x="18866" y="48269"/>
                  </a:cubicBezTo>
                  <a:lnTo>
                    <a:pt x="0" y="40917"/>
                  </a:lnTo>
                  <a:lnTo>
                    <a:pt x="0" y="137"/>
                  </a:lnTo>
                  <a:lnTo>
                    <a:pt x="27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2" name="Shape 1120">
              <a:extLst>
                <a:ext uri="{FF2B5EF4-FFF2-40B4-BE49-F238E27FC236}">
                  <a16:creationId xmlns:a16="http://schemas.microsoft.com/office/drawing/2014/main" id="{9BB0CBD3-6CB3-4334-90F6-930F4B3A03C5}"/>
                </a:ext>
              </a:extLst>
            </p:cNvPr>
            <p:cNvSpPr/>
            <p:nvPr/>
          </p:nvSpPr>
          <p:spPr>
            <a:xfrm>
              <a:off x="482166" y="471033"/>
              <a:ext cx="189689" cy="162349"/>
            </a:xfrm>
            <a:custGeom>
              <a:avLst/>
              <a:gdLst/>
              <a:ahLst/>
              <a:cxnLst/>
              <a:rect l="0" t="0" r="0" b="0"/>
              <a:pathLst>
                <a:path w="189689" h="162349">
                  <a:moveTo>
                    <a:pt x="189689" y="0"/>
                  </a:moveTo>
                  <a:lnTo>
                    <a:pt x="189689" y="27363"/>
                  </a:lnTo>
                  <a:lnTo>
                    <a:pt x="142655" y="33725"/>
                  </a:lnTo>
                  <a:cubicBezTo>
                    <a:pt x="126362" y="38577"/>
                    <a:pt x="110815" y="45944"/>
                    <a:pt x="96606" y="55649"/>
                  </a:cubicBezTo>
                  <a:cubicBezTo>
                    <a:pt x="68221" y="75091"/>
                    <a:pt x="46610" y="102900"/>
                    <a:pt x="34822" y="135250"/>
                  </a:cubicBezTo>
                  <a:lnTo>
                    <a:pt x="189689" y="135250"/>
                  </a:lnTo>
                  <a:lnTo>
                    <a:pt x="189689" y="162349"/>
                  </a:lnTo>
                  <a:lnTo>
                    <a:pt x="0" y="162349"/>
                  </a:lnTo>
                  <a:cubicBezTo>
                    <a:pt x="7080" y="116484"/>
                    <a:pt x="30554" y="74754"/>
                    <a:pt x="66018" y="44844"/>
                  </a:cubicBezTo>
                  <a:cubicBezTo>
                    <a:pt x="92644" y="22437"/>
                    <a:pt x="124680" y="7823"/>
                    <a:pt x="158597" y="2259"/>
                  </a:cubicBezTo>
                  <a:lnTo>
                    <a:pt x="18968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3" name="Shape 1121">
              <a:extLst>
                <a:ext uri="{FF2B5EF4-FFF2-40B4-BE49-F238E27FC236}">
                  <a16:creationId xmlns:a16="http://schemas.microsoft.com/office/drawing/2014/main" id="{BEBC8B05-BBB6-4E12-B2CF-00B4552D8E6A}"/>
                </a:ext>
              </a:extLst>
            </p:cNvPr>
            <p:cNvSpPr/>
            <p:nvPr/>
          </p:nvSpPr>
          <p:spPr>
            <a:xfrm>
              <a:off x="671854" y="470791"/>
              <a:ext cx="189685" cy="162590"/>
            </a:xfrm>
            <a:custGeom>
              <a:avLst/>
              <a:gdLst/>
              <a:ahLst/>
              <a:cxnLst/>
              <a:rect l="0" t="0" r="0" b="0"/>
              <a:pathLst>
                <a:path w="189685" h="162590">
                  <a:moveTo>
                    <a:pt x="3322" y="0"/>
                  </a:moveTo>
                  <a:lnTo>
                    <a:pt x="3317" y="2"/>
                  </a:lnTo>
                  <a:cubicBezTo>
                    <a:pt x="48572" y="780"/>
                    <a:pt x="92098" y="17513"/>
                    <a:pt x="126173" y="47287"/>
                  </a:cubicBezTo>
                  <a:cubicBezTo>
                    <a:pt x="160283" y="77028"/>
                    <a:pt x="182775" y="117845"/>
                    <a:pt x="189685" y="162590"/>
                  </a:cubicBezTo>
                  <a:lnTo>
                    <a:pt x="0" y="162590"/>
                  </a:lnTo>
                  <a:lnTo>
                    <a:pt x="0" y="135491"/>
                  </a:lnTo>
                  <a:lnTo>
                    <a:pt x="154866" y="135491"/>
                  </a:lnTo>
                  <a:cubicBezTo>
                    <a:pt x="143486" y="104261"/>
                    <a:pt x="122959" y="77230"/>
                    <a:pt x="95928" y="57889"/>
                  </a:cubicBezTo>
                  <a:cubicBezTo>
                    <a:pt x="68933" y="38581"/>
                    <a:pt x="36719" y="27844"/>
                    <a:pt x="3491" y="27132"/>
                  </a:cubicBezTo>
                  <a:lnTo>
                    <a:pt x="3491" y="27167"/>
                  </a:lnTo>
                  <a:lnTo>
                    <a:pt x="3490" y="27132"/>
                  </a:lnTo>
                  <a:lnTo>
                    <a:pt x="0" y="27605"/>
                  </a:lnTo>
                  <a:lnTo>
                    <a:pt x="0" y="241"/>
                  </a:lnTo>
                  <a:lnTo>
                    <a:pt x="33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4" name="Shape 1122">
              <a:extLst>
                <a:ext uri="{FF2B5EF4-FFF2-40B4-BE49-F238E27FC236}">
                  <a16:creationId xmlns:a16="http://schemas.microsoft.com/office/drawing/2014/main" id="{CB12B601-BF6E-4E63-ADA1-F469396C894A}"/>
                </a:ext>
              </a:extLst>
            </p:cNvPr>
            <p:cNvSpPr/>
            <p:nvPr/>
          </p:nvSpPr>
          <p:spPr>
            <a:xfrm>
              <a:off x="361003" y="660478"/>
              <a:ext cx="310852" cy="243874"/>
            </a:xfrm>
            <a:custGeom>
              <a:avLst/>
              <a:gdLst/>
              <a:ahLst/>
              <a:cxnLst/>
              <a:rect l="0" t="0" r="0" b="0"/>
              <a:pathLst>
                <a:path w="310852" h="243874">
                  <a:moveTo>
                    <a:pt x="121165" y="0"/>
                  </a:moveTo>
                  <a:lnTo>
                    <a:pt x="310852" y="0"/>
                  </a:lnTo>
                  <a:lnTo>
                    <a:pt x="310852" y="27098"/>
                  </a:lnTo>
                  <a:lnTo>
                    <a:pt x="121165" y="27098"/>
                  </a:lnTo>
                  <a:cubicBezTo>
                    <a:pt x="68965" y="27341"/>
                    <a:pt x="26760" y="69714"/>
                    <a:pt x="26760" y="121945"/>
                  </a:cubicBezTo>
                  <a:cubicBezTo>
                    <a:pt x="26760" y="174148"/>
                    <a:pt x="68968" y="216522"/>
                    <a:pt x="121165" y="216793"/>
                  </a:cubicBezTo>
                  <a:lnTo>
                    <a:pt x="310852" y="216793"/>
                  </a:lnTo>
                  <a:lnTo>
                    <a:pt x="310852" y="243874"/>
                  </a:lnTo>
                  <a:lnTo>
                    <a:pt x="121165" y="243874"/>
                  </a:lnTo>
                  <a:cubicBezTo>
                    <a:pt x="54128" y="243440"/>
                    <a:pt x="0" y="188967"/>
                    <a:pt x="0" y="121936"/>
                  </a:cubicBezTo>
                  <a:cubicBezTo>
                    <a:pt x="0" y="54907"/>
                    <a:pt x="54132" y="441"/>
                    <a:pt x="12116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5" name="Shape 1123">
              <a:extLst>
                <a:ext uri="{FF2B5EF4-FFF2-40B4-BE49-F238E27FC236}">
                  <a16:creationId xmlns:a16="http://schemas.microsoft.com/office/drawing/2014/main" id="{BF0F8E88-0E07-4F89-BCAE-F7DC6BE37B06}"/>
                </a:ext>
              </a:extLst>
            </p:cNvPr>
            <p:cNvSpPr/>
            <p:nvPr/>
          </p:nvSpPr>
          <p:spPr>
            <a:xfrm>
              <a:off x="671855" y="660478"/>
              <a:ext cx="310852" cy="243874"/>
            </a:xfrm>
            <a:custGeom>
              <a:avLst/>
              <a:gdLst/>
              <a:ahLst/>
              <a:cxnLst/>
              <a:rect l="0" t="0" r="0" b="0"/>
              <a:pathLst>
                <a:path w="310852" h="243874">
                  <a:moveTo>
                    <a:pt x="0" y="0"/>
                  </a:moveTo>
                  <a:lnTo>
                    <a:pt x="189686" y="0"/>
                  </a:lnTo>
                  <a:cubicBezTo>
                    <a:pt x="256723" y="433"/>
                    <a:pt x="310852" y="54907"/>
                    <a:pt x="310852" y="121936"/>
                  </a:cubicBezTo>
                  <a:cubicBezTo>
                    <a:pt x="310852" y="188967"/>
                    <a:pt x="256721" y="243434"/>
                    <a:pt x="189686" y="243874"/>
                  </a:cubicBezTo>
                  <a:lnTo>
                    <a:pt x="0" y="243874"/>
                  </a:lnTo>
                  <a:lnTo>
                    <a:pt x="0" y="216793"/>
                  </a:lnTo>
                  <a:lnTo>
                    <a:pt x="189686" y="216793"/>
                  </a:lnTo>
                  <a:cubicBezTo>
                    <a:pt x="241886" y="216516"/>
                    <a:pt x="284092" y="174142"/>
                    <a:pt x="284092" y="121945"/>
                  </a:cubicBezTo>
                  <a:cubicBezTo>
                    <a:pt x="284092" y="69710"/>
                    <a:pt x="241883" y="27336"/>
                    <a:pt x="189686" y="27098"/>
                  </a:cubicBezTo>
                  <a:lnTo>
                    <a:pt x="0" y="2709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6" name="Shape 1124">
              <a:extLst>
                <a:ext uri="{FF2B5EF4-FFF2-40B4-BE49-F238E27FC236}">
                  <a16:creationId xmlns:a16="http://schemas.microsoft.com/office/drawing/2014/main" id="{7CFAB75A-A5E6-4A8E-8101-565D8B5F715F}"/>
                </a:ext>
              </a:extLst>
            </p:cNvPr>
            <p:cNvSpPr/>
            <p:nvPr/>
          </p:nvSpPr>
          <p:spPr>
            <a:xfrm>
              <a:off x="757005" y="382759"/>
              <a:ext cx="261635" cy="137014"/>
            </a:xfrm>
            <a:custGeom>
              <a:avLst/>
              <a:gdLst/>
              <a:ahLst/>
              <a:cxnLst/>
              <a:rect l="0" t="0" r="0" b="0"/>
              <a:pathLst>
                <a:path w="261635" h="137014">
                  <a:moveTo>
                    <a:pt x="236096" y="0"/>
                  </a:moveTo>
                  <a:lnTo>
                    <a:pt x="261635" y="77196"/>
                  </a:lnTo>
                  <a:lnTo>
                    <a:pt x="80819" y="137014"/>
                  </a:lnTo>
                  <a:cubicBezTo>
                    <a:pt x="74248" y="129393"/>
                    <a:pt x="67135" y="122212"/>
                    <a:pt x="59548" y="115538"/>
                  </a:cubicBezTo>
                  <a:lnTo>
                    <a:pt x="59549" y="115538"/>
                  </a:lnTo>
                  <a:lnTo>
                    <a:pt x="227383" y="59989"/>
                  </a:lnTo>
                  <a:lnTo>
                    <a:pt x="218882" y="34280"/>
                  </a:lnTo>
                  <a:lnTo>
                    <a:pt x="33263" y="95690"/>
                  </a:lnTo>
                  <a:cubicBezTo>
                    <a:pt x="22694" y="88882"/>
                    <a:pt x="11549" y="83022"/>
                    <a:pt x="0" y="78144"/>
                  </a:cubicBezTo>
                  <a:lnTo>
                    <a:pt x="23609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7" name="Shape 1125">
              <a:extLst>
                <a:ext uri="{FF2B5EF4-FFF2-40B4-BE49-F238E27FC236}">
                  <a16:creationId xmlns:a16="http://schemas.microsoft.com/office/drawing/2014/main" id="{49B92294-966B-4E81-874B-44AF8DAEF1FB}"/>
                </a:ext>
              </a:extLst>
            </p:cNvPr>
            <p:cNvSpPr/>
            <p:nvPr/>
          </p:nvSpPr>
          <p:spPr>
            <a:xfrm>
              <a:off x="1031653" y="373782"/>
              <a:ext cx="83293" cy="50505"/>
            </a:xfrm>
            <a:custGeom>
              <a:avLst/>
              <a:gdLst/>
              <a:ahLst/>
              <a:cxnLst/>
              <a:rect l="0" t="0" r="0" b="0"/>
              <a:pathLst>
                <a:path w="83293" h="50505">
                  <a:moveTo>
                    <a:pt x="74790" y="0"/>
                  </a:moveTo>
                  <a:lnTo>
                    <a:pt x="83293" y="25744"/>
                  </a:lnTo>
                  <a:lnTo>
                    <a:pt x="8501" y="50505"/>
                  </a:lnTo>
                  <a:lnTo>
                    <a:pt x="0" y="24761"/>
                  </a:lnTo>
                  <a:lnTo>
                    <a:pt x="7479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8" name="Shape 1126">
              <a:extLst>
                <a:ext uri="{FF2B5EF4-FFF2-40B4-BE49-F238E27FC236}">
                  <a16:creationId xmlns:a16="http://schemas.microsoft.com/office/drawing/2014/main" id="{65CE0353-E6F8-45EB-AA76-F9B62128891D}"/>
                </a:ext>
              </a:extLst>
            </p:cNvPr>
            <p:cNvSpPr/>
            <p:nvPr/>
          </p:nvSpPr>
          <p:spPr>
            <a:xfrm>
              <a:off x="1029789" y="435866"/>
              <a:ext cx="83224" cy="54298"/>
            </a:xfrm>
            <a:custGeom>
              <a:avLst/>
              <a:gdLst/>
              <a:ahLst/>
              <a:cxnLst/>
              <a:rect l="0" t="0" r="0" b="0"/>
              <a:pathLst>
                <a:path w="83224" h="54298">
                  <a:moveTo>
                    <a:pt x="10027" y="0"/>
                  </a:moveTo>
                  <a:lnTo>
                    <a:pt x="83224" y="29097"/>
                  </a:lnTo>
                  <a:lnTo>
                    <a:pt x="73199" y="54298"/>
                  </a:lnTo>
                  <a:lnTo>
                    <a:pt x="0" y="25201"/>
                  </a:lnTo>
                  <a:lnTo>
                    <a:pt x="100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9" name="Shape 1127">
              <a:extLst>
                <a:ext uri="{FF2B5EF4-FFF2-40B4-BE49-F238E27FC236}">
                  <a16:creationId xmlns:a16="http://schemas.microsoft.com/office/drawing/2014/main" id="{87049829-6894-424B-B4AC-18C60D571DF8}"/>
                </a:ext>
              </a:extLst>
            </p:cNvPr>
            <p:cNvSpPr/>
            <p:nvPr/>
          </p:nvSpPr>
          <p:spPr>
            <a:xfrm>
              <a:off x="1001366" y="308168"/>
              <a:ext cx="64426" cy="81261"/>
            </a:xfrm>
            <a:custGeom>
              <a:avLst/>
              <a:gdLst/>
              <a:ahLst/>
              <a:cxnLst/>
              <a:rect l="0" t="0" r="0" b="0"/>
              <a:pathLst>
                <a:path w="64426" h="81261">
                  <a:moveTo>
                    <a:pt x="41358" y="0"/>
                  </a:moveTo>
                  <a:lnTo>
                    <a:pt x="64426" y="14227"/>
                  </a:lnTo>
                  <a:lnTo>
                    <a:pt x="23067" y="81261"/>
                  </a:lnTo>
                  <a:lnTo>
                    <a:pt x="0" y="67034"/>
                  </a:lnTo>
                  <a:lnTo>
                    <a:pt x="413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90" name="Group 189">
            <a:extLst>
              <a:ext uri="{FF2B5EF4-FFF2-40B4-BE49-F238E27FC236}">
                <a16:creationId xmlns:a16="http://schemas.microsoft.com/office/drawing/2014/main" id="{62FEB6DE-8A6C-43FD-A2B7-CD52153EB767}"/>
              </a:ext>
            </a:extLst>
          </p:cNvPr>
          <p:cNvGrpSpPr/>
          <p:nvPr/>
        </p:nvGrpSpPr>
        <p:grpSpPr>
          <a:xfrm>
            <a:off x="8849366" y="1879487"/>
            <a:ext cx="696912" cy="627667"/>
            <a:chOff x="0" y="0"/>
            <a:chExt cx="1393992" cy="1331996"/>
          </a:xfrm>
        </p:grpSpPr>
        <p:sp>
          <p:nvSpPr>
            <p:cNvPr id="191" name="Shape 1177">
              <a:extLst>
                <a:ext uri="{FF2B5EF4-FFF2-40B4-BE49-F238E27FC236}">
                  <a16:creationId xmlns:a16="http://schemas.microsoft.com/office/drawing/2014/main" id="{EC21F6C4-F35A-48EA-9AB2-2665DA596CF9}"/>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92" name="Shape 1179">
              <a:extLst>
                <a:ext uri="{FF2B5EF4-FFF2-40B4-BE49-F238E27FC236}">
                  <a16:creationId xmlns:a16="http://schemas.microsoft.com/office/drawing/2014/main" id="{8B01300E-4A65-4D5B-843D-7BF98CC8D06F}"/>
                </a:ext>
              </a:extLst>
            </p:cNvPr>
            <p:cNvSpPr/>
            <p:nvPr/>
          </p:nvSpPr>
          <p:spPr>
            <a:xfrm>
              <a:off x="361417" y="641124"/>
              <a:ext cx="102223" cy="322252"/>
            </a:xfrm>
            <a:custGeom>
              <a:avLst/>
              <a:gdLst/>
              <a:ahLst/>
              <a:cxnLst/>
              <a:rect l="0" t="0" r="0" b="0"/>
              <a:pathLst>
                <a:path w="102223" h="322252">
                  <a:moveTo>
                    <a:pt x="102223" y="0"/>
                  </a:moveTo>
                  <a:lnTo>
                    <a:pt x="102223" y="52740"/>
                  </a:lnTo>
                  <a:lnTo>
                    <a:pt x="97956" y="73819"/>
                  </a:lnTo>
                  <a:lnTo>
                    <a:pt x="97956" y="90614"/>
                  </a:lnTo>
                  <a:lnTo>
                    <a:pt x="102223" y="89431"/>
                  </a:lnTo>
                  <a:lnTo>
                    <a:pt x="102223" y="115677"/>
                  </a:lnTo>
                  <a:lnTo>
                    <a:pt x="100937" y="116949"/>
                  </a:lnTo>
                  <a:cubicBezTo>
                    <a:pt x="99040" y="120136"/>
                    <a:pt x="97946" y="123849"/>
                    <a:pt x="97946" y="127832"/>
                  </a:cubicBezTo>
                  <a:cubicBezTo>
                    <a:pt x="97946" y="131815"/>
                    <a:pt x="99040" y="135528"/>
                    <a:pt x="100937" y="138711"/>
                  </a:cubicBezTo>
                  <a:lnTo>
                    <a:pt x="102223" y="139978"/>
                  </a:lnTo>
                  <a:lnTo>
                    <a:pt x="102223" y="166475"/>
                  </a:lnTo>
                  <a:lnTo>
                    <a:pt x="95741" y="163826"/>
                  </a:lnTo>
                  <a:lnTo>
                    <a:pt x="95740" y="163825"/>
                  </a:lnTo>
                  <a:cubicBezTo>
                    <a:pt x="90961" y="185321"/>
                    <a:pt x="78485" y="204277"/>
                    <a:pt x="60311" y="217024"/>
                  </a:cubicBezTo>
                  <a:cubicBezTo>
                    <a:pt x="68142" y="225099"/>
                    <a:pt x="81590" y="235845"/>
                    <a:pt x="97955" y="235845"/>
                  </a:cubicBezTo>
                  <a:lnTo>
                    <a:pt x="102223" y="236843"/>
                  </a:lnTo>
                  <a:lnTo>
                    <a:pt x="102223" y="258983"/>
                  </a:lnTo>
                  <a:lnTo>
                    <a:pt x="80024" y="263421"/>
                  </a:lnTo>
                  <a:cubicBezTo>
                    <a:pt x="67549" y="265905"/>
                    <a:pt x="56341" y="272736"/>
                    <a:pt x="48430" y="282647"/>
                  </a:cubicBezTo>
                  <a:lnTo>
                    <a:pt x="34012" y="300660"/>
                  </a:lnTo>
                  <a:lnTo>
                    <a:pt x="102223" y="300660"/>
                  </a:lnTo>
                  <a:lnTo>
                    <a:pt x="102223" y="322252"/>
                  </a:lnTo>
                  <a:lnTo>
                    <a:pt x="11531" y="322252"/>
                  </a:lnTo>
                  <a:cubicBezTo>
                    <a:pt x="7372" y="322252"/>
                    <a:pt x="3592" y="319876"/>
                    <a:pt x="1782" y="316122"/>
                  </a:cubicBezTo>
                  <a:cubicBezTo>
                    <a:pt x="0" y="312369"/>
                    <a:pt x="486" y="307941"/>
                    <a:pt x="3078" y="304700"/>
                  </a:cubicBezTo>
                  <a:lnTo>
                    <a:pt x="31540" y="269136"/>
                  </a:lnTo>
                  <a:cubicBezTo>
                    <a:pt x="39670" y="258982"/>
                    <a:pt x="50282" y="251205"/>
                    <a:pt x="62190" y="246371"/>
                  </a:cubicBezTo>
                  <a:cubicBezTo>
                    <a:pt x="45501" y="235759"/>
                    <a:pt x="35592" y="221204"/>
                    <a:pt x="34944" y="220232"/>
                  </a:cubicBezTo>
                  <a:cubicBezTo>
                    <a:pt x="33215" y="217639"/>
                    <a:pt x="32702" y="214452"/>
                    <a:pt x="33485" y="211455"/>
                  </a:cubicBezTo>
                  <a:cubicBezTo>
                    <a:pt x="34295" y="208458"/>
                    <a:pt x="36321" y="205947"/>
                    <a:pt x="39102" y="204569"/>
                  </a:cubicBezTo>
                  <a:cubicBezTo>
                    <a:pt x="62083" y="193093"/>
                    <a:pt x="76341" y="170003"/>
                    <a:pt x="76341" y="144323"/>
                  </a:cubicBezTo>
                  <a:lnTo>
                    <a:pt x="76341" y="73817"/>
                  </a:lnTo>
                  <a:cubicBezTo>
                    <a:pt x="76341" y="46212"/>
                    <a:pt x="85819" y="20764"/>
                    <a:pt x="101677" y="560"/>
                  </a:cubicBezTo>
                  <a:lnTo>
                    <a:pt x="10222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3" name="Shape 1180">
              <a:extLst>
                <a:ext uri="{FF2B5EF4-FFF2-40B4-BE49-F238E27FC236}">
                  <a16:creationId xmlns:a16="http://schemas.microsoft.com/office/drawing/2014/main" id="{240E80B0-639F-4DDA-AAF5-67840263C4FC}"/>
                </a:ext>
              </a:extLst>
            </p:cNvPr>
            <p:cNvSpPr/>
            <p:nvPr/>
          </p:nvSpPr>
          <p:spPr>
            <a:xfrm>
              <a:off x="426956" y="409129"/>
              <a:ext cx="36683" cy="122187"/>
            </a:xfrm>
            <a:custGeom>
              <a:avLst/>
              <a:gdLst/>
              <a:ahLst/>
              <a:cxnLst/>
              <a:rect l="0" t="0" r="0" b="0"/>
              <a:pathLst>
                <a:path w="36683" h="122187">
                  <a:moveTo>
                    <a:pt x="36683" y="0"/>
                  </a:moveTo>
                  <a:lnTo>
                    <a:pt x="36683" y="35776"/>
                  </a:lnTo>
                  <a:lnTo>
                    <a:pt x="21612" y="35776"/>
                  </a:lnTo>
                  <a:lnTo>
                    <a:pt x="21612" y="57378"/>
                  </a:lnTo>
                  <a:lnTo>
                    <a:pt x="36683" y="57378"/>
                  </a:lnTo>
                  <a:lnTo>
                    <a:pt x="36683" y="122187"/>
                  </a:lnTo>
                  <a:lnTo>
                    <a:pt x="32404" y="122187"/>
                  </a:lnTo>
                  <a:cubicBezTo>
                    <a:pt x="26436" y="122187"/>
                    <a:pt x="21603" y="117353"/>
                    <a:pt x="21603" y="111385"/>
                  </a:cubicBezTo>
                  <a:lnTo>
                    <a:pt x="21603" y="78980"/>
                  </a:lnTo>
                  <a:lnTo>
                    <a:pt x="10801" y="78980"/>
                  </a:lnTo>
                  <a:cubicBezTo>
                    <a:pt x="4834" y="78980"/>
                    <a:pt x="0" y="74146"/>
                    <a:pt x="0" y="68178"/>
                  </a:cubicBezTo>
                  <a:lnTo>
                    <a:pt x="0" y="24972"/>
                  </a:lnTo>
                  <a:cubicBezTo>
                    <a:pt x="0" y="23675"/>
                    <a:pt x="324" y="22433"/>
                    <a:pt x="756" y="21272"/>
                  </a:cubicBezTo>
                  <a:cubicBezTo>
                    <a:pt x="890" y="20949"/>
                    <a:pt x="1026" y="20651"/>
                    <a:pt x="1187" y="20327"/>
                  </a:cubicBezTo>
                  <a:cubicBezTo>
                    <a:pt x="1619" y="19409"/>
                    <a:pt x="2187" y="18571"/>
                    <a:pt x="2863" y="17815"/>
                  </a:cubicBezTo>
                  <a:cubicBezTo>
                    <a:pt x="3024" y="17653"/>
                    <a:pt x="3160" y="17437"/>
                    <a:pt x="3321" y="17275"/>
                  </a:cubicBezTo>
                  <a:cubicBezTo>
                    <a:pt x="4077" y="16519"/>
                    <a:pt x="4968" y="15844"/>
                    <a:pt x="5968" y="15358"/>
                  </a:cubicBezTo>
                  <a:lnTo>
                    <a:pt x="3668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4" name="Shape 1181">
              <a:extLst>
                <a:ext uri="{FF2B5EF4-FFF2-40B4-BE49-F238E27FC236}">
                  <a16:creationId xmlns:a16="http://schemas.microsoft.com/office/drawing/2014/main" id="{47AB766A-3384-4561-AA6F-97631AC7F7D0}"/>
                </a:ext>
              </a:extLst>
            </p:cNvPr>
            <p:cNvSpPr/>
            <p:nvPr/>
          </p:nvSpPr>
          <p:spPr>
            <a:xfrm>
              <a:off x="463640" y="693350"/>
              <a:ext cx="92945" cy="270026"/>
            </a:xfrm>
            <a:custGeom>
              <a:avLst/>
              <a:gdLst/>
              <a:ahLst/>
              <a:cxnLst/>
              <a:rect l="0" t="0" r="0" b="0"/>
              <a:pathLst>
                <a:path w="92945" h="270026">
                  <a:moveTo>
                    <a:pt x="92945" y="0"/>
                  </a:moveTo>
                  <a:lnTo>
                    <a:pt x="92945" y="25707"/>
                  </a:lnTo>
                  <a:lnTo>
                    <a:pt x="92938" y="25702"/>
                  </a:lnTo>
                  <a:cubicBezTo>
                    <a:pt x="74711" y="41633"/>
                    <a:pt x="52190" y="51302"/>
                    <a:pt x="28129" y="53515"/>
                  </a:cubicBezTo>
                  <a:lnTo>
                    <a:pt x="28129" y="97210"/>
                  </a:lnTo>
                  <a:cubicBezTo>
                    <a:pt x="28129" y="132963"/>
                    <a:pt x="57185" y="162019"/>
                    <a:pt x="92938" y="162019"/>
                  </a:cubicBezTo>
                  <a:lnTo>
                    <a:pt x="92945" y="162018"/>
                  </a:lnTo>
                  <a:lnTo>
                    <a:pt x="92945" y="183619"/>
                  </a:lnTo>
                  <a:lnTo>
                    <a:pt x="71342" y="180783"/>
                  </a:lnTo>
                  <a:lnTo>
                    <a:pt x="71342" y="183619"/>
                  </a:lnTo>
                  <a:cubicBezTo>
                    <a:pt x="71342" y="192287"/>
                    <a:pt x="76608" y="199983"/>
                    <a:pt x="84304" y="203387"/>
                  </a:cubicBezTo>
                  <a:lnTo>
                    <a:pt x="92945" y="199459"/>
                  </a:lnTo>
                  <a:lnTo>
                    <a:pt x="92945" y="224864"/>
                  </a:lnTo>
                  <a:lnTo>
                    <a:pt x="86631" y="230421"/>
                  </a:lnTo>
                  <a:lnTo>
                    <a:pt x="72211" y="248433"/>
                  </a:lnTo>
                  <a:lnTo>
                    <a:pt x="92945" y="248433"/>
                  </a:lnTo>
                  <a:lnTo>
                    <a:pt x="92945" y="270026"/>
                  </a:lnTo>
                  <a:lnTo>
                    <a:pt x="0" y="270026"/>
                  </a:lnTo>
                  <a:lnTo>
                    <a:pt x="0" y="248433"/>
                  </a:lnTo>
                  <a:lnTo>
                    <a:pt x="44555" y="248433"/>
                  </a:lnTo>
                  <a:lnTo>
                    <a:pt x="68211" y="218864"/>
                  </a:lnTo>
                  <a:cubicBezTo>
                    <a:pt x="60462" y="213382"/>
                    <a:pt x="54682" y="205524"/>
                    <a:pt x="51819" y="196397"/>
                  </a:cubicBezTo>
                  <a:lnTo>
                    <a:pt x="0" y="206757"/>
                  </a:lnTo>
                  <a:lnTo>
                    <a:pt x="0" y="184617"/>
                  </a:lnTo>
                  <a:lnTo>
                    <a:pt x="242" y="184673"/>
                  </a:lnTo>
                  <a:lnTo>
                    <a:pt x="49740" y="174762"/>
                  </a:lnTo>
                  <a:lnTo>
                    <a:pt x="49740" y="172818"/>
                  </a:lnTo>
                  <a:cubicBezTo>
                    <a:pt x="49740" y="172547"/>
                    <a:pt x="49876" y="172305"/>
                    <a:pt x="49903" y="172034"/>
                  </a:cubicBezTo>
                  <a:cubicBezTo>
                    <a:pt x="29839" y="160449"/>
                    <a:pt x="14905" y="141060"/>
                    <a:pt x="9180" y="118000"/>
                  </a:cubicBezTo>
                  <a:lnTo>
                    <a:pt x="0" y="114248"/>
                  </a:lnTo>
                  <a:lnTo>
                    <a:pt x="0" y="87752"/>
                  </a:lnTo>
                  <a:lnTo>
                    <a:pt x="6525" y="94184"/>
                  </a:lnTo>
                  <a:lnTo>
                    <a:pt x="6525" y="56999"/>
                  </a:lnTo>
                  <a:lnTo>
                    <a:pt x="0" y="63451"/>
                  </a:lnTo>
                  <a:lnTo>
                    <a:pt x="0" y="37204"/>
                  </a:lnTo>
                  <a:lnTo>
                    <a:pt x="17337" y="32394"/>
                  </a:lnTo>
                  <a:cubicBezTo>
                    <a:pt x="42316" y="32394"/>
                    <a:pt x="65783" y="22672"/>
                    <a:pt x="83470" y="5012"/>
                  </a:cubicBezTo>
                  <a:lnTo>
                    <a:pt x="85333" y="3148"/>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5" name="Shape 1182">
              <a:extLst>
                <a:ext uri="{FF2B5EF4-FFF2-40B4-BE49-F238E27FC236}">
                  <a16:creationId xmlns:a16="http://schemas.microsoft.com/office/drawing/2014/main" id="{20502FCC-E907-4A36-9F68-C52D16E218C8}"/>
                </a:ext>
              </a:extLst>
            </p:cNvPr>
            <p:cNvSpPr/>
            <p:nvPr/>
          </p:nvSpPr>
          <p:spPr>
            <a:xfrm>
              <a:off x="463640" y="466508"/>
              <a:ext cx="92945" cy="227356"/>
            </a:xfrm>
            <a:custGeom>
              <a:avLst/>
              <a:gdLst/>
              <a:ahLst/>
              <a:cxnLst/>
              <a:rect l="0" t="0" r="0" b="0"/>
              <a:pathLst>
                <a:path w="92945" h="227356">
                  <a:moveTo>
                    <a:pt x="0" y="0"/>
                  </a:moveTo>
                  <a:lnTo>
                    <a:pt x="92945" y="0"/>
                  </a:lnTo>
                  <a:lnTo>
                    <a:pt x="92945" y="21604"/>
                  </a:lnTo>
                  <a:lnTo>
                    <a:pt x="6536" y="21604"/>
                  </a:lnTo>
                  <a:lnTo>
                    <a:pt x="6536" y="43207"/>
                  </a:lnTo>
                  <a:lnTo>
                    <a:pt x="92945" y="43207"/>
                  </a:lnTo>
                  <a:lnTo>
                    <a:pt x="92945" y="64810"/>
                  </a:lnTo>
                  <a:lnTo>
                    <a:pt x="38940" y="64810"/>
                  </a:lnTo>
                  <a:lnTo>
                    <a:pt x="38940" y="142715"/>
                  </a:lnTo>
                  <a:cubicBezTo>
                    <a:pt x="45799" y="139205"/>
                    <a:pt x="53010" y="136342"/>
                    <a:pt x="60544" y="134208"/>
                  </a:cubicBezTo>
                  <a:lnTo>
                    <a:pt x="60544" y="97212"/>
                  </a:lnTo>
                  <a:cubicBezTo>
                    <a:pt x="60544" y="91244"/>
                    <a:pt x="65378" y="86411"/>
                    <a:pt x="71345" y="86411"/>
                  </a:cubicBezTo>
                  <a:lnTo>
                    <a:pt x="92945" y="86411"/>
                  </a:lnTo>
                  <a:lnTo>
                    <a:pt x="92945" y="108016"/>
                  </a:lnTo>
                  <a:lnTo>
                    <a:pt x="82147" y="108016"/>
                  </a:lnTo>
                  <a:lnTo>
                    <a:pt x="82147" y="130160"/>
                  </a:lnTo>
                  <a:lnTo>
                    <a:pt x="92945" y="129619"/>
                  </a:lnTo>
                  <a:lnTo>
                    <a:pt x="92945" y="151223"/>
                  </a:lnTo>
                  <a:lnTo>
                    <a:pt x="64071" y="155600"/>
                  </a:lnTo>
                  <a:cubicBezTo>
                    <a:pt x="36692" y="164134"/>
                    <a:pt x="14469" y="184472"/>
                    <a:pt x="3385" y="210631"/>
                  </a:cubicBezTo>
                  <a:lnTo>
                    <a:pt x="0" y="227356"/>
                  </a:lnTo>
                  <a:lnTo>
                    <a:pt x="0" y="174616"/>
                  </a:lnTo>
                  <a:lnTo>
                    <a:pt x="17325" y="156835"/>
                  </a:lnTo>
                  <a:lnTo>
                    <a:pt x="17325" y="64808"/>
                  </a:lnTo>
                  <a:lnTo>
                    <a:pt x="0" y="648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6" name="Shape 1183">
              <a:extLst>
                <a:ext uri="{FF2B5EF4-FFF2-40B4-BE49-F238E27FC236}">
                  <a16:creationId xmlns:a16="http://schemas.microsoft.com/office/drawing/2014/main" id="{14EEEA28-AF4A-4A47-8EC1-A3B205F77AAD}"/>
                </a:ext>
              </a:extLst>
            </p:cNvPr>
            <p:cNvSpPr/>
            <p:nvPr/>
          </p:nvSpPr>
          <p:spPr>
            <a:xfrm>
              <a:off x="463640" y="362657"/>
              <a:ext cx="92945" cy="82248"/>
            </a:xfrm>
            <a:custGeom>
              <a:avLst/>
              <a:gdLst/>
              <a:ahLst/>
              <a:cxnLst/>
              <a:rect l="0" t="0" r="0" b="0"/>
              <a:pathLst>
                <a:path w="92945" h="82248">
                  <a:moveTo>
                    <a:pt x="92945" y="0"/>
                  </a:moveTo>
                  <a:lnTo>
                    <a:pt x="92945" y="24109"/>
                  </a:lnTo>
                  <a:lnTo>
                    <a:pt x="19874" y="60644"/>
                  </a:lnTo>
                  <a:lnTo>
                    <a:pt x="92945" y="60644"/>
                  </a:lnTo>
                  <a:lnTo>
                    <a:pt x="92945" y="82248"/>
                  </a:lnTo>
                  <a:lnTo>
                    <a:pt x="0" y="82248"/>
                  </a:lnTo>
                  <a:lnTo>
                    <a:pt x="0" y="46472"/>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7" name="Shape 28677">
              <a:extLst>
                <a:ext uri="{FF2B5EF4-FFF2-40B4-BE49-F238E27FC236}">
                  <a16:creationId xmlns:a16="http://schemas.microsoft.com/office/drawing/2014/main" id="{88949A0B-37CB-47B1-B195-8A19EFE109DB}"/>
                </a:ext>
              </a:extLst>
            </p:cNvPr>
            <p:cNvSpPr/>
            <p:nvPr/>
          </p:nvSpPr>
          <p:spPr>
            <a:xfrm>
              <a:off x="556585" y="941783"/>
              <a:ext cx="48608" cy="21592"/>
            </a:xfrm>
            <a:custGeom>
              <a:avLst/>
              <a:gdLst/>
              <a:ahLst/>
              <a:cxnLst/>
              <a:rect l="0" t="0" r="0" b="0"/>
              <a:pathLst>
                <a:path w="48608" h="21592">
                  <a:moveTo>
                    <a:pt x="0" y="0"/>
                  </a:moveTo>
                  <a:lnTo>
                    <a:pt x="48608" y="0"/>
                  </a:lnTo>
                  <a:lnTo>
                    <a:pt x="48608"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8" name="Shape 1185">
              <a:extLst>
                <a:ext uri="{FF2B5EF4-FFF2-40B4-BE49-F238E27FC236}">
                  <a16:creationId xmlns:a16="http://schemas.microsoft.com/office/drawing/2014/main" id="{E36B0D6C-2A4D-438E-903A-6AE8F55C58CC}"/>
                </a:ext>
              </a:extLst>
            </p:cNvPr>
            <p:cNvSpPr/>
            <p:nvPr/>
          </p:nvSpPr>
          <p:spPr>
            <a:xfrm>
              <a:off x="556585" y="831278"/>
              <a:ext cx="48608" cy="86935"/>
            </a:xfrm>
            <a:custGeom>
              <a:avLst/>
              <a:gdLst/>
              <a:ahLst/>
              <a:cxnLst/>
              <a:rect l="0" t="0" r="0" b="0"/>
              <a:pathLst>
                <a:path w="48608" h="86935">
                  <a:moveTo>
                    <a:pt x="48608" y="0"/>
                  </a:moveTo>
                  <a:lnTo>
                    <a:pt x="48608" y="28899"/>
                  </a:lnTo>
                  <a:lnTo>
                    <a:pt x="43018" y="33944"/>
                  </a:lnTo>
                  <a:lnTo>
                    <a:pt x="43207" y="34888"/>
                  </a:lnTo>
                  <a:lnTo>
                    <a:pt x="43207" y="45691"/>
                  </a:lnTo>
                  <a:cubicBezTo>
                    <a:pt x="43207" y="46338"/>
                    <a:pt x="43099" y="47014"/>
                    <a:pt x="43099" y="47688"/>
                  </a:cubicBezTo>
                  <a:lnTo>
                    <a:pt x="48608" y="46586"/>
                  </a:lnTo>
                  <a:lnTo>
                    <a:pt x="48608" y="68601"/>
                  </a:lnTo>
                  <a:lnTo>
                    <a:pt x="25281" y="73266"/>
                  </a:lnTo>
                  <a:cubicBezTo>
                    <a:pt x="19043" y="74508"/>
                    <a:pt x="13122" y="76837"/>
                    <a:pt x="7772" y="80094"/>
                  </a:cubicBezTo>
                  <a:lnTo>
                    <a:pt x="0" y="86935"/>
                  </a:lnTo>
                  <a:lnTo>
                    <a:pt x="0" y="61531"/>
                  </a:lnTo>
                  <a:lnTo>
                    <a:pt x="20469" y="52226"/>
                  </a:lnTo>
                  <a:cubicBezTo>
                    <a:pt x="21145" y="50119"/>
                    <a:pt x="21603" y="47932"/>
                    <a:pt x="21603" y="45691"/>
                  </a:cubicBezTo>
                  <a:lnTo>
                    <a:pt x="21603" y="42774"/>
                  </a:lnTo>
                  <a:cubicBezTo>
                    <a:pt x="14609" y="44583"/>
                    <a:pt x="7400" y="45691"/>
                    <a:pt x="1" y="45691"/>
                  </a:cubicBezTo>
                  <a:lnTo>
                    <a:pt x="0" y="45691"/>
                  </a:lnTo>
                  <a:lnTo>
                    <a:pt x="0" y="24090"/>
                  </a:lnTo>
                  <a:lnTo>
                    <a:pt x="18149" y="21469"/>
                  </a:lnTo>
                  <a:cubicBezTo>
                    <a:pt x="26887" y="18899"/>
                    <a:pt x="34993" y="14516"/>
                    <a:pt x="41917" y="866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9" name="Shape 1186">
              <a:extLst>
                <a:ext uri="{FF2B5EF4-FFF2-40B4-BE49-F238E27FC236}">
                  <a16:creationId xmlns:a16="http://schemas.microsoft.com/office/drawing/2014/main" id="{8040C7C9-CCA4-4A3E-B209-C592CD784D48}"/>
                </a:ext>
              </a:extLst>
            </p:cNvPr>
            <p:cNvSpPr/>
            <p:nvPr/>
          </p:nvSpPr>
          <p:spPr>
            <a:xfrm>
              <a:off x="556585" y="641744"/>
              <a:ext cx="48608" cy="166541"/>
            </a:xfrm>
            <a:custGeom>
              <a:avLst/>
              <a:gdLst/>
              <a:ahLst/>
              <a:cxnLst/>
              <a:rect l="0" t="0" r="0" b="0"/>
              <a:pathLst>
                <a:path w="48608" h="166541">
                  <a:moveTo>
                    <a:pt x="48608" y="0"/>
                  </a:moveTo>
                  <a:lnTo>
                    <a:pt x="48608" y="46479"/>
                  </a:lnTo>
                  <a:lnTo>
                    <a:pt x="43200" y="73198"/>
                  </a:lnTo>
                  <a:lnTo>
                    <a:pt x="43200" y="90021"/>
                  </a:lnTo>
                  <a:lnTo>
                    <a:pt x="48608" y="87777"/>
                  </a:lnTo>
                  <a:lnTo>
                    <a:pt x="48608" y="113941"/>
                  </a:lnTo>
                  <a:lnTo>
                    <a:pt x="46198" y="116324"/>
                  </a:lnTo>
                  <a:cubicBezTo>
                    <a:pt x="44301" y="119510"/>
                    <a:pt x="43207" y="123223"/>
                    <a:pt x="43207" y="127206"/>
                  </a:cubicBezTo>
                  <a:cubicBezTo>
                    <a:pt x="43207" y="131189"/>
                    <a:pt x="44301" y="134902"/>
                    <a:pt x="46198" y="138086"/>
                  </a:cubicBezTo>
                  <a:lnTo>
                    <a:pt x="48608" y="140461"/>
                  </a:lnTo>
                  <a:lnTo>
                    <a:pt x="48608" y="166541"/>
                  </a:lnTo>
                  <a:lnTo>
                    <a:pt x="42764" y="164312"/>
                  </a:lnTo>
                  <a:cubicBezTo>
                    <a:pt x="30103" y="156776"/>
                    <a:pt x="21597" y="142988"/>
                    <a:pt x="21597" y="127211"/>
                  </a:cubicBezTo>
                  <a:lnTo>
                    <a:pt x="21597" y="91835"/>
                  </a:lnTo>
                  <a:lnTo>
                    <a:pt x="0" y="77312"/>
                  </a:lnTo>
                  <a:lnTo>
                    <a:pt x="0" y="51605"/>
                  </a:lnTo>
                  <a:lnTo>
                    <a:pt x="27" y="51594"/>
                  </a:lnTo>
                  <a:cubicBezTo>
                    <a:pt x="2785" y="51594"/>
                    <a:pt x="5539" y="52648"/>
                    <a:pt x="7646" y="54754"/>
                  </a:cubicBezTo>
                  <a:lnTo>
                    <a:pt x="9509" y="56590"/>
                  </a:lnTo>
                  <a:cubicBezTo>
                    <a:pt x="13343" y="60452"/>
                    <a:pt x="17503" y="63908"/>
                    <a:pt x="21931" y="67013"/>
                  </a:cubicBezTo>
                  <a:cubicBezTo>
                    <a:pt x="22674" y="52595"/>
                    <a:pt x="25982" y="38857"/>
                    <a:pt x="31420" y="2624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0" name="Shape 1187">
              <a:extLst>
                <a:ext uri="{FF2B5EF4-FFF2-40B4-BE49-F238E27FC236}">
                  <a16:creationId xmlns:a16="http://schemas.microsoft.com/office/drawing/2014/main" id="{6AB8BDBE-94B8-4115-A873-4FBAE12F6AB1}"/>
                </a:ext>
              </a:extLst>
            </p:cNvPr>
            <p:cNvSpPr/>
            <p:nvPr/>
          </p:nvSpPr>
          <p:spPr>
            <a:xfrm>
              <a:off x="556585" y="552918"/>
              <a:ext cx="48608" cy="78673"/>
            </a:xfrm>
            <a:custGeom>
              <a:avLst/>
              <a:gdLst/>
              <a:ahLst/>
              <a:cxnLst/>
              <a:rect l="0" t="0" r="0" b="0"/>
              <a:pathLst>
                <a:path w="48608" h="78673">
                  <a:moveTo>
                    <a:pt x="0" y="0"/>
                  </a:moveTo>
                  <a:lnTo>
                    <a:pt x="43211" y="0"/>
                  </a:lnTo>
                  <a:lnTo>
                    <a:pt x="48608" y="2235"/>
                  </a:lnTo>
                  <a:lnTo>
                    <a:pt x="48608" y="78673"/>
                  </a:lnTo>
                  <a:lnTo>
                    <a:pt x="28112" y="69010"/>
                  </a:lnTo>
                  <a:cubicBezTo>
                    <a:pt x="19069" y="66256"/>
                    <a:pt x="9604" y="64811"/>
                    <a:pt x="4" y="64811"/>
                  </a:cubicBezTo>
                  <a:lnTo>
                    <a:pt x="1" y="64812"/>
                  </a:lnTo>
                  <a:lnTo>
                    <a:pt x="0" y="64812"/>
                  </a:lnTo>
                  <a:lnTo>
                    <a:pt x="0" y="43208"/>
                  </a:lnTo>
                  <a:lnTo>
                    <a:pt x="4" y="43208"/>
                  </a:lnTo>
                  <a:cubicBezTo>
                    <a:pt x="11048" y="43208"/>
                    <a:pt x="21931" y="44802"/>
                    <a:pt x="32408" y="47772"/>
                  </a:cubicBezTo>
                  <a:lnTo>
                    <a:pt x="32408"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1" name="Shape 28678">
              <a:extLst>
                <a:ext uri="{FF2B5EF4-FFF2-40B4-BE49-F238E27FC236}">
                  <a16:creationId xmlns:a16="http://schemas.microsoft.com/office/drawing/2014/main" id="{5E629263-B26A-4E56-BDE2-5617E83C8EBD}"/>
                </a:ext>
              </a:extLst>
            </p:cNvPr>
            <p:cNvSpPr/>
            <p:nvPr/>
          </p:nvSpPr>
          <p:spPr>
            <a:xfrm>
              <a:off x="556585" y="509714"/>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2" name="Shape 28679">
              <a:extLst>
                <a:ext uri="{FF2B5EF4-FFF2-40B4-BE49-F238E27FC236}">
                  <a16:creationId xmlns:a16="http://schemas.microsoft.com/office/drawing/2014/main" id="{196C4A45-D416-4741-95FE-C5032783AE65}"/>
                </a:ext>
              </a:extLst>
            </p:cNvPr>
            <p:cNvSpPr/>
            <p:nvPr/>
          </p:nvSpPr>
          <p:spPr>
            <a:xfrm>
              <a:off x="556585" y="466508"/>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3" name="Shape 1190">
              <a:extLst>
                <a:ext uri="{FF2B5EF4-FFF2-40B4-BE49-F238E27FC236}">
                  <a16:creationId xmlns:a16="http://schemas.microsoft.com/office/drawing/2014/main" id="{EA4C3364-5BB9-47FC-8664-E2D4B42AB6DA}"/>
                </a:ext>
              </a:extLst>
            </p:cNvPr>
            <p:cNvSpPr/>
            <p:nvPr/>
          </p:nvSpPr>
          <p:spPr>
            <a:xfrm>
              <a:off x="556585" y="423301"/>
              <a:ext cx="48608" cy="21604"/>
            </a:xfrm>
            <a:custGeom>
              <a:avLst/>
              <a:gdLst/>
              <a:ahLst/>
              <a:cxnLst/>
              <a:rect l="0" t="0" r="0" b="0"/>
              <a:pathLst>
                <a:path w="48608" h="21604">
                  <a:moveTo>
                    <a:pt x="0" y="0"/>
                  </a:moveTo>
                  <a:lnTo>
                    <a:pt x="43206" y="0"/>
                  </a:lnTo>
                  <a:lnTo>
                    <a:pt x="48608" y="2236"/>
                  </a:lnTo>
                  <a:lnTo>
                    <a:pt x="48608" y="19367"/>
                  </a:lnTo>
                  <a:lnTo>
                    <a:pt x="43206"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4" name="Shape 1191">
              <a:extLst>
                <a:ext uri="{FF2B5EF4-FFF2-40B4-BE49-F238E27FC236}">
                  <a16:creationId xmlns:a16="http://schemas.microsoft.com/office/drawing/2014/main" id="{D479CA3F-2979-434A-B4B2-64AB337D8A9C}"/>
                </a:ext>
              </a:extLst>
            </p:cNvPr>
            <p:cNvSpPr/>
            <p:nvPr/>
          </p:nvSpPr>
          <p:spPr>
            <a:xfrm>
              <a:off x="556585" y="338353"/>
              <a:ext cx="48608" cy="48413"/>
            </a:xfrm>
            <a:custGeom>
              <a:avLst/>
              <a:gdLst/>
              <a:ahLst/>
              <a:cxnLst/>
              <a:rect l="0" t="0" r="0" b="0"/>
              <a:pathLst>
                <a:path w="48608" h="48413">
                  <a:moveTo>
                    <a:pt x="48608" y="0"/>
                  </a:moveTo>
                  <a:lnTo>
                    <a:pt x="48608" y="24110"/>
                  </a:lnTo>
                  <a:lnTo>
                    <a:pt x="0" y="48413"/>
                  </a:lnTo>
                  <a:lnTo>
                    <a:pt x="0" y="24304"/>
                  </a:ln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5" name="Shape 28680">
              <a:extLst>
                <a:ext uri="{FF2B5EF4-FFF2-40B4-BE49-F238E27FC236}">
                  <a16:creationId xmlns:a16="http://schemas.microsoft.com/office/drawing/2014/main" id="{78CC8784-823E-4260-85F3-1E5CAC7DFAC0}"/>
                </a:ext>
              </a:extLst>
            </p:cNvPr>
            <p:cNvSpPr/>
            <p:nvPr/>
          </p:nvSpPr>
          <p:spPr>
            <a:xfrm>
              <a:off x="605193" y="941783"/>
              <a:ext cx="21644" cy="21592"/>
            </a:xfrm>
            <a:custGeom>
              <a:avLst/>
              <a:gdLst/>
              <a:ahLst/>
              <a:cxnLst/>
              <a:rect l="0" t="0" r="0" b="0"/>
              <a:pathLst>
                <a:path w="21644" h="21592">
                  <a:moveTo>
                    <a:pt x="0" y="0"/>
                  </a:moveTo>
                  <a:lnTo>
                    <a:pt x="21644" y="0"/>
                  </a:lnTo>
                  <a:lnTo>
                    <a:pt x="2164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6" name="Shape 1193">
              <a:extLst>
                <a:ext uri="{FF2B5EF4-FFF2-40B4-BE49-F238E27FC236}">
                  <a16:creationId xmlns:a16="http://schemas.microsoft.com/office/drawing/2014/main" id="{C4C84AB2-5926-4E7A-9204-677364ED3436}"/>
                </a:ext>
              </a:extLst>
            </p:cNvPr>
            <p:cNvSpPr/>
            <p:nvPr/>
          </p:nvSpPr>
          <p:spPr>
            <a:xfrm>
              <a:off x="605193" y="873533"/>
              <a:ext cx="21644" cy="26346"/>
            </a:xfrm>
            <a:custGeom>
              <a:avLst/>
              <a:gdLst/>
              <a:ahLst/>
              <a:cxnLst/>
              <a:rect l="0" t="0" r="0" b="0"/>
              <a:pathLst>
                <a:path w="21644" h="26346">
                  <a:moveTo>
                    <a:pt x="21644" y="0"/>
                  </a:moveTo>
                  <a:lnTo>
                    <a:pt x="21644" y="22017"/>
                  </a:lnTo>
                  <a:lnTo>
                    <a:pt x="0" y="26346"/>
                  </a:lnTo>
                  <a:lnTo>
                    <a:pt x="0" y="4331"/>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7" name="Shape 1194">
              <a:extLst>
                <a:ext uri="{FF2B5EF4-FFF2-40B4-BE49-F238E27FC236}">
                  <a16:creationId xmlns:a16="http://schemas.microsoft.com/office/drawing/2014/main" id="{9AA30B33-663F-49EA-BF04-034D6CFBEBD0}"/>
                </a:ext>
              </a:extLst>
            </p:cNvPr>
            <p:cNvSpPr/>
            <p:nvPr/>
          </p:nvSpPr>
          <p:spPr>
            <a:xfrm>
              <a:off x="605193" y="704140"/>
              <a:ext cx="21644" cy="156038"/>
            </a:xfrm>
            <a:custGeom>
              <a:avLst/>
              <a:gdLst/>
              <a:ahLst/>
              <a:cxnLst/>
              <a:rect l="0" t="0" r="0" b="0"/>
              <a:pathLst>
                <a:path w="21644" h="156038">
                  <a:moveTo>
                    <a:pt x="16196" y="0"/>
                  </a:moveTo>
                  <a:lnTo>
                    <a:pt x="21644" y="0"/>
                  </a:lnTo>
                  <a:lnTo>
                    <a:pt x="21644" y="136624"/>
                  </a:lnTo>
                  <a:lnTo>
                    <a:pt x="21577" y="136563"/>
                  </a:lnTo>
                  <a:lnTo>
                    <a:pt x="0" y="156038"/>
                  </a:lnTo>
                  <a:lnTo>
                    <a:pt x="0" y="127139"/>
                  </a:lnTo>
                  <a:lnTo>
                    <a:pt x="9984" y="114206"/>
                  </a:lnTo>
                  <a:cubicBezTo>
                    <a:pt x="9984" y="114179"/>
                    <a:pt x="10012" y="114153"/>
                    <a:pt x="10039" y="114126"/>
                  </a:cubicBezTo>
                  <a:cubicBezTo>
                    <a:pt x="9283" y="111857"/>
                    <a:pt x="8634" y="109562"/>
                    <a:pt x="8040" y="107212"/>
                  </a:cubicBezTo>
                  <a:lnTo>
                    <a:pt x="0" y="104146"/>
                  </a:lnTo>
                  <a:lnTo>
                    <a:pt x="0" y="78066"/>
                  </a:lnTo>
                  <a:lnTo>
                    <a:pt x="5401" y="83389"/>
                  </a:lnTo>
                  <a:lnTo>
                    <a:pt x="5401" y="46205"/>
                  </a:lnTo>
                  <a:lnTo>
                    <a:pt x="0" y="51546"/>
                  </a:lnTo>
                  <a:lnTo>
                    <a:pt x="0" y="25382"/>
                  </a:lnTo>
                  <a:lnTo>
                    <a:pt x="5394" y="23143"/>
                  </a:lnTo>
                  <a:lnTo>
                    <a:pt x="5394" y="10801"/>
                  </a:lnTo>
                  <a:cubicBezTo>
                    <a:pt x="5394" y="4834"/>
                    <a:pt x="10228" y="0"/>
                    <a:pt x="161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8" name="Shape 1195">
              <a:extLst>
                <a:ext uri="{FF2B5EF4-FFF2-40B4-BE49-F238E27FC236}">
                  <a16:creationId xmlns:a16="http://schemas.microsoft.com/office/drawing/2014/main" id="{967AD92F-CA90-43AE-88B8-A778478A9B55}"/>
                </a:ext>
              </a:extLst>
            </p:cNvPr>
            <p:cNvSpPr/>
            <p:nvPr/>
          </p:nvSpPr>
          <p:spPr>
            <a:xfrm>
              <a:off x="605193" y="555153"/>
              <a:ext cx="21644" cy="133070"/>
            </a:xfrm>
            <a:custGeom>
              <a:avLst/>
              <a:gdLst/>
              <a:ahLst/>
              <a:cxnLst/>
              <a:rect l="0" t="0" r="0" b="0"/>
              <a:pathLst>
                <a:path w="21644" h="133070">
                  <a:moveTo>
                    <a:pt x="0" y="0"/>
                  </a:moveTo>
                  <a:lnTo>
                    <a:pt x="2242" y="928"/>
                  </a:lnTo>
                  <a:cubicBezTo>
                    <a:pt x="4196" y="2883"/>
                    <a:pt x="5405" y="5583"/>
                    <a:pt x="5405" y="8567"/>
                  </a:cubicBezTo>
                  <a:lnTo>
                    <a:pt x="5405" y="51773"/>
                  </a:lnTo>
                  <a:cubicBezTo>
                    <a:pt x="5405" y="52502"/>
                    <a:pt x="5134" y="53152"/>
                    <a:pt x="4999" y="53852"/>
                  </a:cubicBezTo>
                  <a:lnTo>
                    <a:pt x="21644" y="64044"/>
                  </a:lnTo>
                  <a:lnTo>
                    <a:pt x="21644" y="93236"/>
                  </a:lnTo>
                  <a:lnTo>
                    <a:pt x="2244" y="121986"/>
                  </a:lnTo>
                  <a:lnTo>
                    <a:pt x="0" y="133070"/>
                  </a:lnTo>
                  <a:lnTo>
                    <a:pt x="0" y="86592"/>
                  </a:lnTo>
                  <a:lnTo>
                    <a:pt x="5081" y="78833"/>
                  </a:lnTo>
                  <a:lnTo>
                    <a:pt x="0" y="7643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9" name="Shape 28681">
              <a:extLst>
                <a:ext uri="{FF2B5EF4-FFF2-40B4-BE49-F238E27FC236}">
                  <a16:creationId xmlns:a16="http://schemas.microsoft.com/office/drawing/2014/main" id="{C3344F7B-47A0-4C39-BFF6-F448F53F0390}"/>
                </a:ext>
              </a:extLst>
            </p:cNvPr>
            <p:cNvSpPr/>
            <p:nvPr/>
          </p:nvSpPr>
          <p:spPr>
            <a:xfrm>
              <a:off x="605193" y="509714"/>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0" name="Shape 28682">
              <a:extLst>
                <a:ext uri="{FF2B5EF4-FFF2-40B4-BE49-F238E27FC236}">
                  <a16:creationId xmlns:a16="http://schemas.microsoft.com/office/drawing/2014/main" id="{72AB1DBC-966A-4D49-B553-F52BDC7E6158}"/>
                </a:ext>
              </a:extLst>
            </p:cNvPr>
            <p:cNvSpPr/>
            <p:nvPr/>
          </p:nvSpPr>
          <p:spPr>
            <a:xfrm>
              <a:off x="605193" y="466508"/>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1" name="Shape 1198">
              <a:extLst>
                <a:ext uri="{FF2B5EF4-FFF2-40B4-BE49-F238E27FC236}">
                  <a16:creationId xmlns:a16="http://schemas.microsoft.com/office/drawing/2014/main" id="{8806AB17-A264-4A96-B21B-81E529588C02}"/>
                </a:ext>
              </a:extLst>
            </p:cNvPr>
            <p:cNvSpPr/>
            <p:nvPr/>
          </p:nvSpPr>
          <p:spPr>
            <a:xfrm>
              <a:off x="605193" y="425538"/>
              <a:ext cx="5401" cy="17131"/>
            </a:xfrm>
            <a:custGeom>
              <a:avLst/>
              <a:gdLst/>
              <a:ahLst/>
              <a:cxnLst/>
              <a:rect l="0" t="0" r="0" b="0"/>
              <a:pathLst>
                <a:path w="5401" h="17131">
                  <a:moveTo>
                    <a:pt x="0" y="0"/>
                  </a:moveTo>
                  <a:lnTo>
                    <a:pt x="2237" y="926"/>
                  </a:lnTo>
                  <a:cubicBezTo>
                    <a:pt x="4192" y="2881"/>
                    <a:pt x="5401" y="5581"/>
                    <a:pt x="5401" y="8565"/>
                  </a:cubicBezTo>
                  <a:cubicBezTo>
                    <a:pt x="5401" y="11549"/>
                    <a:pt x="4192" y="14250"/>
                    <a:pt x="2237" y="16204"/>
                  </a:cubicBezTo>
                  <a:lnTo>
                    <a:pt x="0" y="1713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2" name="Shape 1199">
              <a:extLst>
                <a:ext uri="{FF2B5EF4-FFF2-40B4-BE49-F238E27FC236}">
                  <a16:creationId xmlns:a16="http://schemas.microsoft.com/office/drawing/2014/main" id="{795E6162-89B9-4331-9FA6-30C48332C82F}"/>
                </a:ext>
              </a:extLst>
            </p:cNvPr>
            <p:cNvSpPr/>
            <p:nvPr/>
          </p:nvSpPr>
          <p:spPr>
            <a:xfrm>
              <a:off x="605193" y="327531"/>
              <a:ext cx="21644" cy="34932"/>
            </a:xfrm>
            <a:custGeom>
              <a:avLst/>
              <a:gdLst/>
              <a:ahLst/>
              <a:cxnLst/>
              <a:rect l="0" t="0" r="0" b="0"/>
              <a:pathLst>
                <a:path w="21644" h="34932">
                  <a:moveTo>
                    <a:pt x="21644" y="0"/>
                  </a:moveTo>
                  <a:lnTo>
                    <a:pt x="21644" y="24110"/>
                  </a:lnTo>
                  <a:lnTo>
                    <a:pt x="0" y="34932"/>
                  </a:lnTo>
                  <a:lnTo>
                    <a:pt x="0" y="10822"/>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3" name="Shape 28683">
              <a:extLst>
                <a:ext uri="{FF2B5EF4-FFF2-40B4-BE49-F238E27FC236}">
                  <a16:creationId xmlns:a16="http://schemas.microsoft.com/office/drawing/2014/main" id="{F834C0BB-C852-461B-A02E-3FEDB561C980}"/>
                </a:ext>
              </a:extLst>
            </p:cNvPr>
            <p:cNvSpPr/>
            <p:nvPr/>
          </p:nvSpPr>
          <p:spPr>
            <a:xfrm>
              <a:off x="626837" y="941783"/>
              <a:ext cx="70173" cy="21592"/>
            </a:xfrm>
            <a:custGeom>
              <a:avLst/>
              <a:gdLst/>
              <a:ahLst/>
              <a:cxnLst/>
              <a:rect l="0" t="0" r="0" b="0"/>
              <a:pathLst>
                <a:path w="70173" h="21592">
                  <a:moveTo>
                    <a:pt x="0" y="0"/>
                  </a:moveTo>
                  <a:lnTo>
                    <a:pt x="70173" y="0"/>
                  </a:lnTo>
                  <a:lnTo>
                    <a:pt x="7017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4" name="Shape 1201">
              <a:extLst>
                <a:ext uri="{FF2B5EF4-FFF2-40B4-BE49-F238E27FC236}">
                  <a16:creationId xmlns:a16="http://schemas.microsoft.com/office/drawing/2014/main" id="{7397AE8D-9CC7-4DD2-91F7-2708C22EEA0E}"/>
                </a:ext>
              </a:extLst>
            </p:cNvPr>
            <p:cNvSpPr/>
            <p:nvPr/>
          </p:nvSpPr>
          <p:spPr>
            <a:xfrm>
              <a:off x="626837" y="704140"/>
              <a:ext cx="70173" cy="226842"/>
            </a:xfrm>
            <a:custGeom>
              <a:avLst/>
              <a:gdLst/>
              <a:ahLst/>
              <a:cxnLst/>
              <a:rect l="0" t="0" r="0" b="0"/>
              <a:pathLst>
                <a:path w="70173" h="226842">
                  <a:moveTo>
                    <a:pt x="0" y="0"/>
                  </a:moveTo>
                  <a:lnTo>
                    <a:pt x="70173" y="0"/>
                  </a:lnTo>
                  <a:lnTo>
                    <a:pt x="70173" y="21604"/>
                  </a:lnTo>
                  <a:lnTo>
                    <a:pt x="5357" y="21604"/>
                  </a:lnTo>
                  <a:lnTo>
                    <a:pt x="5357" y="86414"/>
                  </a:lnTo>
                  <a:cubicBezTo>
                    <a:pt x="5357" y="122168"/>
                    <a:pt x="34413" y="151224"/>
                    <a:pt x="70166" y="151224"/>
                  </a:cubicBezTo>
                  <a:lnTo>
                    <a:pt x="70173" y="151223"/>
                  </a:lnTo>
                  <a:lnTo>
                    <a:pt x="70173" y="172829"/>
                  </a:lnTo>
                  <a:lnTo>
                    <a:pt x="70171" y="172829"/>
                  </a:lnTo>
                  <a:cubicBezTo>
                    <a:pt x="65364" y="172829"/>
                    <a:pt x="60693" y="172343"/>
                    <a:pt x="56102" y="171560"/>
                  </a:cubicBezTo>
                  <a:lnTo>
                    <a:pt x="70171" y="195026"/>
                  </a:lnTo>
                  <a:lnTo>
                    <a:pt x="70173" y="195023"/>
                  </a:lnTo>
                  <a:lnTo>
                    <a:pt x="70173" y="226842"/>
                  </a:lnTo>
                  <a:lnTo>
                    <a:pt x="70172" y="226842"/>
                  </a:lnTo>
                  <a:cubicBezTo>
                    <a:pt x="66365" y="226842"/>
                    <a:pt x="62855" y="224845"/>
                    <a:pt x="60910" y="221604"/>
                  </a:cubicBezTo>
                  <a:lnTo>
                    <a:pt x="38200" y="183770"/>
                  </a:lnTo>
                  <a:lnTo>
                    <a:pt x="0" y="191410"/>
                  </a:lnTo>
                  <a:lnTo>
                    <a:pt x="0" y="169394"/>
                  </a:lnTo>
                  <a:lnTo>
                    <a:pt x="27234" y="163944"/>
                  </a:lnTo>
                  <a:cubicBezTo>
                    <a:pt x="27071" y="163054"/>
                    <a:pt x="27152" y="162189"/>
                    <a:pt x="27207" y="161298"/>
                  </a:cubicBezTo>
                  <a:lnTo>
                    <a:pt x="0" y="13662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5" name="Shape 1202">
              <a:extLst>
                <a:ext uri="{FF2B5EF4-FFF2-40B4-BE49-F238E27FC236}">
                  <a16:creationId xmlns:a16="http://schemas.microsoft.com/office/drawing/2014/main" id="{5B079A9C-53AB-468F-AAE1-8164ECD3D748}"/>
                </a:ext>
              </a:extLst>
            </p:cNvPr>
            <p:cNvSpPr/>
            <p:nvPr/>
          </p:nvSpPr>
          <p:spPr>
            <a:xfrm>
              <a:off x="626837" y="552918"/>
              <a:ext cx="70173" cy="95470"/>
            </a:xfrm>
            <a:custGeom>
              <a:avLst/>
              <a:gdLst/>
              <a:ahLst/>
              <a:cxnLst/>
              <a:rect l="0" t="0" r="0" b="0"/>
              <a:pathLst>
                <a:path w="70173" h="95470">
                  <a:moveTo>
                    <a:pt x="37768" y="0"/>
                  </a:moveTo>
                  <a:lnTo>
                    <a:pt x="70173" y="0"/>
                  </a:lnTo>
                  <a:lnTo>
                    <a:pt x="70173" y="21605"/>
                  </a:lnTo>
                  <a:lnTo>
                    <a:pt x="48563" y="21605"/>
                  </a:lnTo>
                  <a:lnTo>
                    <a:pt x="48563" y="45260"/>
                  </a:lnTo>
                  <a:cubicBezTo>
                    <a:pt x="55584" y="43965"/>
                    <a:pt x="62767" y="43208"/>
                    <a:pt x="70166" y="43208"/>
                  </a:cubicBezTo>
                  <a:lnTo>
                    <a:pt x="70173" y="43209"/>
                  </a:lnTo>
                  <a:lnTo>
                    <a:pt x="70173" y="64812"/>
                  </a:lnTo>
                  <a:lnTo>
                    <a:pt x="70166" y="64811"/>
                  </a:lnTo>
                  <a:lnTo>
                    <a:pt x="70160" y="64812"/>
                  </a:lnTo>
                  <a:cubicBezTo>
                    <a:pt x="43360" y="64812"/>
                    <a:pt x="19056" y="75714"/>
                    <a:pt x="1453" y="93316"/>
                  </a:cubicBezTo>
                  <a:lnTo>
                    <a:pt x="0" y="95470"/>
                  </a:lnTo>
                  <a:lnTo>
                    <a:pt x="0" y="66279"/>
                  </a:lnTo>
                  <a:lnTo>
                    <a:pt x="71" y="66322"/>
                  </a:lnTo>
                  <a:cubicBezTo>
                    <a:pt x="8280" y="60273"/>
                    <a:pt x="17300" y="55251"/>
                    <a:pt x="26967" y="51471"/>
                  </a:cubicBezTo>
                  <a:lnTo>
                    <a:pt x="26967" y="10803"/>
                  </a:lnTo>
                  <a:cubicBezTo>
                    <a:pt x="26967" y="4834"/>
                    <a:pt x="31801" y="0"/>
                    <a:pt x="377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6" name="Shape 28684">
              <a:extLst>
                <a:ext uri="{FF2B5EF4-FFF2-40B4-BE49-F238E27FC236}">
                  <a16:creationId xmlns:a16="http://schemas.microsoft.com/office/drawing/2014/main" id="{24453521-42E7-4F08-9B54-14CE3B83A41B}"/>
                </a:ext>
              </a:extLst>
            </p:cNvPr>
            <p:cNvSpPr/>
            <p:nvPr/>
          </p:nvSpPr>
          <p:spPr>
            <a:xfrm>
              <a:off x="626837" y="509714"/>
              <a:ext cx="70173" cy="21604"/>
            </a:xfrm>
            <a:custGeom>
              <a:avLst/>
              <a:gdLst/>
              <a:ahLst/>
              <a:cxnLst/>
              <a:rect l="0" t="0" r="0" b="0"/>
              <a:pathLst>
                <a:path w="70173" h="21604">
                  <a:moveTo>
                    <a:pt x="0" y="0"/>
                  </a:moveTo>
                  <a:lnTo>
                    <a:pt x="70173" y="0"/>
                  </a:lnTo>
                  <a:lnTo>
                    <a:pt x="7017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7" name="Shape 1204">
              <a:extLst>
                <a:ext uri="{FF2B5EF4-FFF2-40B4-BE49-F238E27FC236}">
                  <a16:creationId xmlns:a16="http://schemas.microsoft.com/office/drawing/2014/main" id="{9F57215C-6AC1-4D20-A75D-79CCE9B4A3FF}"/>
                </a:ext>
              </a:extLst>
            </p:cNvPr>
            <p:cNvSpPr/>
            <p:nvPr/>
          </p:nvSpPr>
          <p:spPr>
            <a:xfrm>
              <a:off x="626837" y="358491"/>
              <a:ext cx="70173" cy="129620"/>
            </a:xfrm>
            <a:custGeom>
              <a:avLst/>
              <a:gdLst/>
              <a:ahLst/>
              <a:cxnLst/>
              <a:rect l="0" t="0" r="0" b="0"/>
              <a:pathLst>
                <a:path w="70173" h="129620">
                  <a:moveTo>
                    <a:pt x="70171" y="0"/>
                  </a:moveTo>
                  <a:lnTo>
                    <a:pt x="70173" y="0"/>
                  </a:lnTo>
                  <a:lnTo>
                    <a:pt x="70173" y="21604"/>
                  </a:lnTo>
                  <a:lnTo>
                    <a:pt x="70170" y="21603"/>
                  </a:lnTo>
                  <a:cubicBezTo>
                    <a:pt x="46352" y="21603"/>
                    <a:pt x="26963" y="40992"/>
                    <a:pt x="26963" y="64810"/>
                  </a:cubicBezTo>
                  <a:cubicBezTo>
                    <a:pt x="26963" y="88627"/>
                    <a:pt x="46352" y="108016"/>
                    <a:pt x="70170" y="108016"/>
                  </a:cubicBezTo>
                  <a:lnTo>
                    <a:pt x="70173" y="108016"/>
                  </a:lnTo>
                  <a:lnTo>
                    <a:pt x="70173" y="129620"/>
                  </a:lnTo>
                  <a:lnTo>
                    <a:pt x="0" y="129620"/>
                  </a:lnTo>
                  <a:lnTo>
                    <a:pt x="0" y="108016"/>
                  </a:lnTo>
                  <a:lnTo>
                    <a:pt x="21996" y="108016"/>
                  </a:lnTo>
                  <a:cubicBezTo>
                    <a:pt x="11680" y="96539"/>
                    <a:pt x="5362" y="81417"/>
                    <a:pt x="5362" y="64810"/>
                  </a:cubicBezTo>
                  <a:cubicBezTo>
                    <a:pt x="5362" y="29056"/>
                    <a:pt x="34418" y="0"/>
                    <a:pt x="7017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8" name="Shape 1205">
              <a:extLst>
                <a:ext uri="{FF2B5EF4-FFF2-40B4-BE49-F238E27FC236}">
                  <a16:creationId xmlns:a16="http://schemas.microsoft.com/office/drawing/2014/main" id="{BAD55F32-7BD7-40B6-A54C-17FA478BAFAC}"/>
                </a:ext>
              </a:extLst>
            </p:cNvPr>
            <p:cNvSpPr/>
            <p:nvPr/>
          </p:nvSpPr>
          <p:spPr>
            <a:xfrm>
              <a:off x="626837" y="294867"/>
              <a:ext cx="70173" cy="56773"/>
            </a:xfrm>
            <a:custGeom>
              <a:avLst/>
              <a:gdLst/>
              <a:ahLst/>
              <a:cxnLst/>
              <a:rect l="0" t="0" r="0" b="0"/>
              <a:pathLst>
                <a:path w="70173" h="56773">
                  <a:moveTo>
                    <a:pt x="65327" y="0"/>
                  </a:moveTo>
                  <a:lnTo>
                    <a:pt x="70173" y="0"/>
                  </a:lnTo>
                  <a:lnTo>
                    <a:pt x="70173" y="21691"/>
                  </a:lnTo>
                  <a:lnTo>
                    <a:pt x="70170" y="21689"/>
                  </a:lnTo>
                  <a:lnTo>
                    <a:pt x="0" y="56773"/>
                  </a:lnTo>
                  <a:lnTo>
                    <a:pt x="0" y="32664"/>
                  </a:lnTo>
                  <a:lnTo>
                    <a:pt x="653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9" name="Shape 28685">
              <a:extLst>
                <a:ext uri="{FF2B5EF4-FFF2-40B4-BE49-F238E27FC236}">
                  <a16:creationId xmlns:a16="http://schemas.microsoft.com/office/drawing/2014/main" id="{ACEDC390-A944-4294-ABFE-14C198C22112}"/>
                </a:ext>
              </a:extLst>
            </p:cNvPr>
            <p:cNvSpPr/>
            <p:nvPr/>
          </p:nvSpPr>
          <p:spPr>
            <a:xfrm>
              <a:off x="697010" y="941783"/>
              <a:ext cx="70183" cy="21592"/>
            </a:xfrm>
            <a:custGeom>
              <a:avLst/>
              <a:gdLst/>
              <a:ahLst/>
              <a:cxnLst/>
              <a:rect l="0" t="0" r="0" b="0"/>
              <a:pathLst>
                <a:path w="70183" h="21592">
                  <a:moveTo>
                    <a:pt x="0" y="0"/>
                  </a:moveTo>
                  <a:lnTo>
                    <a:pt x="70183" y="0"/>
                  </a:lnTo>
                  <a:lnTo>
                    <a:pt x="7018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0" name="Shape 1207">
              <a:extLst>
                <a:ext uri="{FF2B5EF4-FFF2-40B4-BE49-F238E27FC236}">
                  <a16:creationId xmlns:a16="http://schemas.microsoft.com/office/drawing/2014/main" id="{D095DCAF-1C3C-4CCD-8F05-BB06E79C4E60}"/>
                </a:ext>
              </a:extLst>
            </p:cNvPr>
            <p:cNvSpPr/>
            <p:nvPr/>
          </p:nvSpPr>
          <p:spPr>
            <a:xfrm>
              <a:off x="697010" y="704140"/>
              <a:ext cx="70183" cy="226842"/>
            </a:xfrm>
            <a:custGeom>
              <a:avLst/>
              <a:gdLst/>
              <a:ahLst/>
              <a:cxnLst/>
              <a:rect l="0" t="0" r="0" b="0"/>
              <a:pathLst>
                <a:path w="70183" h="226842">
                  <a:moveTo>
                    <a:pt x="0" y="0"/>
                  </a:moveTo>
                  <a:lnTo>
                    <a:pt x="70183" y="0"/>
                  </a:lnTo>
                  <a:lnTo>
                    <a:pt x="70183" y="136608"/>
                  </a:lnTo>
                  <a:lnTo>
                    <a:pt x="42989" y="161271"/>
                  </a:lnTo>
                  <a:cubicBezTo>
                    <a:pt x="43043" y="162163"/>
                    <a:pt x="43125" y="163027"/>
                    <a:pt x="42962" y="163918"/>
                  </a:cubicBezTo>
                  <a:lnTo>
                    <a:pt x="70183" y="169364"/>
                  </a:lnTo>
                  <a:lnTo>
                    <a:pt x="70183" y="191412"/>
                  </a:lnTo>
                  <a:lnTo>
                    <a:pt x="31973" y="183770"/>
                  </a:lnTo>
                  <a:lnTo>
                    <a:pt x="9261" y="221604"/>
                  </a:lnTo>
                  <a:lnTo>
                    <a:pt x="0" y="226842"/>
                  </a:lnTo>
                  <a:lnTo>
                    <a:pt x="0" y="195023"/>
                  </a:lnTo>
                  <a:lnTo>
                    <a:pt x="14068" y="171587"/>
                  </a:lnTo>
                  <a:lnTo>
                    <a:pt x="0" y="172829"/>
                  </a:lnTo>
                  <a:lnTo>
                    <a:pt x="0" y="151223"/>
                  </a:lnTo>
                  <a:lnTo>
                    <a:pt x="25204" y="146125"/>
                  </a:lnTo>
                  <a:cubicBezTo>
                    <a:pt x="48459" y="136277"/>
                    <a:pt x="64804" y="113230"/>
                    <a:pt x="64804" y="86414"/>
                  </a:cubicBezTo>
                  <a:lnTo>
                    <a:pt x="6480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1" name="Shape 1208">
              <a:extLst>
                <a:ext uri="{FF2B5EF4-FFF2-40B4-BE49-F238E27FC236}">
                  <a16:creationId xmlns:a16="http://schemas.microsoft.com/office/drawing/2014/main" id="{7BE092BA-8F42-4FDD-89B3-7A38D013B3DB}"/>
                </a:ext>
              </a:extLst>
            </p:cNvPr>
            <p:cNvSpPr/>
            <p:nvPr/>
          </p:nvSpPr>
          <p:spPr>
            <a:xfrm>
              <a:off x="697010" y="552918"/>
              <a:ext cx="70183" cy="96268"/>
            </a:xfrm>
            <a:custGeom>
              <a:avLst/>
              <a:gdLst/>
              <a:ahLst/>
              <a:cxnLst/>
              <a:rect l="0" t="0" r="0" b="0"/>
              <a:pathLst>
                <a:path w="70183" h="96268">
                  <a:moveTo>
                    <a:pt x="0" y="0"/>
                  </a:moveTo>
                  <a:lnTo>
                    <a:pt x="32406" y="0"/>
                  </a:lnTo>
                  <a:cubicBezTo>
                    <a:pt x="38374" y="0"/>
                    <a:pt x="43207" y="4834"/>
                    <a:pt x="43207" y="10803"/>
                  </a:cubicBezTo>
                  <a:lnTo>
                    <a:pt x="43234" y="51471"/>
                  </a:lnTo>
                  <a:cubicBezTo>
                    <a:pt x="52874" y="55250"/>
                    <a:pt x="61894" y="60273"/>
                    <a:pt x="70130" y="66322"/>
                  </a:cubicBezTo>
                  <a:lnTo>
                    <a:pt x="70183" y="66290"/>
                  </a:lnTo>
                  <a:lnTo>
                    <a:pt x="70183" y="96268"/>
                  </a:lnTo>
                  <a:lnTo>
                    <a:pt x="61794" y="87038"/>
                  </a:lnTo>
                  <a:cubicBezTo>
                    <a:pt x="54589" y="81089"/>
                    <a:pt x="46516" y="76157"/>
                    <a:pt x="37797" y="72463"/>
                  </a:cubicBezTo>
                  <a:lnTo>
                    <a:pt x="0" y="64812"/>
                  </a:lnTo>
                  <a:lnTo>
                    <a:pt x="0" y="43209"/>
                  </a:lnTo>
                  <a:lnTo>
                    <a:pt x="21597" y="45260"/>
                  </a:lnTo>
                  <a:lnTo>
                    <a:pt x="21597"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2" name="Shape 28686">
              <a:extLst>
                <a:ext uri="{FF2B5EF4-FFF2-40B4-BE49-F238E27FC236}">
                  <a16:creationId xmlns:a16="http://schemas.microsoft.com/office/drawing/2014/main" id="{12A4660D-7286-46A4-BBDF-3BF709EC090B}"/>
                </a:ext>
              </a:extLst>
            </p:cNvPr>
            <p:cNvSpPr/>
            <p:nvPr/>
          </p:nvSpPr>
          <p:spPr>
            <a:xfrm>
              <a:off x="697010" y="509714"/>
              <a:ext cx="70183" cy="21604"/>
            </a:xfrm>
            <a:custGeom>
              <a:avLst/>
              <a:gdLst/>
              <a:ahLst/>
              <a:cxnLst/>
              <a:rect l="0" t="0" r="0" b="0"/>
              <a:pathLst>
                <a:path w="70183" h="21604">
                  <a:moveTo>
                    <a:pt x="0" y="0"/>
                  </a:moveTo>
                  <a:lnTo>
                    <a:pt x="70183" y="0"/>
                  </a:lnTo>
                  <a:lnTo>
                    <a:pt x="7018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3" name="Shape 1210">
              <a:extLst>
                <a:ext uri="{FF2B5EF4-FFF2-40B4-BE49-F238E27FC236}">
                  <a16:creationId xmlns:a16="http://schemas.microsoft.com/office/drawing/2014/main" id="{3335112F-0D9D-42F2-8CAC-8FF9734C54A1}"/>
                </a:ext>
              </a:extLst>
            </p:cNvPr>
            <p:cNvSpPr/>
            <p:nvPr/>
          </p:nvSpPr>
          <p:spPr>
            <a:xfrm>
              <a:off x="697010" y="358492"/>
              <a:ext cx="70183" cy="129620"/>
            </a:xfrm>
            <a:custGeom>
              <a:avLst/>
              <a:gdLst/>
              <a:ahLst/>
              <a:cxnLst/>
              <a:rect l="0" t="0" r="0" b="0"/>
              <a:pathLst>
                <a:path w="70183" h="129620">
                  <a:moveTo>
                    <a:pt x="0" y="0"/>
                  </a:moveTo>
                  <a:lnTo>
                    <a:pt x="25209" y="5098"/>
                  </a:lnTo>
                  <a:cubicBezTo>
                    <a:pt x="48465" y="14946"/>
                    <a:pt x="64809" y="37994"/>
                    <a:pt x="64809" y="64809"/>
                  </a:cubicBezTo>
                  <a:cubicBezTo>
                    <a:pt x="64809" y="81417"/>
                    <a:pt x="58489" y="96539"/>
                    <a:pt x="48174" y="108016"/>
                  </a:cubicBezTo>
                  <a:lnTo>
                    <a:pt x="70183" y="108016"/>
                  </a:lnTo>
                  <a:lnTo>
                    <a:pt x="70183" y="129620"/>
                  </a:lnTo>
                  <a:lnTo>
                    <a:pt x="0" y="129620"/>
                  </a:lnTo>
                  <a:lnTo>
                    <a:pt x="0" y="108015"/>
                  </a:lnTo>
                  <a:lnTo>
                    <a:pt x="16796" y="104614"/>
                  </a:lnTo>
                  <a:cubicBezTo>
                    <a:pt x="32297" y="98045"/>
                    <a:pt x="43203" y="82672"/>
                    <a:pt x="43203" y="64809"/>
                  </a:cubicBezTo>
                  <a:cubicBezTo>
                    <a:pt x="43203" y="46946"/>
                    <a:pt x="32297" y="31574"/>
                    <a:pt x="16796" y="25004"/>
                  </a:cubicBezTo>
                  <a:lnTo>
                    <a:pt x="0" y="216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4" name="Shape 1211">
              <a:extLst>
                <a:ext uri="{FF2B5EF4-FFF2-40B4-BE49-F238E27FC236}">
                  <a16:creationId xmlns:a16="http://schemas.microsoft.com/office/drawing/2014/main" id="{163518D7-71D9-4240-8ED8-2E845E81BD65}"/>
                </a:ext>
              </a:extLst>
            </p:cNvPr>
            <p:cNvSpPr/>
            <p:nvPr/>
          </p:nvSpPr>
          <p:spPr>
            <a:xfrm>
              <a:off x="697010" y="294867"/>
              <a:ext cx="70183" cy="56781"/>
            </a:xfrm>
            <a:custGeom>
              <a:avLst/>
              <a:gdLst/>
              <a:ahLst/>
              <a:cxnLst/>
              <a:rect l="0" t="0" r="0" b="0"/>
              <a:pathLst>
                <a:path w="70183" h="56781">
                  <a:moveTo>
                    <a:pt x="0" y="0"/>
                  </a:moveTo>
                  <a:lnTo>
                    <a:pt x="4822" y="0"/>
                  </a:lnTo>
                  <a:lnTo>
                    <a:pt x="70183" y="32681"/>
                  </a:lnTo>
                  <a:lnTo>
                    <a:pt x="70183" y="56781"/>
                  </a:lnTo>
                  <a:lnTo>
                    <a:pt x="0" y="2169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5" name="Shape 28687">
              <a:extLst>
                <a:ext uri="{FF2B5EF4-FFF2-40B4-BE49-F238E27FC236}">
                  <a16:creationId xmlns:a16="http://schemas.microsoft.com/office/drawing/2014/main" id="{B66307EC-6EEF-40A2-9952-4239C15D004A}"/>
                </a:ext>
              </a:extLst>
            </p:cNvPr>
            <p:cNvSpPr/>
            <p:nvPr/>
          </p:nvSpPr>
          <p:spPr>
            <a:xfrm>
              <a:off x="767193" y="941783"/>
              <a:ext cx="21625" cy="21592"/>
            </a:xfrm>
            <a:custGeom>
              <a:avLst/>
              <a:gdLst/>
              <a:ahLst/>
              <a:cxnLst/>
              <a:rect l="0" t="0" r="0" b="0"/>
              <a:pathLst>
                <a:path w="21625" h="21592">
                  <a:moveTo>
                    <a:pt x="0" y="0"/>
                  </a:moveTo>
                  <a:lnTo>
                    <a:pt x="21625" y="0"/>
                  </a:lnTo>
                  <a:lnTo>
                    <a:pt x="21625"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6" name="Shape 1213">
              <a:extLst>
                <a:ext uri="{FF2B5EF4-FFF2-40B4-BE49-F238E27FC236}">
                  <a16:creationId xmlns:a16="http://schemas.microsoft.com/office/drawing/2014/main" id="{EA63569E-F97E-40BA-9614-07323FE78732}"/>
                </a:ext>
              </a:extLst>
            </p:cNvPr>
            <p:cNvSpPr/>
            <p:nvPr/>
          </p:nvSpPr>
          <p:spPr>
            <a:xfrm>
              <a:off x="767193" y="873504"/>
              <a:ext cx="21625" cy="26373"/>
            </a:xfrm>
            <a:custGeom>
              <a:avLst/>
              <a:gdLst/>
              <a:ahLst/>
              <a:cxnLst/>
              <a:rect l="0" t="0" r="0" b="0"/>
              <a:pathLst>
                <a:path w="21625" h="26373">
                  <a:moveTo>
                    <a:pt x="0" y="0"/>
                  </a:moveTo>
                  <a:lnTo>
                    <a:pt x="21625" y="4327"/>
                  </a:lnTo>
                  <a:lnTo>
                    <a:pt x="21625" y="26373"/>
                  </a:lnTo>
                  <a:lnTo>
                    <a:pt x="0" y="2204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7" name="Shape 1214">
              <a:extLst>
                <a:ext uri="{FF2B5EF4-FFF2-40B4-BE49-F238E27FC236}">
                  <a16:creationId xmlns:a16="http://schemas.microsoft.com/office/drawing/2014/main" id="{1F2D7AC0-7D16-4476-B062-19A172CD51C1}"/>
                </a:ext>
              </a:extLst>
            </p:cNvPr>
            <p:cNvSpPr/>
            <p:nvPr/>
          </p:nvSpPr>
          <p:spPr>
            <a:xfrm>
              <a:off x="767193" y="704140"/>
              <a:ext cx="21625" cy="156085"/>
            </a:xfrm>
            <a:custGeom>
              <a:avLst/>
              <a:gdLst/>
              <a:ahLst/>
              <a:cxnLst/>
              <a:rect l="0" t="0" r="0" b="0"/>
              <a:pathLst>
                <a:path w="21625" h="156085">
                  <a:moveTo>
                    <a:pt x="0" y="0"/>
                  </a:moveTo>
                  <a:lnTo>
                    <a:pt x="5418" y="0"/>
                  </a:lnTo>
                  <a:cubicBezTo>
                    <a:pt x="11387" y="0"/>
                    <a:pt x="16221" y="4834"/>
                    <a:pt x="16221" y="10801"/>
                  </a:cubicBezTo>
                  <a:lnTo>
                    <a:pt x="16221" y="23115"/>
                  </a:lnTo>
                  <a:lnTo>
                    <a:pt x="21625" y="25358"/>
                  </a:lnTo>
                  <a:lnTo>
                    <a:pt x="21625" y="51546"/>
                  </a:lnTo>
                  <a:lnTo>
                    <a:pt x="16224" y="46205"/>
                  </a:lnTo>
                  <a:lnTo>
                    <a:pt x="16224" y="83417"/>
                  </a:lnTo>
                  <a:lnTo>
                    <a:pt x="21625" y="78077"/>
                  </a:lnTo>
                  <a:lnTo>
                    <a:pt x="21625" y="104146"/>
                  </a:lnTo>
                  <a:lnTo>
                    <a:pt x="13608" y="107207"/>
                  </a:lnTo>
                  <a:cubicBezTo>
                    <a:pt x="13041" y="109449"/>
                    <a:pt x="12420" y="111664"/>
                    <a:pt x="11691" y="113850"/>
                  </a:cubicBezTo>
                  <a:lnTo>
                    <a:pt x="21625" y="125240"/>
                  </a:lnTo>
                  <a:lnTo>
                    <a:pt x="21625" y="156085"/>
                  </a:lnTo>
                  <a:lnTo>
                    <a:pt x="81" y="136535"/>
                  </a:lnTo>
                  <a:lnTo>
                    <a:pt x="0" y="1366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8" name="Shape 1215">
              <a:extLst>
                <a:ext uri="{FF2B5EF4-FFF2-40B4-BE49-F238E27FC236}">
                  <a16:creationId xmlns:a16="http://schemas.microsoft.com/office/drawing/2014/main" id="{D0A7B40F-30E6-46F5-8F90-8350177BAC95}"/>
                </a:ext>
              </a:extLst>
            </p:cNvPr>
            <p:cNvSpPr/>
            <p:nvPr/>
          </p:nvSpPr>
          <p:spPr>
            <a:xfrm>
              <a:off x="767193" y="555157"/>
              <a:ext cx="21625" cy="128791"/>
            </a:xfrm>
            <a:custGeom>
              <a:avLst/>
              <a:gdLst/>
              <a:ahLst/>
              <a:cxnLst/>
              <a:rect l="0" t="0" r="0" b="0"/>
              <a:pathLst>
                <a:path w="21625" h="128791">
                  <a:moveTo>
                    <a:pt x="21625" y="0"/>
                  </a:moveTo>
                  <a:lnTo>
                    <a:pt x="21625" y="76462"/>
                  </a:lnTo>
                  <a:lnTo>
                    <a:pt x="16551" y="78861"/>
                  </a:lnTo>
                  <a:lnTo>
                    <a:pt x="21625" y="86611"/>
                  </a:lnTo>
                  <a:lnTo>
                    <a:pt x="21625" y="128791"/>
                  </a:lnTo>
                  <a:lnTo>
                    <a:pt x="10398" y="105470"/>
                  </a:lnTo>
                  <a:lnTo>
                    <a:pt x="0" y="94029"/>
                  </a:lnTo>
                  <a:lnTo>
                    <a:pt x="0" y="64051"/>
                  </a:lnTo>
                  <a:lnTo>
                    <a:pt x="16663" y="53848"/>
                  </a:lnTo>
                  <a:cubicBezTo>
                    <a:pt x="16501" y="53147"/>
                    <a:pt x="16231" y="52498"/>
                    <a:pt x="16231" y="51769"/>
                  </a:cubicBezTo>
                  <a:lnTo>
                    <a:pt x="16231" y="8562"/>
                  </a:lnTo>
                  <a:cubicBezTo>
                    <a:pt x="16231" y="5579"/>
                    <a:pt x="17440" y="2878"/>
                    <a:pt x="19394" y="924"/>
                  </a:cubicBezTo>
                  <a:lnTo>
                    <a:pt x="2162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9" name="Shape 28688">
              <a:extLst>
                <a:ext uri="{FF2B5EF4-FFF2-40B4-BE49-F238E27FC236}">
                  <a16:creationId xmlns:a16="http://schemas.microsoft.com/office/drawing/2014/main" id="{FBA46FF0-A071-4F04-BCA3-26851A35CB2C}"/>
                </a:ext>
              </a:extLst>
            </p:cNvPr>
            <p:cNvSpPr/>
            <p:nvPr/>
          </p:nvSpPr>
          <p:spPr>
            <a:xfrm>
              <a:off x="767193" y="509714"/>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0" name="Shape 28689">
              <a:extLst>
                <a:ext uri="{FF2B5EF4-FFF2-40B4-BE49-F238E27FC236}">
                  <a16:creationId xmlns:a16="http://schemas.microsoft.com/office/drawing/2014/main" id="{407F8019-890D-4659-88FC-24465F438116}"/>
                </a:ext>
              </a:extLst>
            </p:cNvPr>
            <p:cNvSpPr/>
            <p:nvPr/>
          </p:nvSpPr>
          <p:spPr>
            <a:xfrm>
              <a:off x="767193" y="466508"/>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1" name="Shape 1218">
              <a:extLst>
                <a:ext uri="{FF2B5EF4-FFF2-40B4-BE49-F238E27FC236}">
                  <a16:creationId xmlns:a16="http://schemas.microsoft.com/office/drawing/2014/main" id="{C3B96FBA-2260-42BD-A249-E09A36AB01DC}"/>
                </a:ext>
              </a:extLst>
            </p:cNvPr>
            <p:cNvSpPr/>
            <p:nvPr/>
          </p:nvSpPr>
          <p:spPr>
            <a:xfrm>
              <a:off x="783424" y="425540"/>
              <a:ext cx="5394" cy="17126"/>
            </a:xfrm>
            <a:custGeom>
              <a:avLst/>
              <a:gdLst/>
              <a:ahLst/>
              <a:cxnLst/>
              <a:rect l="0" t="0" r="0" b="0"/>
              <a:pathLst>
                <a:path w="5394" h="17126">
                  <a:moveTo>
                    <a:pt x="5394" y="0"/>
                  </a:moveTo>
                  <a:lnTo>
                    <a:pt x="5394" y="17126"/>
                  </a:lnTo>
                  <a:lnTo>
                    <a:pt x="3163" y="16202"/>
                  </a:lnTo>
                  <a:cubicBezTo>
                    <a:pt x="1208" y="14247"/>
                    <a:pt x="0" y="11547"/>
                    <a:pt x="0" y="8562"/>
                  </a:cubicBezTo>
                  <a:cubicBezTo>
                    <a:pt x="0" y="5578"/>
                    <a:pt x="1208" y="2878"/>
                    <a:pt x="3163" y="924"/>
                  </a:cubicBezTo>
                  <a:lnTo>
                    <a:pt x="539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2" name="Shape 1219">
              <a:extLst>
                <a:ext uri="{FF2B5EF4-FFF2-40B4-BE49-F238E27FC236}">
                  <a16:creationId xmlns:a16="http://schemas.microsoft.com/office/drawing/2014/main" id="{C9942B7A-26C2-47F1-8C02-E100B9114191}"/>
                </a:ext>
              </a:extLst>
            </p:cNvPr>
            <p:cNvSpPr/>
            <p:nvPr/>
          </p:nvSpPr>
          <p:spPr>
            <a:xfrm>
              <a:off x="767193" y="327548"/>
              <a:ext cx="21625" cy="34913"/>
            </a:xfrm>
            <a:custGeom>
              <a:avLst/>
              <a:gdLst/>
              <a:ahLst/>
              <a:cxnLst/>
              <a:rect l="0" t="0" r="0" b="0"/>
              <a:pathLst>
                <a:path w="21625" h="34913">
                  <a:moveTo>
                    <a:pt x="0" y="0"/>
                  </a:moveTo>
                  <a:lnTo>
                    <a:pt x="21625" y="10813"/>
                  </a:lnTo>
                  <a:lnTo>
                    <a:pt x="21625" y="34913"/>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3" name="Shape 28690">
              <a:extLst>
                <a:ext uri="{FF2B5EF4-FFF2-40B4-BE49-F238E27FC236}">
                  <a16:creationId xmlns:a16="http://schemas.microsoft.com/office/drawing/2014/main" id="{9C829B97-3E0C-4877-9920-AAC6AA1DDF79}"/>
                </a:ext>
              </a:extLst>
            </p:cNvPr>
            <p:cNvSpPr/>
            <p:nvPr/>
          </p:nvSpPr>
          <p:spPr>
            <a:xfrm>
              <a:off x="788818" y="941783"/>
              <a:ext cx="48614" cy="21592"/>
            </a:xfrm>
            <a:custGeom>
              <a:avLst/>
              <a:gdLst/>
              <a:ahLst/>
              <a:cxnLst/>
              <a:rect l="0" t="0" r="0" b="0"/>
              <a:pathLst>
                <a:path w="48614" h="21592">
                  <a:moveTo>
                    <a:pt x="0" y="0"/>
                  </a:moveTo>
                  <a:lnTo>
                    <a:pt x="48614" y="0"/>
                  </a:lnTo>
                  <a:lnTo>
                    <a:pt x="4861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4" name="Shape 1221">
              <a:extLst>
                <a:ext uri="{FF2B5EF4-FFF2-40B4-BE49-F238E27FC236}">
                  <a16:creationId xmlns:a16="http://schemas.microsoft.com/office/drawing/2014/main" id="{4020C619-B5A0-4FBA-A674-73EE1961435E}"/>
                </a:ext>
              </a:extLst>
            </p:cNvPr>
            <p:cNvSpPr/>
            <p:nvPr/>
          </p:nvSpPr>
          <p:spPr>
            <a:xfrm>
              <a:off x="788818" y="829380"/>
              <a:ext cx="48614" cy="88839"/>
            </a:xfrm>
            <a:custGeom>
              <a:avLst/>
              <a:gdLst/>
              <a:ahLst/>
              <a:cxnLst/>
              <a:rect l="0" t="0" r="0" b="0"/>
              <a:pathLst>
                <a:path w="48614" h="88839">
                  <a:moveTo>
                    <a:pt x="0" y="0"/>
                  </a:moveTo>
                  <a:lnTo>
                    <a:pt x="13809" y="15833"/>
                  </a:lnTo>
                  <a:cubicBezTo>
                    <a:pt x="23943" y="22331"/>
                    <a:pt x="35919" y="25984"/>
                    <a:pt x="48610" y="25984"/>
                  </a:cubicBezTo>
                  <a:lnTo>
                    <a:pt x="48614" y="25983"/>
                  </a:lnTo>
                  <a:lnTo>
                    <a:pt x="48614" y="47589"/>
                  </a:lnTo>
                  <a:lnTo>
                    <a:pt x="27010" y="44672"/>
                  </a:lnTo>
                  <a:lnTo>
                    <a:pt x="27010" y="47589"/>
                  </a:lnTo>
                  <a:cubicBezTo>
                    <a:pt x="27010" y="49830"/>
                    <a:pt x="27470" y="52017"/>
                    <a:pt x="28144" y="54124"/>
                  </a:cubicBezTo>
                  <a:lnTo>
                    <a:pt x="28146" y="54123"/>
                  </a:lnTo>
                  <a:lnTo>
                    <a:pt x="48614" y="63428"/>
                  </a:lnTo>
                  <a:lnTo>
                    <a:pt x="48614" y="88839"/>
                  </a:lnTo>
                  <a:lnTo>
                    <a:pt x="40825" y="81993"/>
                  </a:lnTo>
                  <a:cubicBezTo>
                    <a:pt x="35475" y="78736"/>
                    <a:pt x="29560" y="76406"/>
                    <a:pt x="23336" y="75164"/>
                  </a:cubicBezTo>
                  <a:lnTo>
                    <a:pt x="0" y="70497"/>
                  </a:lnTo>
                  <a:lnTo>
                    <a:pt x="0" y="48451"/>
                  </a:lnTo>
                  <a:lnTo>
                    <a:pt x="5541" y="49560"/>
                  </a:lnTo>
                  <a:cubicBezTo>
                    <a:pt x="5514" y="48912"/>
                    <a:pt x="5406" y="48237"/>
                    <a:pt x="5406" y="47589"/>
                  </a:cubicBezTo>
                  <a:lnTo>
                    <a:pt x="5406" y="36788"/>
                  </a:lnTo>
                  <a:cubicBezTo>
                    <a:pt x="5406" y="36490"/>
                    <a:pt x="5568" y="36247"/>
                    <a:pt x="5596" y="35923"/>
                  </a:cubicBezTo>
                  <a:lnTo>
                    <a:pt x="0" y="3084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5" name="Shape 1222">
              <a:extLst>
                <a:ext uri="{FF2B5EF4-FFF2-40B4-BE49-F238E27FC236}">
                  <a16:creationId xmlns:a16="http://schemas.microsoft.com/office/drawing/2014/main" id="{FF5F412F-9BDE-40D8-A27D-B86B9B68F43B}"/>
                </a:ext>
              </a:extLst>
            </p:cNvPr>
            <p:cNvSpPr/>
            <p:nvPr/>
          </p:nvSpPr>
          <p:spPr>
            <a:xfrm>
              <a:off x="788818" y="641769"/>
              <a:ext cx="48614" cy="166517"/>
            </a:xfrm>
            <a:custGeom>
              <a:avLst/>
              <a:gdLst/>
              <a:ahLst/>
              <a:cxnLst/>
              <a:rect l="0" t="0" r="0" b="0"/>
              <a:pathLst>
                <a:path w="48614" h="166517">
                  <a:moveTo>
                    <a:pt x="0" y="0"/>
                  </a:moveTo>
                  <a:lnTo>
                    <a:pt x="17184" y="26252"/>
                  </a:lnTo>
                  <a:cubicBezTo>
                    <a:pt x="22626" y="38862"/>
                    <a:pt x="25941" y="52601"/>
                    <a:pt x="26684" y="67022"/>
                  </a:cubicBezTo>
                  <a:cubicBezTo>
                    <a:pt x="31112" y="63915"/>
                    <a:pt x="35272" y="60433"/>
                    <a:pt x="39106" y="56598"/>
                  </a:cubicBezTo>
                  <a:lnTo>
                    <a:pt x="40969" y="54735"/>
                  </a:lnTo>
                  <a:cubicBezTo>
                    <a:pt x="43088" y="52628"/>
                    <a:pt x="45850" y="51575"/>
                    <a:pt x="48608" y="51575"/>
                  </a:cubicBezTo>
                  <a:lnTo>
                    <a:pt x="48614" y="51578"/>
                  </a:lnTo>
                  <a:lnTo>
                    <a:pt x="48614" y="77280"/>
                  </a:lnTo>
                  <a:lnTo>
                    <a:pt x="48610" y="77278"/>
                  </a:lnTo>
                  <a:cubicBezTo>
                    <a:pt x="42048" y="83003"/>
                    <a:pt x="34704" y="87674"/>
                    <a:pt x="27008" y="91779"/>
                  </a:cubicBezTo>
                  <a:lnTo>
                    <a:pt x="27008" y="127182"/>
                  </a:lnTo>
                  <a:cubicBezTo>
                    <a:pt x="27008" y="142959"/>
                    <a:pt x="18501" y="156747"/>
                    <a:pt x="5851" y="164283"/>
                  </a:cubicBezTo>
                  <a:lnTo>
                    <a:pt x="0" y="166517"/>
                  </a:lnTo>
                  <a:lnTo>
                    <a:pt x="0" y="140448"/>
                  </a:lnTo>
                  <a:lnTo>
                    <a:pt x="2410" y="138065"/>
                  </a:lnTo>
                  <a:cubicBezTo>
                    <a:pt x="4307" y="134878"/>
                    <a:pt x="5401" y="131165"/>
                    <a:pt x="5401" y="127182"/>
                  </a:cubicBezTo>
                  <a:cubicBezTo>
                    <a:pt x="5401" y="123199"/>
                    <a:pt x="4307" y="119486"/>
                    <a:pt x="2410" y="116300"/>
                  </a:cubicBezTo>
                  <a:lnTo>
                    <a:pt x="0" y="113917"/>
                  </a:lnTo>
                  <a:lnTo>
                    <a:pt x="0" y="87729"/>
                  </a:lnTo>
                  <a:lnTo>
                    <a:pt x="5397" y="89969"/>
                  </a:lnTo>
                  <a:lnTo>
                    <a:pt x="5397" y="73172"/>
                  </a:lnTo>
                  <a:cubicBezTo>
                    <a:pt x="5397" y="63122"/>
                    <a:pt x="3864" y="53423"/>
                    <a:pt x="1020" y="44297"/>
                  </a:cubicBezTo>
                  <a:lnTo>
                    <a:pt x="0" y="4217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6" name="Shape 1223">
              <a:extLst>
                <a:ext uri="{FF2B5EF4-FFF2-40B4-BE49-F238E27FC236}">
                  <a16:creationId xmlns:a16="http://schemas.microsoft.com/office/drawing/2014/main" id="{AE344D91-AFC8-496A-A903-88F35FAFB138}"/>
                </a:ext>
              </a:extLst>
            </p:cNvPr>
            <p:cNvSpPr/>
            <p:nvPr/>
          </p:nvSpPr>
          <p:spPr>
            <a:xfrm>
              <a:off x="788818" y="552918"/>
              <a:ext cx="48614" cy="78701"/>
            </a:xfrm>
            <a:custGeom>
              <a:avLst/>
              <a:gdLst/>
              <a:ahLst/>
              <a:cxnLst/>
              <a:rect l="0" t="0" r="0" b="0"/>
              <a:pathLst>
                <a:path w="48614" h="78701">
                  <a:moveTo>
                    <a:pt x="5408" y="0"/>
                  </a:moveTo>
                  <a:lnTo>
                    <a:pt x="48614" y="0"/>
                  </a:lnTo>
                  <a:lnTo>
                    <a:pt x="48614" y="21608"/>
                  </a:lnTo>
                  <a:lnTo>
                    <a:pt x="16206" y="21608"/>
                  </a:lnTo>
                  <a:lnTo>
                    <a:pt x="16206" y="47775"/>
                  </a:lnTo>
                  <a:cubicBezTo>
                    <a:pt x="26684" y="44804"/>
                    <a:pt x="37567" y="43212"/>
                    <a:pt x="48610" y="43212"/>
                  </a:cubicBezTo>
                  <a:lnTo>
                    <a:pt x="48614" y="43212"/>
                  </a:lnTo>
                  <a:lnTo>
                    <a:pt x="48614" y="64816"/>
                  </a:lnTo>
                  <a:lnTo>
                    <a:pt x="48610" y="64816"/>
                  </a:lnTo>
                  <a:cubicBezTo>
                    <a:pt x="39010" y="64816"/>
                    <a:pt x="29545" y="66254"/>
                    <a:pt x="20502" y="69009"/>
                  </a:cubicBezTo>
                  <a:lnTo>
                    <a:pt x="0" y="78701"/>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7" name="Shape 28691">
              <a:extLst>
                <a:ext uri="{FF2B5EF4-FFF2-40B4-BE49-F238E27FC236}">
                  <a16:creationId xmlns:a16="http://schemas.microsoft.com/office/drawing/2014/main" id="{7DFCC08F-0C7B-4749-9CE1-D754DB084765}"/>
                </a:ext>
              </a:extLst>
            </p:cNvPr>
            <p:cNvSpPr/>
            <p:nvPr/>
          </p:nvSpPr>
          <p:spPr>
            <a:xfrm>
              <a:off x="788818" y="509714"/>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8" name="Shape 28692">
              <a:extLst>
                <a:ext uri="{FF2B5EF4-FFF2-40B4-BE49-F238E27FC236}">
                  <a16:creationId xmlns:a16="http://schemas.microsoft.com/office/drawing/2014/main" id="{2806D19E-0AC2-491E-819D-7A3202DFDB4C}"/>
                </a:ext>
              </a:extLst>
            </p:cNvPr>
            <p:cNvSpPr/>
            <p:nvPr/>
          </p:nvSpPr>
          <p:spPr>
            <a:xfrm>
              <a:off x="788818" y="466508"/>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9" name="Shape 1226">
              <a:extLst>
                <a:ext uri="{FF2B5EF4-FFF2-40B4-BE49-F238E27FC236}">
                  <a16:creationId xmlns:a16="http://schemas.microsoft.com/office/drawing/2014/main" id="{B2B5C8BE-7519-41EE-9B0D-5611C44E30CE}"/>
                </a:ext>
              </a:extLst>
            </p:cNvPr>
            <p:cNvSpPr/>
            <p:nvPr/>
          </p:nvSpPr>
          <p:spPr>
            <a:xfrm>
              <a:off x="788818" y="423301"/>
              <a:ext cx="48614" cy="21604"/>
            </a:xfrm>
            <a:custGeom>
              <a:avLst/>
              <a:gdLst/>
              <a:ahLst/>
              <a:cxnLst/>
              <a:rect l="0" t="0" r="0" b="0"/>
              <a:pathLst>
                <a:path w="48614" h="21604">
                  <a:moveTo>
                    <a:pt x="5408" y="0"/>
                  </a:moveTo>
                  <a:lnTo>
                    <a:pt x="48614" y="0"/>
                  </a:lnTo>
                  <a:lnTo>
                    <a:pt x="48614" y="21604"/>
                  </a:lnTo>
                  <a:lnTo>
                    <a:pt x="5408" y="21604"/>
                  </a:lnTo>
                  <a:lnTo>
                    <a:pt x="0" y="19365"/>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0" name="Shape 1227">
              <a:extLst>
                <a:ext uri="{FF2B5EF4-FFF2-40B4-BE49-F238E27FC236}">
                  <a16:creationId xmlns:a16="http://schemas.microsoft.com/office/drawing/2014/main" id="{B6925E1E-E012-4829-93FD-55E353A5AD92}"/>
                </a:ext>
              </a:extLst>
            </p:cNvPr>
            <p:cNvSpPr/>
            <p:nvPr/>
          </p:nvSpPr>
          <p:spPr>
            <a:xfrm>
              <a:off x="788818" y="338360"/>
              <a:ext cx="48614" cy="48406"/>
            </a:xfrm>
            <a:custGeom>
              <a:avLst/>
              <a:gdLst/>
              <a:ahLst/>
              <a:cxnLst/>
              <a:rect l="0" t="0" r="0" b="0"/>
              <a:pathLst>
                <a:path w="48614" h="48406">
                  <a:moveTo>
                    <a:pt x="0" y="0"/>
                  </a:moveTo>
                  <a:lnTo>
                    <a:pt x="48614" y="24307"/>
                  </a:lnTo>
                  <a:lnTo>
                    <a:pt x="48614" y="48406"/>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1" name="Shape 1228">
              <a:extLst>
                <a:ext uri="{FF2B5EF4-FFF2-40B4-BE49-F238E27FC236}">
                  <a16:creationId xmlns:a16="http://schemas.microsoft.com/office/drawing/2014/main" id="{3B237C2B-5A95-430C-83AC-0354D867317B}"/>
                </a:ext>
              </a:extLst>
            </p:cNvPr>
            <p:cNvSpPr/>
            <p:nvPr/>
          </p:nvSpPr>
          <p:spPr>
            <a:xfrm>
              <a:off x="837431" y="693346"/>
              <a:ext cx="92950" cy="270029"/>
            </a:xfrm>
            <a:custGeom>
              <a:avLst/>
              <a:gdLst/>
              <a:ahLst/>
              <a:cxnLst/>
              <a:rect l="0" t="0" r="0" b="0"/>
              <a:pathLst>
                <a:path w="92950" h="270029">
                  <a:moveTo>
                    <a:pt x="0" y="0"/>
                  </a:moveTo>
                  <a:lnTo>
                    <a:pt x="7613" y="3157"/>
                  </a:lnTo>
                  <a:lnTo>
                    <a:pt x="9476" y="4993"/>
                  </a:lnTo>
                  <a:cubicBezTo>
                    <a:pt x="27163" y="22681"/>
                    <a:pt x="50630" y="32402"/>
                    <a:pt x="75609" y="32402"/>
                  </a:cubicBezTo>
                  <a:lnTo>
                    <a:pt x="92950" y="37214"/>
                  </a:lnTo>
                  <a:lnTo>
                    <a:pt x="92950" y="63475"/>
                  </a:lnTo>
                  <a:lnTo>
                    <a:pt x="86408" y="57025"/>
                  </a:lnTo>
                  <a:lnTo>
                    <a:pt x="86408" y="94211"/>
                  </a:lnTo>
                  <a:lnTo>
                    <a:pt x="92950" y="87741"/>
                  </a:lnTo>
                  <a:lnTo>
                    <a:pt x="92950" y="114246"/>
                  </a:lnTo>
                  <a:lnTo>
                    <a:pt x="83755" y="118003"/>
                  </a:lnTo>
                  <a:cubicBezTo>
                    <a:pt x="78057" y="141037"/>
                    <a:pt x="63097" y="160454"/>
                    <a:pt x="43032" y="172039"/>
                  </a:cubicBezTo>
                  <a:cubicBezTo>
                    <a:pt x="43060" y="172308"/>
                    <a:pt x="43194" y="172552"/>
                    <a:pt x="43194" y="172821"/>
                  </a:cubicBezTo>
                  <a:lnTo>
                    <a:pt x="43194" y="174766"/>
                  </a:lnTo>
                  <a:lnTo>
                    <a:pt x="92694" y="184677"/>
                  </a:lnTo>
                  <a:lnTo>
                    <a:pt x="92950" y="184617"/>
                  </a:lnTo>
                  <a:lnTo>
                    <a:pt x="92950" y="206734"/>
                  </a:lnTo>
                  <a:lnTo>
                    <a:pt x="41129" y="196373"/>
                  </a:lnTo>
                  <a:cubicBezTo>
                    <a:pt x="38294" y="205501"/>
                    <a:pt x="32488" y="213358"/>
                    <a:pt x="24738" y="218841"/>
                  </a:cubicBezTo>
                  <a:lnTo>
                    <a:pt x="48394" y="248437"/>
                  </a:lnTo>
                  <a:lnTo>
                    <a:pt x="92950" y="248437"/>
                  </a:lnTo>
                  <a:lnTo>
                    <a:pt x="92950" y="270029"/>
                  </a:lnTo>
                  <a:lnTo>
                    <a:pt x="0" y="270029"/>
                  </a:lnTo>
                  <a:lnTo>
                    <a:pt x="0" y="248437"/>
                  </a:lnTo>
                  <a:lnTo>
                    <a:pt x="20737" y="248437"/>
                  </a:lnTo>
                  <a:lnTo>
                    <a:pt x="6317" y="230425"/>
                  </a:lnTo>
                  <a:lnTo>
                    <a:pt x="0" y="224872"/>
                  </a:lnTo>
                  <a:lnTo>
                    <a:pt x="0" y="199462"/>
                  </a:lnTo>
                  <a:lnTo>
                    <a:pt x="8642" y="203390"/>
                  </a:lnTo>
                  <a:cubicBezTo>
                    <a:pt x="16338" y="199986"/>
                    <a:pt x="21603" y="192290"/>
                    <a:pt x="21603" y="183623"/>
                  </a:cubicBezTo>
                  <a:lnTo>
                    <a:pt x="21603" y="180787"/>
                  </a:lnTo>
                  <a:cubicBezTo>
                    <a:pt x="14691" y="182570"/>
                    <a:pt x="7480" y="183623"/>
                    <a:pt x="1" y="183623"/>
                  </a:cubicBezTo>
                  <a:lnTo>
                    <a:pt x="0" y="183623"/>
                  </a:lnTo>
                  <a:lnTo>
                    <a:pt x="0" y="162017"/>
                  </a:lnTo>
                  <a:lnTo>
                    <a:pt x="25207" y="156919"/>
                  </a:lnTo>
                  <a:cubicBezTo>
                    <a:pt x="48463" y="147071"/>
                    <a:pt x="64807" y="124022"/>
                    <a:pt x="64807" y="97207"/>
                  </a:cubicBezTo>
                  <a:lnTo>
                    <a:pt x="64807" y="53515"/>
                  </a:lnTo>
                  <a:cubicBezTo>
                    <a:pt x="52777" y="52407"/>
                    <a:pt x="41138" y="49444"/>
                    <a:pt x="30225" y="44762"/>
                  </a:cubicBezTo>
                  <a:lnTo>
                    <a:pt x="0" y="257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2" name="Shape 1229">
              <a:extLst>
                <a:ext uri="{FF2B5EF4-FFF2-40B4-BE49-F238E27FC236}">
                  <a16:creationId xmlns:a16="http://schemas.microsoft.com/office/drawing/2014/main" id="{E7DBAC6A-2760-4BE5-A162-76148A08D33A}"/>
                </a:ext>
              </a:extLst>
            </p:cNvPr>
            <p:cNvSpPr/>
            <p:nvPr/>
          </p:nvSpPr>
          <p:spPr>
            <a:xfrm>
              <a:off x="837431" y="466508"/>
              <a:ext cx="92950" cy="209812"/>
            </a:xfrm>
            <a:custGeom>
              <a:avLst/>
              <a:gdLst/>
              <a:ahLst/>
              <a:cxnLst/>
              <a:rect l="0" t="0" r="0" b="0"/>
              <a:pathLst>
                <a:path w="92950" h="209812">
                  <a:moveTo>
                    <a:pt x="0" y="0"/>
                  </a:moveTo>
                  <a:lnTo>
                    <a:pt x="92950" y="0"/>
                  </a:lnTo>
                  <a:lnTo>
                    <a:pt x="92950" y="64808"/>
                  </a:lnTo>
                  <a:lnTo>
                    <a:pt x="75600" y="64808"/>
                  </a:lnTo>
                  <a:lnTo>
                    <a:pt x="75600" y="165158"/>
                  </a:lnTo>
                  <a:lnTo>
                    <a:pt x="92950" y="175125"/>
                  </a:lnTo>
                  <a:lnTo>
                    <a:pt x="92950" y="209812"/>
                  </a:lnTo>
                  <a:lnTo>
                    <a:pt x="87439" y="199703"/>
                  </a:lnTo>
                  <a:cubicBezTo>
                    <a:pt x="81266" y="191794"/>
                    <a:pt x="72516" y="185900"/>
                    <a:pt x="62214" y="183335"/>
                  </a:cubicBezTo>
                  <a:cubicBezTo>
                    <a:pt x="61917" y="183254"/>
                    <a:pt x="61674" y="183065"/>
                    <a:pt x="61404" y="182957"/>
                  </a:cubicBezTo>
                  <a:cubicBezTo>
                    <a:pt x="60809" y="182742"/>
                    <a:pt x="60243" y="182471"/>
                    <a:pt x="59703" y="182174"/>
                  </a:cubicBezTo>
                  <a:cubicBezTo>
                    <a:pt x="59054" y="181823"/>
                    <a:pt x="58461" y="181445"/>
                    <a:pt x="57920" y="180985"/>
                  </a:cubicBezTo>
                  <a:cubicBezTo>
                    <a:pt x="57435" y="180581"/>
                    <a:pt x="57002" y="180122"/>
                    <a:pt x="56597" y="179635"/>
                  </a:cubicBezTo>
                  <a:cubicBezTo>
                    <a:pt x="56354" y="179338"/>
                    <a:pt x="56030" y="179150"/>
                    <a:pt x="55814" y="178825"/>
                  </a:cubicBezTo>
                  <a:cubicBezTo>
                    <a:pt x="44311" y="161542"/>
                    <a:pt x="25030" y="151226"/>
                    <a:pt x="4264" y="151226"/>
                  </a:cubicBezTo>
                  <a:lnTo>
                    <a:pt x="0" y="151226"/>
                  </a:lnTo>
                  <a:lnTo>
                    <a:pt x="0" y="129622"/>
                  </a:lnTo>
                  <a:lnTo>
                    <a:pt x="4264" y="129622"/>
                  </a:lnTo>
                  <a:cubicBezTo>
                    <a:pt x="6451" y="129622"/>
                    <a:pt x="8639" y="129838"/>
                    <a:pt x="10799" y="129999"/>
                  </a:cubicBezTo>
                  <a:lnTo>
                    <a:pt x="10799" y="108019"/>
                  </a:lnTo>
                  <a:lnTo>
                    <a:pt x="0" y="108019"/>
                  </a:lnTo>
                  <a:lnTo>
                    <a:pt x="0" y="86411"/>
                  </a:lnTo>
                  <a:lnTo>
                    <a:pt x="21604" y="86411"/>
                  </a:lnTo>
                  <a:cubicBezTo>
                    <a:pt x="27572" y="86411"/>
                    <a:pt x="32406" y="91244"/>
                    <a:pt x="32406" y="97212"/>
                  </a:cubicBezTo>
                  <a:lnTo>
                    <a:pt x="32406" y="134532"/>
                  </a:lnTo>
                  <a:cubicBezTo>
                    <a:pt x="40155" y="137285"/>
                    <a:pt x="47393" y="141282"/>
                    <a:pt x="54009" y="146197"/>
                  </a:cubicBezTo>
                  <a:lnTo>
                    <a:pt x="54009" y="64810"/>
                  </a:lnTo>
                  <a:lnTo>
                    <a:pt x="0" y="64810"/>
                  </a:lnTo>
                  <a:lnTo>
                    <a:pt x="0" y="43207"/>
                  </a:lnTo>
                  <a:lnTo>
                    <a:pt x="86414" y="43207"/>
                  </a:lnTo>
                  <a:lnTo>
                    <a:pt x="8641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3" name="Shape 1230">
              <a:extLst>
                <a:ext uri="{FF2B5EF4-FFF2-40B4-BE49-F238E27FC236}">
                  <a16:creationId xmlns:a16="http://schemas.microsoft.com/office/drawing/2014/main" id="{8100FD59-05E2-44CD-A96D-2A57DF3EDA1D}"/>
                </a:ext>
              </a:extLst>
            </p:cNvPr>
            <p:cNvSpPr/>
            <p:nvPr/>
          </p:nvSpPr>
          <p:spPr>
            <a:xfrm>
              <a:off x="837431" y="362667"/>
              <a:ext cx="92950" cy="82238"/>
            </a:xfrm>
            <a:custGeom>
              <a:avLst/>
              <a:gdLst/>
              <a:ahLst/>
              <a:cxnLst/>
              <a:rect l="0" t="0" r="0" b="0"/>
              <a:pathLst>
                <a:path w="92950" h="82238">
                  <a:moveTo>
                    <a:pt x="0" y="0"/>
                  </a:moveTo>
                  <a:lnTo>
                    <a:pt x="92950" y="46475"/>
                  </a:lnTo>
                  <a:lnTo>
                    <a:pt x="92950" y="82238"/>
                  </a:lnTo>
                  <a:lnTo>
                    <a:pt x="0" y="82238"/>
                  </a:lnTo>
                  <a:lnTo>
                    <a:pt x="0" y="60634"/>
                  </a:lnTo>
                  <a:lnTo>
                    <a:pt x="73071" y="60634"/>
                  </a:lnTo>
                  <a:lnTo>
                    <a:pt x="0" y="2409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4" name="Shape 1231">
              <a:extLst>
                <a:ext uri="{FF2B5EF4-FFF2-40B4-BE49-F238E27FC236}">
                  <a16:creationId xmlns:a16="http://schemas.microsoft.com/office/drawing/2014/main" id="{2A1752C0-6BE0-4E2D-A7B2-1D84926DFEC2}"/>
                </a:ext>
              </a:extLst>
            </p:cNvPr>
            <p:cNvSpPr/>
            <p:nvPr/>
          </p:nvSpPr>
          <p:spPr>
            <a:xfrm>
              <a:off x="930381" y="641632"/>
              <a:ext cx="102197" cy="321743"/>
            </a:xfrm>
            <a:custGeom>
              <a:avLst/>
              <a:gdLst/>
              <a:ahLst/>
              <a:cxnLst/>
              <a:rect l="0" t="0" r="0" b="0"/>
              <a:pathLst>
                <a:path w="102197" h="321743">
                  <a:moveTo>
                    <a:pt x="0" y="0"/>
                  </a:moveTo>
                  <a:lnTo>
                    <a:pt x="269" y="155"/>
                  </a:lnTo>
                  <a:cubicBezTo>
                    <a:pt x="16044" y="12670"/>
                    <a:pt x="25857" y="31850"/>
                    <a:pt x="25857" y="53035"/>
                  </a:cubicBezTo>
                  <a:lnTo>
                    <a:pt x="25857" y="143823"/>
                  </a:lnTo>
                  <a:cubicBezTo>
                    <a:pt x="25857" y="169504"/>
                    <a:pt x="40115" y="192592"/>
                    <a:pt x="63067" y="204069"/>
                  </a:cubicBezTo>
                  <a:cubicBezTo>
                    <a:pt x="65849" y="205447"/>
                    <a:pt x="67875" y="207958"/>
                    <a:pt x="68685" y="210955"/>
                  </a:cubicBezTo>
                  <a:cubicBezTo>
                    <a:pt x="69468" y="213952"/>
                    <a:pt x="68955" y="217139"/>
                    <a:pt x="67227" y="219732"/>
                  </a:cubicBezTo>
                  <a:cubicBezTo>
                    <a:pt x="66606" y="220677"/>
                    <a:pt x="56695" y="235258"/>
                    <a:pt x="39979" y="245871"/>
                  </a:cubicBezTo>
                  <a:cubicBezTo>
                    <a:pt x="51889" y="250706"/>
                    <a:pt x="62501" y="258456"/>
                    <a:pt x="70629" y="268609"/>
                  </a:cubicBezTo>
                  <a:lnTo>
                    <a:pt x="99091" y="304200"/>
                  </a:lnTo>
                  <a:lnTo>
                    <a:pt x="99091" y="304191"/>
                  </a:lnTo>
                  <a:cubicBezTo>
                    <a:pt x="101684" y="307432"/>
                    <a:pt x="102197" y="311887"/>
                    <a:pt x="100388" y="315613"/>
                  </a:cubicBezTo>
                  <a:cubicBezTo>
                    <a:pt x="98606" y="319368"/>
                    <a:pt x="94825" y="321743"/>
                    <a:pt x="90667" y="321743"/>
                  </a:cubicBezTo>
                  <a:lnTo>
                    <a:pt x="0" y="321743"/>
                  </a:lnTo>
                  <a:lnTo>
                    <a:pt x="0" y="300151"/>
                  </a:lnTo>
                  <a:lnTo>
                    <a:pt x="68212" y="300151"/>
                  </a:lnTo>
                  <a:lnTo>
                    <a:pt x="53793" y="282112"/>
                  </a:lnTo>
                  <a:cubicBezTo>
                    <a:pt x="45853" y="272202"/>
                    <a:pt x="34646" y="265370"/>
                    <a:pt x="22198" y="262885"/>
                  </a:cubicBezTo>
                  <a:lnTo>
                    <a:pt x="0" y="258448"/>
                  </a:lnTo>
                  <a:lnTo>
                    <a:pt x="0" y="236331"/>
                  </a:lnTo>
                  <a:lnTo>
                    <a:pt x="4254" y="235337"/>
                  </a:lnTo>
                  <a:cubicBezTo>
                    <a:pt x="20618" y="235337"/>
                    <a:pt x="34066" y="224590"/>
                    <a:pt x="41897" y="216515"/>
                  </a:cubicBezTo>
                  <a:cubicBezTo>
                    <a:pt x="23723" y="203743"/>
                    <a:pt x="11246" y="184812"/>
                    <a:pt x="6467" y="163317"/>
                  </a:cubicBezTo>
                  <a:lnTo>
                    <a:pt x="0" y="165960"/>
                  </a:lnTo>
                  <a:lnTo>
                    <a:pt x="0" y="139455"/>
                  </a:lnTo>
                  <a:lnTo>
                    <a:pt x="1268" y="138201"/>
                  </a:lnTo>
                  <a:cubicBezTo>
                    <a:pt x="3165" y="135015"/>
                    <a:pt x="4259" y="131301"/>
                    <a:pt x="4259" y="127318"/>
                  </a:cubicBezTo>
                  <a:cubicBezTo>
                    <a:pt x="4259" y="123335"/>
                    <a:pt x="3165" y="119622"/>
                    <a:pt x="1268" y="116440"/>
                  </a:cubicBezTo>
                  <a:lnTo>
                    <a:pt x="0" y="115189"/>
                  </a:lnTo>
                  <a:lnTo>
                    <a:pt x="0" y="88928"/>
                  </a:lnTo>
                  <a:lnTo>
                    <a:pt x="4263" y="90111"/>
                  </a:lnTo>
                  <a:lnTo>
                    <a:pt x="4263" y="53035"/>
                  </a:lnTo>
                  <a:lnTo>
                    <a:pt x="4262" y="53037"/>
                  </a:lnTo>
                  <a:cubicBezTo>
                    <a:pt x="4262" y="47724"/>
                    <a:pt x="3362" y="42586"/>
                    <a:pt x="1691" y="37788"/>
                  </a:cubicBezTo>
                  <a:lnTo>
                    <a:pt x="0" y="34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5" name="Shape 1232">
              <a:extLst>
                <a:ext uri="{FF2B5EF4-FFF2-40B4-BE49-F238E27FC236}">
                  <a16:creationId xmlns:a16="http://schemas.microsoft.com/office/drawing/2014/main" id="{48D4A2BA-5CB5-4EC5-B218-B8FD1ADCDD35}"/>
                </a:ext>
              </a:extLst>
            </p:cNvPr>
            <p:cNvSpPr/>
            <p:nvPr/>
          </p:nvSpPr>
          <p:spPr>
            <a:xfrm>
              <a:off x="930381" y="409142"/>
              <a:ext cx="36658" cy="122174"/>
            </a:xfrm>
            <a:custGeom>
              <a:avLst/>
              <a:gdLst/>
              <a:ahLst/>
              <a:cxnLst/>
              <a:rect l="0" t="0" r="0" b="0"/>
              <a:pathLst>
                <a:path w="36658" h="122174">
                  <a:moveTo>
                    <a:pt x="0" y="0"/>
                  </a:moveTo>
                  <a:lnTo>
                    <a:pt x="30690" y="15345"/>
                  </a:lnTo>
                  <a:cubicBezTo>
                    <a:pt x="31688" y="15858"/>
                    <a:pt x="32553" y="16506"/>
                    <a:pt x="33337" y="17263"/>
                  </a:cubicBezTo>
                  <a:cubicBezTo>
                    <a:pt x="33525" y="17424"/>
                    <a:pt x="33633" y="17613"/>
                    <a:pt x="33795" y="17803"/>
                  </a:cubicBezTo>
                  <a:cubicBezTo>
                    <a:pt x="34471" y="18532"/>
                    <a:pt x="35037" y="19368"/>
                    <a:pt x="35469" y="20287"/>
                  </a:cubicBezTo>
                  <a:cubicBezTo>
                    <a:pt x="35632" y="20584"/>
                    <a:pt x="35794" y="20908"/>
                    <a:pt x="35902" y="21232"/>
                  </a:cubicBezTo>
                  <a:cubicBezTo>
                    <a:pt x="36334" y="22420"/>
                    <a:pt x="36658" y="23662"/>
                    <a:pt x="36658" y="24959"/>
                  </a:cubicBezTo>
                  <a:lnTo>
                    <a:pt x="36658" y="68166"/>
                  </a:lnTo>
                  <a:cubicBezTo>
                    <a:pt x="36658" y="74133"/>
                    <a:pt x="31824" y="78967"/>
                    <a:pt x="25857" y="78967"/>
                  </a:cubicBezTo>
                  <a:lnTo>
                    <a:pt x="15054" y="78967"/>
                  </a:lnTo>
                  <a:lnTo>
                    <a:pt x="15054" y="111373"/>
                  </a:lnTo>
                  <a:cubicBezTo>
                    <a:pt x="15054" y="117340"/>
                    <a:pt x="10220" y="122174"/>
                    <a:pt x="4253" y="122174"/>
                  </a:cubicBezTo>
                  <a:lnTo>
                    <a:pt x="0" y="122174"/>
                  </a:lnTo>
                  <a:lnTo>
                    <a:pt x="0" y="57366"/>
                  </a:lnTo>
                  <a:lnTo>
                    <a:pt x="15068" y="57366"/>
                  </a:lnTo>
                  <a:lnTo>
                    <a:pt x="15068" y="35763"/>
                  </a:lnTo>
                  <a:lnTo>
                    <a:pt x="0" y="3576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246" name="Group 245">
            <a:extLst>
              <a:ext uri="{FF2B5EF4-FFF2-40B4-BE49-F238E27FC236}">
                <a16:creationId xmlns:a16="http://schemas.microsoft.com/office/drawing/2014/main" id="{BD0BADFD-C908-485E-8AF7-CCC5B9EF5171}"/>
              </a:ext>
            </a:extLst>
          </p:cNvPr>
          <p:cNvGrpSpPr/>
          <p:nvPr/>
        </p:nvGrpSpPr>
        <p:grpSpPr>
          <a:xfrm>
            <a:off x="9517487" y="1884571"/>
            <a:ext cx="731789" cy="627666"/>
            <a:chOff x="0" y="0"/>
            <a:chExt cx="1393992" cy="1331996"/>
          </a:xfrm>
        </p:grpSpPr>
        <p:sp>
          <p:nvSpPr>
            <p:cNvPr id="247" name="Shape 1283">
              <a:extLst>
                <a:ext uri="{FF2B5EF4-FFF2-40B4-BE49-F238E27FC236}">
                  <a16:creationId xmlns:a16="http://schemas.microsoft.com/office/drawing/2014/main" id="{BC9CFB60-6B8D-4549-A891-FBAE94ED587C}"/>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48" name="Shape 1285">
              <a:extLst>
                <a:ext uri="{FF2B5EF4-FFF2-40B4-BE49-F238E27FC236}">
                  <a16:creationId xmlns:a16="http://schemas.microsoft.com/office/drawing/2014/main" id="{A5772C67-E37B-48AF-B4F1-7FBD41EDDDCA}"/>
                </a:ext>
              </a:extLst>
            </p:cNvPr>
            <p:cNvSpPr/>
            <p:nvPr/>
          </p:nvSpPr>
          <p:spPr>
            <a:xfrm>
              <a:off x="784746" y="446810"/>
              <a:ext cx="21938" cy="25577"/>
            </a:xfrm>
            <a:custGeom>
              <a:avLst/>
              <a:gdLst/>
              <a:ahLst/>
              <a:cxnLst/>
              <a:rect l="0" t="0" r="0" b="0"/>
              <a:pathLst>
                <a:path w="21938" h="25577">
                  <a:moveTo>
                    <a:pt x="10969" y="0"/>
                  </a:moveTo>
                  <a:cubicBezTo>
                    <a:pt x="16453" y="0"/>
                    <a:pt x="21938" y="3654"/>
                    <a:pt x="21938" y="10962"/>
                  </a:cubicBezTo>
                  <a:cubicBezTo>
                    <a:pt x="21938" y="25577"/>
                    <a:pt x="0" y="25577"/>
                    <a:pt x="0" y="10962"/>
                  </a:cubicBezTo>
                  <a:cubicBezTo>
                    <a:pt x="0" y="3654"/>
                    <a:pt x="5485" y="0"/>
                    <a:pt x="1096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9" name="Shape 1286">
              <a:extLst>
                <a:ext uri="{FF2B5EF4-FFF2-40B4-BE49-F238E27FC236}">
                  <a16:creationId xmlns:a16="http://schemas.microsoft.com/office/drawing/2014/main" id="{F51B486A-48AB-4EEA-B91D-226C8098E1CB}"/>
                </a:ext>
              </a:extLst>
            </p:cNvPr>
            <p:cNvSpPr/>
            <p:nvPr/>
          </p:nvSpPr>
          <p:spPr>
            <a:xfrm>
              <a:off x="686024" y="446810"/>
              <a:ext cx="21938" cy="25577"/>
            </a:xfrm>
            <a:custGeom>
              <a:avLst/>
              <a:gdLst/>
              <a:ahLst/>
              <a:cxnLst/>
              <a:rect l="0" t="0" r="0" b="0"/>
              <a:pathLst>
                <a:path w="21938" h="25577">
                  <a:moveTo>
                    <a:pt x="10969" y="0"/>
                  </a:moveTo>
                  <a:cubicBezTo>
                    <a:pt x="16453" y="0"/>
                    <a:pt x="21938" y="3654"/>
                    <a:pt x="21938" y="10962"/>
                  </a:cubicBezTo>
                  <a:cubicBezTo>
                    <a:pt x="21938" y="25577"/>
                    <a:pt x="0" y="25577"/>
                    <a:pt x="0" y="10962"/>
                  </a:cubicBezTo>
                  <a:cubicBezTo>
                    <a:pt x="0" y="3654"/>
                    <a:pt x="5485" y="0"/>
                    <a:pt x="1096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0" name="Shape 1287">
              <a:extLst>
                <a:ext uri="{FF2B5EF4-FFF2-40B4-BE49-F238E27FC236}">
                  <a16:creationId xmlns:a16="http://schemas.microsoft.com/office/drawing/2014/main" id="{3F8E374D-467C-434F-B249-EEED62AE70AA}"/>
                </a:ext>
              </a:extLst>
            </p:cNvPr>
            <p:cNvSpPr/>
            <p:nvPr/>
          </p:nvSpPr>
          <p:spPr>
            <a:xfrm>
              <a:off x="543432" y="402925"/>
              <a:ext cx="54844" cy="109687"/>
            </a:xfrm>
            <a:custGeom>
              <a:avLst/>
              <a:gdLst/>
              <a:ahLst/>
              <a:cxnLst/>
              <a:rect l="0" t="0" r="0" b="0"/>
              <a:pathLst>
                <a:path w="54844" h="109687">
                  <a:moveTo>
                    <a:pt x="0" y="0"/>
                  </a:moveTo>
                  <a:lnTo>
                    <a:pt x="54844" y="0"/>
                  </a:lnTo>
                  <a:lnTo>
                    <a:pt x="54844" y="21937"/>
                  </a:lnTo>
                  <a:lnTo>
                    <a:pt x="42045" y="24526"/>
                  </a:lnTo>
                  <a:cubicBezTo>
                    <a:pt x="30237" y="29526"/>
                    <a:pt x="21938" y="41228"/>
                    <a:pt x="21938" y="54844"/>
                  </a:cubicBezTo>
                  <a:cubicBezTo>
                    <a:pt x="21938" y="68459"/>
                    <a:pt x="30237" y="80161"/>
                    <a:pt x="42045" y="85162"/>
                  </a:cubicBezTo>
                  <a:lnTo>
                    <a:pt x="54844" y="87750"/>
                  </a:lnTo>
                  <a:lnTo>
                    <a:pt x="54844" y="109687"/>
                  </a:lnTo>
                  <a:lnTo>
                    <a:pt x="0" y="109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1" name="Shape 1288">
              <a:extLst>
                <a:ext uri="{FF2B5EF4-FFF2-40B4-BE49-F238E27FC236}">
                  <a16:creationId xmlns:a16="http://schemas.microsoft.com/office/drawing/2014/main" id="{100F78DE-7047-4F27-AF60-0EF46C631DE2}"/>
                </a:ext>
              </a:extLst>
            </p:cNvPr>
            <p:cNvSpPr/>
            <p:nvPr/>
          </p:nvSpPr>
          <p:spPr>
            <a:xfrm>
              <a:off x="598276" y="402925"/>
              <a:ext cx="98716" cy="109687"/>
            </a:xfrm>
            <a:custGeom>
              <a:avLst/>
              <a:gdLst/>
              <a:ahLst/>
              <a:cxnLst/>
              <a:rect l="0" t="0" r="0" b="0"/>
              <a:pathLst>
                <a:path w="98716" h="109687">
                  <a:moveTo>
                    <a:pt x="0" y="0"/>
                  </a:moveTo>
                  <a:lnTo>
                    <a:pt x="98716" y="0"/>
                  </a:lnTo>
                  <a:lnTo>
                    <a:pt x="98716" y="21937"/>
                  </a:lnTo>
                  <a:lnTo>
                    <a:pt x="85916" y="24526"/>
                  </a:lnTo>
                  <a:cubicBezTo>
                    <a:pt x="74108" y="29526"/>
                    <a:pt x="65810" y="41228"/>
                    <a:pt x="65810" y="54844"/>
                  </a:cubicBezTo>
                  <a:cubicBezTo>
                    <a:pt x="65810" y="68459"/>
                    <a:pt x="74108" y="80161"/>
                    <a:pt x="85916" y="85162"/>
                  </a:cubicBezTo>
                  <a:lnTo>
                    <a:pt x="98716" y="87750"/>
                  </a:lnTo>
                  <a:lnTo>
                    <a:pt x="98716" y="109687"/>
                  </a:lnTo>
                  <a:lnTo>
                    <a:pt x="0" y="109687"/>
                  </a:lnTo>
                  <a:lnTo>
                    <a:pt x="0" y="87750"/>
                  </a:lnTo>
                  <a:lnTo>
                    <a:pt x="1" y="87750"/>
                  </a:lnTo>
                  <a:cubicBezTo>
                    <a:pt x="18153" y="87750"/>
                    <a:pt x="32906" y="72997"/>
                    <a:pt x="32906" y="54844"/>
                  </a:cubicBezTo>
                  <a:cubicBezTo>
                    <a:pt x="32906" y="36690"/>
                    <a:pt x="18153"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2" name="Shape 1289">
              <a:extLst>
                <a:ext uri="{FF2B5EF4-FFF2-40B4-BE49-F238E27FC236}">
                  <a16:creationId xmlns:a16="http://schemas.microsoft.com/office/drawing/2014/main" id="{FD26C9DF-3C69-4BFD-A929-4D0137EB57A0}"/>
                </a:ext>
              </a:extLst>
            </p:cNvPr>
            <p:cNvSpPr/>
            <p:nvPr/>
          </p:nvSpPr>
          <p:spPr>
            <a:xfrm>
              <a:off x="696992" y="402925"/>
              <a:ext cx="98716" cy="109687"/>
            </a:xfrm>
            <a:custGeom>
              <a:avLst/>
              <a:gdLst/>
              <a:ahLst/>
              <a:cxnLst/>
              <a:rect l="0" t="0" r="0" b="0"/>
              <a:pathLst>
                <a:path w="98716" h="109687">
                  <a:moveTo>
                    <a:pt x="0" y="0"/>
                  </a:moveTo>
                  <a:lnTo>
                    <a:pt x="98716" y="0"/>
                  </a:lnTo>
                  <a:lnTo>
                    <a:pt x="98716" y="21937"/>
                  </a:lnTo>
                  <a:lnTo>
                    <a:pt x="85916" y="24526"/>
                  </a:lnTo>
                  <a:cubicBezTo>
                    <a:pt x="74108" y="29526"/>
                    <a:pt x="65809" y="41228"/>
                    <a:pt x="65809" y="54844"/>
                  </a:cubicBezTo>
                  <a:cubicBezTo>
                    <a:pt x="65809" y="68459"/>
                    <a:pt x="74108" y="80161"/>
                    <a:pt x="85916" y="85162"/>
                  </a:cubicBezTo>
                  <a:lnTo>
                    <a:pt x="98716" y="87750"/>
                  </a:lnTo>
                  <a:lnTo>
                    <a:pt x="98716" y="109687"/>
                  </a:lnTo>
                  <a:lnTo>
                    <a:pt x="0" y="109687"/>
                  </a:lnTo>
                  <a:lnTo>
                    <a:pt x="0" y="87750"/>
                  </a:lnTo>
                  <a:lnTo>
                    <a:pt x="1" y="87750"/>
                  </a:lnTo>
                  <a:cubicBezTo>
                    <a:pt x="18153" y="87750"/>
                    <a:pt x="32906" y="72997"/>
                    <a:pt x="32906" y="54844"/>
                  </a:cubicBezTo>
                  <a:cubicBezTo>
                    <a:pt x="32906" y="36690"/>
                    <a:pt x="18153"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3" name="Shape 1290">
              <a:extLst>
                <a:ext uri="{FF2B5EF4-FFF2-40B4-BE49-F238E27FC236}">
                  <a16:creationId xmlns:a16="http://schemas.microsoft.com/office/drawing/2014/main" id="{FB3D228F-15B9-4C45-9E80-B83D3DE7BCD2}"/>
                </a:ext>
              </a:extLst>
            </p:cNvPr>
            <p:cNvSpPr/>
            <p:nvPr/>
          </p:nvSpPr>
          <p:spPr>
            <a:xfrm>
              <a:off x="795708" y="402925"/>
              <a:ext cx="54852" cy="109687"/>
            </a:xfrm>
            <a:custGeom>
              <a:avLst/>
              <a:gdLst/>
              <a:ahLst/>
              <a:cxnLst/>
              <a:rect l="0" t="0" r="0" b="0"/>
              <a:pathLst>
                <a:path w="54852" h="109687">
                  <a:moveTo>
                    <a:pt x="0" y="0"/>
                  </a:moveTo>
                  <a:lnTo>
                    <a:pt x="54852" y="0"/>
                  </a:lnTo>
                  <a:lnTo>
                    <a:pt x="54852" y="109687"/>
                  </a:lnTo>
                  <a:lnTo>
                    <a:pt x="0" y="109687"/>
                  </a:lnTo>
                  <a:lnTo>
                    <a:pt x="0" y="87750"/>
                  </a:lnTo>
                  <a:lnTo>
                    <a:pt x="1" y="87750"/>
                  </a:lnTo>
                  <a:cubicBezTo>
                    <a:pt x="18154" y="87750"/>
                    <a:pt x="32906" y="72997"/>
                    <a:pt x="32906" y="54844"/>
                  </a:cubicBezTo>
                  <a:cubicBezTo>
                    <a:pt x="32906" y="36690"/>
                    <a:pt x="18154"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4" name="Shape 28711">
              <a:extLst>
                <a:ext uri="{FF2B5EF4-FFF2-40B4-BE49-F238E27FC236}">
                  <a16:creationId xmlns:a16="http://schemas.microsoft.com/office/drawing/2014/main" id="{28A50C62-257C-4BFA-A231-66F36E09DAE7}"/>
                </a:ext>
              </a:extLst>
            </p:cNvPr>
            <p:cNvSpPr/>
            <p:nvPr/>
          </p:nvSpPr>
          <p:spPr>
            <a:xfrm>
              <a:off x="510529" y="337115"/>
              <a:ext cx="372941" cy="43876"/>
            </a:xfrm>
            <a:custGeom>
              <a:avLst/>
              <a:gdLst/>
              <a:ahLst/>
              <a:cxnLst/>
              <a:rect l="0" t="0" r="0" b="0"/>
              <a:pathLst>
                <a:path w="372941" h="43876">
                  <a:moveTo>
                    <a:pt x="0" y="0"/>
                  </a:moveTo>
                  <a:lnTo>
                    <a:pt x="372941" y="0"/>
                  </a:lnTo>
                  <a:lnTo>
                    <a:pt x="372941" y="43876"/>
                  </a:lnTo>
                  <a:lnTo>
                    <a:pt x="0" y="43876"/>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5" name="Shape 1292">
              <a:extLst>
                <a:ext uri="{FF2B5EF4-FFF2-40B4-BE49-F238E27FC236}">
                  <a16:creationId xmlns:a16="http://schemas.microsoft.com/office/drawing/2014/main" id="{1D204CB0-BEED-4FF2-BAFC-7874E7A6E81D}"/>
                </a:ext>
              </a:extLst>
            </p:cNvPr>
            <p:cNvSpPr/>
            <p:nvPr/>
          </p:nvSpPr>
          <p:spPr>
            <a:xfrm>
              <a:off x="587308" y="446810"/>
              <a:ext cx="21937" cy="25577"/>
            </a:xfrm>
            <a:custGeom>
              <a:avLst/>
              <a:gdLst/>
              <a:ahLst/>
              <a:cxnLst/>
              <a:rect l="0" t="0" r="0" b="0"/>
              <a:pathLst>
                <a:path w="21937" h="25577">
                  <a:moveTo>
                    <a:pt x="10968" y="0"/>
                  </a:moveTo>
                  <a:cubicBezTo>
                    <a:pt x="16452" y="0"/>
                    <a:pt x="21937" y="3654"/>
                    <a:pt x="21937" y="10962"/>
                  </a:cubicBezTo>
                  <a:cubicBezTo>
                    <a:pt x="21937" y="25577"/>
                    <a:pt x="0" y="25577"/>
                    <a:pt x="0" y="10962"/>
                  </a:cubicBezTo>
                  <a:cubicBezTo>
                    <a:pt x="0" y="3654"/>
                    <a:pt x="5484" y="0"/>
                    <a:pt x="109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6" name="Shape 1293">
              <a:extLst>
                <a:ext uri="{FF2B5EF4-FFF2-40B4-BE49-F238E27FC236}">
                  <a16:creationId xmlns:a16="http://schemas.microsoft.com/office/drawing/2014/main" id="{4D486136-D234-4D78-B6AF-55692C3DD452}"/>
                </a:ext>
              </a:extLst>
            </p:cNvPr>
            <p:cNvSpPr/>
            <p:nvPr/>
          </p:nvSpPr>
          <p:spPr>
            <a:xfrm>
              <a:off x="378900" y="446800"/>
              <a:ext cx="142594" cy="245843"/>
            </a:xfrm>
            <a:custGeom>
              <a:avLst/>
              <a:gdLst/>
              <a:ahLst/>
              <a:cxnLst/>
              <a:rect l="0" t="0" r="0" b="0"/>
              <a:pathLst>
                <a:path w="142594" h="245843">
                  <a:moveTo>
                    <a:pt x="131626" y="0"/>
                  </a:moveTo>
                  <a:cubicBezTo>
                    <a:pt x="135135" y="0"/>
                    <a:pt x="138756" y="220"/>
                    <a:pt x="142594" y="577"/>
                  </a:cubicBezTo>
                  <a:lnTo>
                    <a:pt x="142594" y="22569"/>
                  </a:lnTo>
                  <a:cubicBezTo>
                    <a:pt x="138920" y="22184"/>
                    <a:pt x="135246" y="21938"/>
                    <a:pt x="131626" y="21938"/>
                  </a:cubicBezTo>
                  <a:cubicBezTo>
                    <a:pt x="71132" y="21938"/>
                    <a:pt x="21938" y="71133"/>
                    <a:pt x="21938" y="131627"/>
                  </a:cubicBezTo>
                  <a:lnTo>
                    <a:pt x="21937" y="131632"/>
                  </a:lnTo>
                  <a:cubicBezTo>
                    <a:pt x="21937" y="167607"/>
                    <a:pt x="40091" y="201282"/>
                    <a:pt x="69569" y="221657"/>
                  </a:cubicBezTo>
                  <a:cubicBezTo>
                    <a:pt x="68007" y="229636"/>
                    <a:pt x="66936" y="237726"/>
                    <a:pt x="66361" y="245843"/>
                  </a:cubicBezTo>
                  <a:cubicBezTo>
                    <a:pt x="25612" y="222613"/>
                    <a:pt x="0" y="179395"/>
                    <a:pt x="0" y="131627"/>
                  </a:cubicBezTo>
                  <a:cubicBezTo>
                    <a:pt x="0" y="59040"/>
                    <a:pt x="59038" y="0"/>
                    <a:pt x="13162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7" name="Shape 1294">
              <a:extLst>
                <a:ext uri="{FF2B5EF4-FFF2-40B4-BE49-F238E27FC236}">
                  <a16:creationId xmlns:a16="http://schemas.microsoft.com/office/drawing/2014/main" id="{B57E6FD4-A586-4D63-B557-DC1A133F6574}"/>
                </a:ext>
              </a:extLst>
            </p:cNvPr>
            <p:cNvSpPr/>
            <p:nvPr/>
          </p:nvSpPr>
          <p:spPr>
            <a:xfrm>
              <a:off x="872497" y="655211"/>
              <a:ext cx="1" cy="0"/>
            </a:xfrm>
            <a:custGeom>
              <a:avLst/>
              <a:gdLst/>
              <a:ahLst/>
              <a:cxnLst/>
              <a:rect l="0" t="0" r="0" b="0"/>
              <a:pathLst>
                <a:path w="1">
                  <a:moveTo>
                    <a:pt x="1" y="0"/>
                  </a:moveTo>
                  <a:lnTo>
                    <a:pt x="1" y="0"/>
                  </a:lnTo>
                  <a:lnTo>
                    <a:pt x="0" y="0"/>
                  </a:lnTo>
                  <a:lnTo>
                    <a:pt x="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8" name="Shape 1295">
              <a:extLst>
                <a:ext uri="{FF2B5EF4-FFF2-40B4-BE49-F238E27FC236}">
                  <a16:creationId xmlns:a16="http://schemas.microsoft.com/office/drawing/2014/main" id="{3AB3525B-04A8-4200-9702-8301E8CDC888}"/>
                </a:ext>
              </a:extLst>
            </p:cNvPr>
            <p:cNvSpPr/>
            <p:nvPr/>
          </p:nvSpPr>
          <p:spPr>
            <a:xfrm>
              <a:off x="510527" y="534554"/>
              <a:ext cx="372938" cy="120657"/>
            </a:xfrm>
            <a:custGeom>
              <a:avLst/>
              <a:gdLst/>
              <a:ahLst/>
              <a:cxnLst/>
              <a:rect l="0" t="0" r="0" b="0"/>
              <a:pathLst>
                <a:path w="372938" h="120657">
                  <a:moveTo>
                    <a:pt x="28244" y="0"/>
                  </a:moveTo>
                  <a:lnTo>
                    <a:pt x="344695" y="0"/>
                  </a:lnTo>
                  <a:lnTo>
                    <a:pt x="372938" y="48399"/>
                  </a:lnTo>
                  <a:lnTo>
                    <a:pt x="372938" y="109688"/>
                  </a:lnTo>
                  <a:cubicBezTo>
                    <a:pt x="372938" y="112705"/>
                    <a:pt x="371704" y="115447"/>
                    <a:pt x="369716" y="117435"/>
                  </a:cubicBezTo>
                  <a:lnTo>
                    <a:pt x="361970" y="120657"/>
                  </a:lnTo>
                  <a:lnTo>
                    <a:pt x="354224" y="117435"/>
                  </a:lnTo>
                  <a:cubicBezTo>
                    <a:pt x="352236" y="115447"/>
                    <a:pt x="351003" y="112705"/>
                    <a:pt x="351003" y="109688"/>
                  </a:cubicBezTo>
                  <a:lnTo>
                    <a:pt x="351003" y="65813"/>
                  </a:lnTo>
                  <a:cubicBezTo>
                    <a:pt x="351003" y="47659"/>
                    <a:pt x="336249" y="32907"/>
                    <a:pt x="318096" y="32907"/>
                  </a:cubicBezTo>
                  <a:cubicBezTo>
                    <a:pt x="299942" y="32907"/>
                    <a:pt x="285189" y="47659"/>
                    <a:pt x="285189" y="65813"/>
                  </a:cubicBezTo>
                  <a:lnTo>
                    <a:pt x="285189" y="109688"/>
                  </a:lnTo>
                  <a:cubicBezTo>
                    <a:pt x="285189" y="115721"/>
                    <a:pt x="280253" y="120657"/>
                    <a:pt x="274221" y="120657"/>
                  </a:cubicBezTo>
                  <a:cubicBezTo>
                    <a:pt x="268187" y="120657"/>
                    <a:pt x="263252" y="115721"/>
                    <a:pt x="263252" y="109688"/>
                  </a:cubicBezTo>
                  <a:lnTo>
                    <a:pt x="263252" y="65813"/>
                  </a:lnTo>
                  <a:cubicBezTo>
                    <a:pt x="263252" y="47659"/>
                    <a:pt x="248498" y="32907"/>
                    <a:pt x="230345" y="32907"/>
                  </a:cubicBezTo>
                  <a:cubicBezTo>
                    <a:pt x="212192" y="32907"/>
                    <a:pt x="197438" y="47659"/>
                    <a:pt x="197438" y="65813"/>
                  </a:cubicBezTo>
                  <a:lnTo>
                    <a:pt x="197438" y="109688"/>
                  </a:lnTo>
                  <a:cubicBezTo>
                    <a:pt x="197438" y="115721"/>
                    <a:pt x="192503" y="120657"/>
                    <a:pt x="186470" y="120657"/>
                  </a:cubicBezTo>
                  <a:cubicBezTo>
                    <a:pt x="180436" y="120657"/>
                    <a:pt x="175501" y="115721"/>
                    <a:pt x="175501" y="109688"/>
                  </a:cubicBezTo>
                  <a:lnTo>
                    <a:pt x="175501" y="65813"/>
                  </a:lnTo>
                  <a:cubicBezTo>
                    <a:pt x="175501" y="47659"/>
                    <a:pt x="160748" y="32907"/>
                    <a:pt x="142594" y="32907"/>
                  </a:cubicBezTo>
                  <a:cubicBezTo>
                    <a:pt x="124441" y="32907"/>
                    <a:pt x="109687" y="47659"/>
                    <a:pt x="109687" y="65813"/>
                  </a:cubicBezTo>
                  <a:lnTo>
                    <a:pt x="109687" y="109688"/>
                  </a:lnTo>
                  <a:cubicBezTo>
                    <a:pt x="109687" y="115721"/>
                    <a:pt x="104752" y="120657"/>
                    <a:pt x="98720" y="120657"/>
                  </a:cubicBezTo>
                  <a:cubicBezTo>
                    <a:pt x="92686" y="120657"/>
                    <a:pt x="87751" y="115721"/>
                    <a:pt x="87751" y="109688"/>
                  </a:cubicBezTo>
                  <a:lnTo>
                    <a:pt x="87751" y="65813"/>
                  </a:lnTo>
                  <a:cubicBezTo>
                    <a:pt x="87751" y="47659"/>
                    <a:pt x="72997" y="32907"/>
                    <a:pt x="54844" y="32907"/>
                  </a:cubicBezTo>
                  <a:cubicBezTo>
                    <a:pt x="36690" y="32907"/>
                    <a:pt x="21937" y="47659"/>
                    <a:pt x="21937" y="65813"/>
                  </a:cubicBezTo>
                  <a:lnTo>
                    <a:pt x="21937" y="109688"/>
                  </a:lnTo>
                  <a:cubicBezTo>
                    <a:pt x="21937" y="115721"/>
                    <a:pt x="17001" y="120657"/>
                    <a:pt x="10969" y="120657"/>
                  </a:cubicBezTo>
                  <a:cubicBezTo>
                    <a:pt x="4935" y="120657"/>
                    <a:pt x="0" y="115721"/>
                    <a:pt x="0" y="109688"/>
                  </a:cubicBezTo>
                  <a:lnTo>
                    <a:pt x="0" y="48399"/>
                  </a:lnTo>
                  <a:lnTo>
                    <a:pt x="282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9" name="Shape 1296">
              <a:extLst>
                <a:ext uri="{FF2B5EF4-FFF2-40B4-BE49-F238E27FC236}">
                  <a16:creationId xmlns:a16="http://schemas.microsoft.com/office/drawing/2014/main" id="{E93946BD-6FFA-4444-B228-F92F470038C0}"/>
                </a:ext>
              </a:extLst>
            </p:cNvPr>
            <p:cNvSpPr/>
            <p:nvPr/>
          </p:nvSpPr>
          <p:spPr>
            <a:xfrm>
              <a:off x="543432" y="951370"/>
              <a:ext cx="307128" cy="21938"/>
            </a:xfrm>
            <a:custGeom>
              <a:avLst/>
              <a:gdLst/>
              <a:ahLst/>
              <a:cxnLst/>
              <a:rect l="0" t="0" r="0" b="0"/>
              <a:pathLst>
                <a:path w="307128" h="21938">
                  <a:moveTo>
                    <a:pt x="0" y="0"/>
                  </a:moveTo>
                  <a:lnTo>
                    <a:pt x="307128" y="0"/>
                  </a:lnTo>
                  <a:lnTo>
                    <a:pt x="307128" y="10969"/>
                  </a:lnTo>
                  <a:cubicBezTo>
                    <a:pt x="307128" y="17001"/>
                    <a:pt x="302192" y="21938"/>
                    <a:pt x="296159" y="21938"/>
                  </a:cubicBezTo>
                  <a:lnTo>
                    <a:pt x="10969" y="21938"/>
                  </a:lnTo>
                  <a:cubicBezTo>
                    <a:pt x="4937" y="21938"/>
                    <a:pt x="0" y="17001"/>
                    <a:pt x="0" y="10969"/>
                  </a:cubicBez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0" name="Shape 1297">
              <a:extLst>
                <a:ext uri="{FF2B5EF4-FFF2-40B4-BE49-F238E27FC236}">
                  <a16:creationId xmlns:a16="http://schemas.microsoft.com/office/drawing/2014/main" id="{05A80EA5-180A-4DAC-8A9C-4F5A8E191BE9}"/>
                </a:ext>
              </a:extLst>
            </p:cNvPr>
            <p:cNvSpPr/>
            <p:nvPr/>
          </p:nvSpPr>
          <p:spPr>
            <a:xfrm>
              <a:off x="466928" y="589402"/>
              <a:ext cx="460172" cy="109746"/>
            </a:xfrm>
            <a:custGeom>
              <a:avLst/>
              <a:gdLst/>
              <a:ahLst/>
              <a:cxnLst/>
              <a:rect l="0" t="0" r="0" b="0"/>
              <a:pathLst>
                <a:path w="460172" h="109746">
                  <a:moveTo>
                    <a:pt x="98445" y="0"/>
                  </a:moveTo>
                  <a:cubicBezTo>
                    <a:pt x="104478" y="0"/>
                    <a:pt x="109414" y="4937"/>
                    <a:pt x="109414" y="10969"/>
                  </a:cubicBezTo>
                  <a:lnTo>
                    <a:pt x="109414" y="54844"/>
                  </a:lnTo>
                  <a:cubicBezTo>
                    <a:pt x="109414" y="72997"/>
                    <a:pt x="124167" y="87750"/>
                    <a:pt x="142320" y="87750"/>
                  </a:cubicBezTo>
                  <a:cubicBezTo>
                    <a:pt x="160473" y="87750"/>
                    <a:pt x="175227" y="72997"/>
                    <a:pt x="175227" y="54844"/>
                  </a:cubicBezTo>
                  <a:lnTo>
                    <a:pt x="175227" y="10969"/>
                  </a:lnTo>
                  <a:cubicBezTo>
                    <a:pt x="175227" y="4937"/>
                    <a:pt x="180162" y="0"/>
                    <a:pt x="186196" y="0"/>
                  </a:cubicBezTo>
                  <a:cubicBezTo>
                    <a:pt x="192228" y="0"/>
                    <a:pt x="197165" y="4937"/>
                    <a:pt x="197165" y="10969"/>
                  </a:cubicBezTo>
                  <a:lnTo>
                    <a:pt x="197165" y="54844"/>
                  </a:lnTo>
                  <a:cubicBezTo>
                    <a:pt x="197165" y="72997"/>
                    <a:pt x="211917" y="87750"/>
                    <a:pt x="230071" y="87750"/>
                  </a:cubicBezTo>
                  <a:cubicBezTo>
                    <a:pt x="248224" y="87750"/>
                    <a:pt x="262978" y="72997"/>
                    <a:pt x="262978" y="54844"/>
                  </a:cubicBezTo>
                  <a:lnTo>
                    <a:pt x="262978" y="10969"/>
                  </a:lnTo>
                  <a:cubicBezTo>
                    <a:pt x="262978" y="4937"/>
                    <a:pt x="267913" y="0"/>
                    <a:pt x="273947" y="0"/>
                  </a:cubicBezTo>
                  <a:cubicBezTo>
                    <a:pt x="279979" y="0"/>
                    <a:pt x="284916" y="4937"/>
                    <a:pt x="284916" y="10969"/>
                  </a:cubicBezTo>
                  <a:lnTo>
                    <a:pt x="284916" y="54844"/>
                  </a:lnTo>
                  <a:cubicBezTo>
                    <a:pt x="284916" y="72997"/>
                    <a:pt x="299668" y="87750"/>
                    <a:pt x="317821" y="87750"/>
                  </a:cubicBezTo>
                  <a:cubicBezTo>
                    <a:pt x="335975" y="87750"/>
                    <a:pt x="350728" y="72997"/>
                    <a:pt x="350728" y="54844"/>
                  </a:cubicBezTo>
                  <a:lnTo>
                    <a:pt x="350728" y="10969"/>
                  </a:lnTo>
                  <a:cubicBezTo>
                    <a:pt x="350728" y="4937"/>
                    <a:pt x="355663" y="0"/>
                    <a:pt x="361697" y="0"/>
                  </a:cubicBezTo>
                  <a:cubicBezTo>
                    <a:pt x="367730" y="0"/>
                    <a:pt x="372666" y="4937"/>
                    <a:pt x="372666" y="10969"/>
                  </a:cubicBezTo>
                  <a:lnTo>
                    <a:pt x="372666" y="54844"/>
                  </a:lnTo>
                  <a:cubicBezTo>
                    <a:pt x="372666" y="72997"/>
                    <a:pt x="387419" y="87750"/>
                    <a:pt x="405572" y="87750"/>
                  </a:cubicBezTo>
                  <a:cubicBezTo>
                    <a:pt x="423725" y="87750"/>
                    <a:pt x="438479" y="72997"/>
                    <a:pt x="438479" y="54844"/>
                  </a:cubicBezTo>
                  <a:lnTo>
                    <a:pt x="438508" y="31535"/>
                  </a:lnTo>
                  <a:cubicBezTo>
                    <a:pt x="451561" y="55614"/>
                    <a:pt x="458965" y="82378"/>
                    <a:pt x="460172" y="109746"/>
                  </a:cubicBezTo>
                  <a:lnTo>
                    <a:pt x="0" y="109746"/>
                  </a:lnTo>
                  <a:cubicBezTo>
                    <a:pt x="1179" y="82376"/>
                    <a:pt x="8611" y="55612"/>
                    <a:pt x="21664" y="31535"/>
                  </a:cubicBezTo>
                  <a:lnTo>
                    <a:pt x="21664" y="54844"/>
                  </a:lnTo>
                  <a:cubicBezTo>
                    <a:pt x="21664" y="72997"/>
                    <a:pt x="36416" y="87750"/>
                    <a:pt x="54569" y="87750"/>
                  </a:cubicBezTo>
                  <a:cubicBezTo>
                    <a:pt x="72723" y="87750"/>
                    <a:pt x="87476" y="72997"/>
                    <a:pt x="87476" y="54844"/>
                  </a:cubicBezTo>
                  <a:lnTo>
                    <a:pt x="87476" y="10969"/>
                  </a:lnTo>
                  <a:cubicBezTo>
                    <a:pt x="87476" y="4937"/>
                    <a:pt x="92412" y="0"/>
                    <a:pt x="9844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1" name="Shape 1298">
              <a:extLst>
                <a:ext uri="{FF2B5EF4-FFF2-40B4-BE49-F238E27FC236}">
                  <a16:creationId xmlns:a16="http://schemas.microsoft.com/office/drawing/2014/main" id="{9BC779B2-A1A3-43BE-8A14-ED5B946ED873}"/>
                </a:ext>
              </a:extLst>
            </p:cNvPr>
            <p:cNvSpPr/>
            <p:nvPr/>
          </p:nvSpPr>
          <p:spPr>
            <a:xfrm>
              <a:off x="467311" y="721079"/>
              <a:ext cx="459398" cy="21884"/>
            </a:xfrm>
            <a:custGeom>
              <a:avLst/>
              <a:gdLst/>
              <a:ahLst/>
              <a:cxnLst/>
              <a:rect l="0" t="0" r="0" b="0"/>
              <a:pathLst>
                <a:path w="459398" h="21884">
                  <a:moveTo>
                    <a:pt x="0" y="0"/>
                  </a:moveTo>
                  <a:lnTo>
                    <a:pt x="459398" y="0"/>
                  </a:lnTo>
                  <a:cubicBezTo>
                    <a:pt x="458823" y="7376"/>
                    <a:pt x="457808" y="14671"/>
                    <a:pt x="456328" y="21884"/>
                  </a:cubicBezTo>
                  <a:lnTo>
                    <a:pt x="3043" y="21884"/>
                  </a:lnTo>
                  <a:cubicBezTo>
                    <a:pt x="1590" y="14671"/>
                    <a:pt x="549" y="7376"/>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2" name="Shape 1299">
              <a:extLst>
                <a:ext uri="{FF2B5EF4-FFF2-40B4-BE49-F238E27FC236}">
                  <a16:creationId xmlns:a16="http://schemas.microsoft.com/office/drawing/2014/main" id="{897D1C31-9515-414B-8504-434EECF2F8D5}"/>
                </a:ext>
              </a:extLst>
            </p:cNvPr>
            <p:cNvSpPr/>
            <p:nvPr/>
          </p:nvSpPr>
          <p:spPr>
            <a:xfrm>
              <a:off x="872494" y="446800"/>
              <a:ext cx="142594" cy="245866"/>
            </a:xfrm>
            <a:custGeom>
              <a:avLst/>
              <a:gdLst/>
              <a:ahLst/>
              <a:cxnLst/>
              <a:rect l="0" t="0" r="0" b="0"/>
              <a:pathLst>
                <a:path w="142594" h="245866">
                  <a:moveTo>
                    <a:pt x="10968" y="0"/>
                  </a:moveTo>
                  <a:lnTo>
                    <a:pt x="10968" y="3"/>
                  </a:lnTo>
                  <a:cubicBezTo>
                    <a:pt x="83553" y="3"/>
                    <a:pt x="142594" y="59041"/>
                    <a:pt x="142594" y="131628"/>
                  </a:cubicBezTo>
                  <a:cubicBezTo>
                    <a:pt x="142594" y="179394"/>
                    <a:pt x="116982" y="222612"/>
                    <a:pt x="76233" y="245866"/>
                  </a:cubicBezTo>
                  <a:cubicBezTo>
                    <a:pt x="75656" y="237721"/>
                    <a:pt x="74560" y="229659"/>
                    <a:pt x="73024" y="221680"/>
                  </a:cubicBezTo>
                  <a:cubicBezTo>
                    <a:pt x="102503" y="201278"/>
                    <a:pt x="120656" y="167605"/>
                    <a:pt x="120656" y="131627"/>
                  </a:cubicBezTo>
                  <a:cubicBezTo>
                    <a:pt x="120656" y="71133"/>
                    <a:pt x="71462" y="21938"/>
                    <a:pt x="10968" y="21938"/>
                  </a:cubicBezTo>
                  <a:cubicBezTo>
                    <a:pt x="7348" y="21938"/>
                    <a:pt x="3674" y="22184"/>
                    <a:pt x="0" y="22596"/>
                  </a:cubicBezTo>
                  <a:lnTo>
                    <a:pt x="0" y="603"/>
                  </a:lnTo>
                  <a:cubicBezTo>
                    <a:pt x="3839" y="220"/>
                    <a:pt x="7459" y="0"/>
                    <a:pt x="109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3" name="Shape 1300">
              <a:extLst>
                <a:ext uri="{FF2B5EF4-FFF2-40B4-BE49-F238E27FC236}">
                  <a16:creationId xmlns:a16="http://schemas.microsoft.com/office/drawing/2014/main" id="{FBB25936-99F3-4194-A208-9E83012D76DD}"/>
                </a:ext>
              </a:extLst>
            </p:cNvPr>
            <p:cNvSpPr/>
            <p:nvPr/>
          </p:nvSpPr>
          <p:spPr>
            <a:xfrm>
              <a:off x="476391" y="764899"/>
              <a:ext cx="441245" cy="21938"/>
            </a:xfrm>
            <a:custGeom>
              <a:avLst/>
              <a:gdLst/>
              <a:ahLst/>
              <a:cxnLst/>
              <a:rect l="0" t="0" r="0" b="0"/>
              <a:pathLst>
                <a:path w="441245" h="21938">
                  <a:moveTo>
                    <a:pt x="0" y="0"/>
                  </a:moveTo>
                  <a:lnTo>
                    <a:pt x="441245" y="0"/>
                  </a:lnTo>
                  <a:cubicBezTo>
                    <a:pt x="440395" y="2550"/>
                    <a:pt x="439682" y="5100"/>
                    <a:pt x="438695" y="7596"/>
                  </a:cubicBezTo>
                  <a:lnTo>
                    <a:pt x="433101" y="21938"/>
                  </a:lnTo>
                  <a:lnTo>
                    <a:pt x="8142" y="21938"/>
                  </a:lnTo>
                  <a:lnTo>
                    <a:pt x="2548" y="7596"/>
                  </a:lnTo>
                  <a:lnTo>
                    <a:pt x="2550" y="7596"/>
                  </a:lnTo>
                  <a:cubicBezTo>
                    <a:pt x="1563" y="5100"/>
                    <a:pt x="850" y="2523"/>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4" name="Shape 1301">
              <a:extLst>
                <a:ext uri="{FF2B5EF4-FFF2-40B4-BE49-F238E27FC236}">
                  <a16:creationId xmlns:a16="http://schemas.microsoft.com/office/drawing/2014/main" id="{57F3E504-3360-40F2-BA5C-E61091FAB26C}"/>
                </a:ext>
              </a:extLst>
            </p:cNvPr>
            <p:cNvSpPr/>
            <p:nvPr/>
          </p:nvSpPr>
          <p:spPr>
            <a:xfrm>
              <a:off x="493054" y="808767"/>
              <a:ext cx="407878" cy="120662"/>
            </a:xfrm>
            <a:custGeom>
              <a:avLst/>
              <a:gdLst/>
              <a:ahLst/>
              <a:cxnLst/>
              <a:rect l="0" t="0" r="0" b="0"/>
              <a:pathLst>
                <a:path w="407878" h="120662">
                  <a:moveTo>
                    <a:pt x="0" y="0"/>
                  </a:moveTo>
                  <a:lnTo>
                    <a:pt x="407878" y="0"/>
                  </a:lnTo>
                  <a:lnTo>
                    <a:pt x="360959" y="120662"/>
                  </a:lnTo>
                  <a:lnTo>
                    <a:pt x="46925" y="1206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265" name="Group 264">
            <a:extLst>
              <a:ext uri="{FF2B5EF4-FFF2-40B4-BE49-F238E27FC236}">
                <a16:creationId xmlns:a16="http://schemas.microsoft.com/office/drawing/2014/main" id="{C5D9CF2E-3065-41F0-9A52-EE22732E65F0}"/>
              </a:ext>
            </a:extLst>
          </p:cNvPr>
          <p:cNvGrpSpPr/>
          <p:nvPr/>
        </p:nvGrpSpPr>
        <p:grpSpPr>
          <a:xfrm>
            <a:off x="6665365" y="1835557"/>
            <a:ext cx="691666" cy="671125"/>
            <a:chOff x="83127" y="43373"/>
            <a:chExt cx="1393992" cy="1331996"/>
          </a:xfrm>
        </p:grpSpPr>
        <p:sp>
          <p:nvSpPr>
            <p:cNvPr id="266" name="Shape 976">
              <a:extLst>
                <a:ext uri="{FF2B5EF4-FFF2-40B4-BE49-F238E27FC236}">
                  <a16:creationId xmlns:a16="http://schemas.microsoft.com/office/drawing/2014/main" id="{66E499B9-7433-4752-AFA4-03B4E56FAD1B}"/>
                </a:ext>
              </a:extLst>
            </p:cNvPr>
            <p:cNvSpPr/>
            <p:nvPr/>
          </p:nvSpPr>
          <p:spPr>
            <a:xfrm>
              <a:off x="83127" y="43373"/>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67" name="Shape 979">
              <a:extLst>
                <a:ext uri="{FF2B5EF4-FFF2-40B4-BE49-F238E27FC236}">
                  <a16:creationId xmlns:a16="http://schemas.microsoft.com/office/drawing/2014/main" id="{47FA627A-E368-4DE9-9E21-DC27C35EFFA4}"/>
                </a:ext>
              </a:extLst>
            </p:cNvPr>
            <p:cNvSpPr/>
            <p:nvPr/>
          </p:nvSpPr>
          <p:spPr>
            <a:xfrm>
              <a:off x="328250" y="488000"/>
              <a:ext cx="743285" cy="425525"/>
            </a:xfrm>
            <a:custGeom>
              <a:avLst/>
              <a:gdLst/>
              <a:ahLst/>
              <a:cxnLst/>
              <a:rect l="0" t="0" r="0" b="0"/>
              <a:pathLst>
                <a:path w="743285" h="425525">
                  <a:moveTo>
                    <a:pt x="590852" y="2196"/>
                  </a:moveTo>
                  <a:cubicBezTo>
                    <a:pt x="609077" y="0"/>
                    <a:pt x="627694" y="8616"/>
                    <a:pt x="637374" y="25544"/>
                  </a:cubicBezTo>
                  <a:lnTo>
                    <a:pt x="709238" y="151046"/>
                  </a:lnTo>
                  <a:cubicBezTo>
                    <a:pt x="713319" y="158169"/>
                    <a:pt x="715459" y="166229"/>
                    <a:pt x="715459" y="174455"/>
                  </a:cubicBezTo>
                  <a:lnTo>
                    <a:pt x="715459" y="348479"/>
                  </a:lnTo>
                  <a:cubicBezTo>
                    <a:pt x="715459" y="367507"/>
                    <a:pt x="704155" y="383860"/>
                    <a:pt x="687902" y="391283"/>
                  </a:cubicBezTo>
                  <a:lnTo>
                    <a:pt x="726160" y="391283"/>
                  </a:lnTo>
                  <a:lnTo>
                    <a:pt x="726162" y="391282"/>
                  </a:lnTo>
                  <a:cubicBezTo>
                    <a:pt x="735626" y="391282"/>
                    <a:pt x="743285" y="398939"/>
                    <a:pt x="743285" y="408402"/>
                  </a:cubicBezTo>
                  <a:cubicBezTo>
                    <a:pt x="743285" y="417866"/>
                    <a:pt x="735626" y="425525"/>
                    <a:pt x="726162" y="425525"/>
                  </a:cubicBezTo>
                  <a:lnTo>
                    <a:pt x="17122" y="425525"/>
                  </a:lnTo>
                  <a:cubicBezTo>
                    <a:pt x="7658" y="425525"/>
                    <a:pt x="0" y="417866"/>
                    <a:pt x="0" y="408402"/>
                  </a:cubicBezTo>
                  <a:cubicBezTo>
                    <a:pt x="0" y="398940"/>
                    <a:pt x="7658" y="391282"/>
                    <a:pt x="17122" y="391282"/>
                  </a:cubicBezTo>
                  <a:lnTo>
                    <a:pt x="81929" y="391214"/>
                  </a:lnTo>
                  <a:cubicBezTo>
                    <a:pt x="79187" y="389844"/>
                    <a:pt x="76579" y="388071"/>
                    <a:pt x="74306" y="385730"/>
                  </a:cubicBezTo>
                  <a:cubicBezTo>
                    <a:pt x="61096" y="372153"/>
                    <a:pt x="61564" y="347306"/>
                    <a:pt x="61597" y="346270"/>
                  </a:cubicBezTo>
                  <a:lnTo>
                    <a:pt x="61798" y="338479"/>
                  </a:lnTo>
                  <a:lnTo>
                    <a:pt x="69490" y="339681"/>
                  </a:lnTo>
                  <a:cubicBezTo>
                    <a:pt x="87782" y="342525"/>
                    <a:pt x="100254" y="349481"/>
                    <a:pt x="106508" y="360382"/>
                  </a:cubicBezTo>
                  <a:cubicBezTo>
                    <a:pt x="106642" y="360583"/>
                    <a:pt x="106708" y="360817"/>
                    <a:pt x="106809" y="361018"/>
                  </a:cubicBezTo>
                  <a:lnTo>
                    <a:pt x="106809" y="336940"/>
                  </a:lnTo>
                  <a:lnTo>
                    <a:pt x="106608" y="336974"/>
                  </a:lnTo>
                  <a:cubicBezTo>
                    <a:pt x="103833" y="337542"/>
                    <a:pt x="101124" y="337809"/>
                    <a:pt x="98583" y="337809"/>
                  </a:cubicBezTo>
                  <a:cubicBezTo>
                    <a:pt x="90122" y="337809"/>
                    <a:pt x="82966" y="334867"/>
                    <a:pt x="77314" y="329082"/>
                  </a:cubicBezTo>
                  <a:cubicBezTo>
                    <a:pt x="64071" y="315537"/>
                    <a:pt x="64574" y="290658"/>
                    <a:pt x="64607" y="289622"/>
                  </a:cubicBezTo>
                  <a:lnTo>
                    <a:pt x="64807" y="281831"/>
                  </a:lnTo>
                  <a:lnTo>
                    <a:pt x="72498" y="283033"/>
                  </a:lnTo>
                  <a:cubicBezTo>
                    <a:pt x="88417" y="285508"/>
                    <a:pt x="99920" y="291092"/>
                    <a:pt x="106741" y="299686"/>
                  </a:cubicBezTo>
                  <a:lnTo>
                    <a:pt x="106741" y="284706"/>
                  </a:lnTo>
                  <a:cubicBezTo>
                    <a:pt x="102494" y="281663"/>
                    <a:pt x="94369" y="274439"/>
                    <a:pt x="92295" y="262702"/>
                  </a:cubicBezTo>
                  <a:cubicBezTo>
                    <a:pt x="90122" y="250329"/>
                    <a:pt x="95205" y="237020"/>
                    <a:pt x="107444" y="223108"/>
                  </a:cubicBezTo>
                  <a:lnTo>
                    <a:pt x="112594" y="217256"/>
                  </a:lnTo>
                  <a:lnTo>
                    <a:pt x="117743" y="223108"/>
                  </a:lnTo>
                  <a:cubicBezTo>
                    <a:pt x="118512" y="223977"/>
                    <a:pt x="136436" y="244610"/>
                    <a:pt x="132925" y="264474"/>
                  </a:cubicBezTo>
                  <a:cubicBezTo>
                    <a:pt x="131588" y="272065"/>
                    <a:pt x="127275" y="278352"/>
                    <a:pt x="120452" y="283301"/>
                  </a:cubicBezTo>
                  <a:lnTo>
                    <a:pt x="120452" y="296443"/>
                  </a:lnTo>
                  <a:cubicBezTo>
                    <a:pt x="127943" y="289421"/>
                    <a:pt x="139213" y="285208"/>
                    <a:pt x="154161" y="284038"/>
                  </a:cubicBezTo>
                  <a:lnTo>
                    <a:pt x="161919" y="283436"/>
                  </a:lnTo>
                  <a:lnTo>
                    <a:pt x="161518" y="291227"/>
                  </a:lnTo>
                  <a:cubicBezTo>
                    <a:pt x="160682" y="308147"/>
                    <a:pt x="152388" y="336806"/>
                    <a:pt x="126638" y="336806"/>
                  </a:cubicBezTo>
                  <a:cubicBezTo>
                    <a:pt x="124632" y="336806"/>
                    <a:pt x="122559" y="336573"/>
                    <a:pt x="120419" y="336204"/>
                  </a:cubicBezTo>
                  <a:lnTo>
                    <a:pt x="120485" y="350216"/>
                  </a:lnTo>
                  <a:cubicBezTo>
                    <a:pt x="126638" y="344364"/>
                    <a:pt x="135400" y="339849"/>
                    <a:pt x="146703" y="336706"/>
                  </a:cubicBezTo>
                  <a:lnTo>
                    <a:pt x="154228" y="334599"/>
                  </a:lnTo>
                  <a:lnTo>
                    <a:pt x="155332" y="342324"/>
                  </a:lnTo>
                  <a:cubicBezTo>
                    <a:pt x="155498" y="343428"/>
                    <a:pt x="159110" y="369545"/>
                    <a:pt x="146235" y="384426"/>
                  </a:cubicBezTo>
                  <a:cubicBezTo>
                    <a:pt x="143693" y="387369"/>
                    <a:pt x="140583" y="389576"/>
                    <a:pt x="137173" y="391214"/>
                  </a:cubicBezTo>
                  <a:lnTo>
                    <a:pt x="191647" y="391214"/>
                  </a:lnTo>
                  <a:cubicBezTo>
                    <a:pt x="188872" y="389844"/>
                    <a:pt x="186297" y="388071"/>
                    <a:pt x="183989" y="385730"/>
                  </a:cubicBezTo>
                  <a:cubicBezTo>
                    <a:pt x="170781" y="372153"/>
                    <a:pt x="171248" y="347306"/>
                    <a:pt x="171282" y="346270"/>
                  </a:cubicBezTo>
                  <a:lnTo>
                    <a:pt x="171482" y="338479"/>
                  </a:lnTo>
                  <a:lnTo>
                    <a:pt x="179175" y="339683"/>
                  </a:lnTo>
                  <a:cubicBezTo>
                    <a:pt x="197466" y="342525"/>
                    <a:pt x="209939" y="349481"/>
                    <a:pt x="216193" y="360382"/>
                  </a:cubicBezTo>
                  <a:cubicBezTo>
                    <a:pt x="216327" y="360583"/>
                    <a:pt x="216393" y="360817"/>
                    <a:pt x="216493" y="361018"/>
                  </a:cubicBezTo>
                  <a:lnTo>
                    <a:pt x="216493" y="336941"/>
                  </a:lnTo>
                  <a:lnTo>
                    <a:pt x="216293" y="336974"/>
                  </a:lnTo>
                  <a:cubicBezTo>
                    <a:pt x="213551" y="337543"/>
                    <a:pt x="210842" y="337809"/>
                    <a:pt x="208301" y="337809"/>
                  </a:cubicBezTo>
                  <a:cubicBezTo>
                    <a:pt x="199873" y="337809"/>
                    <a:pt x="192718" y="334867"/>
                    <a:pt x="187066" y="329082"/>
                  </a:cubicBezTo>
                  <a:cubicBezTo>
                    <a:pt x="173856" y="315537"/>
                    <a:pt x="174357" y="290658"/>
                    <a:pt x="174392" y="289622"/>
                  </a:cubicBezTo>
                  <a:lnTo>
                    <a:pt x="174592" y="281831"/>
                  </a:lnTo>
                  <a:lnTo>
                    <a:pt x="182283" y="283034"/>
                  </a:lnTo>
                  <a:cubicBezTo>
                    <a:pt x="198202" y="285509"/>
                    <a:pt x="209705" y="291094"/>
                    <a:pt x="216527" y="299688"/>
                  </a:cubicBezTo>
                  <a:lnTo>
                    <a:pt x="216527" y="284706"/>
                  </a:lnTo>
                  <a:cubicBezTo>
                    <a:pt x="212280" y="281663"/>
                    <a:pt x="204154" y="274440"/>
                    <a:pt x="202080" y="262702"/>
                  </a:cubicBezTo>
                  <a:cubicBezTo>
                    <a:pt x="199907" y="250329"/>
                    <a:pt x="204990" y="237020"/>
                    <a:pt x="217229" y="223108"/>
                  </a:cubicBezTo>
                  <a:lnTo>
                    <a:pt x="222379" y="217256"/>
                  </a:lnTo>
                  <a:lnTo>
                    <a:pt x="227528" y="223108"/>
                  </a:lnTo>
                  <a:cubicBezTo>
                    <a:pt x="228297" y="223977"/>
                    <a:pt x="246222" y="244610"/>
                    <a:pt x="242710" y="264475"/>
                  </a:cubicBezTo>
                  <a:cubicBezTo>
                    <a:pt x="241373" y="272065"/>
                    <a:pt x="237059" y="278352"/>
                    <a:pt x="230237" y="283301"/>
                  </a:cubicBezTo>
                  <a:lnTo>
                    <a:pt x="230237" y="296444"/>
                  </a:lnTo>
                  <a:cubicBezTo>
                    <a:pt x="237728" y="289421"/>
                    <a:pt x="248997" y="285208"/>
                    <a:pt x="263946" y="284038"/>
                  </a:cubicBezTo>
                  <a:lnTo>
                    <a:pt x="271703" y="283436"/>
                  </a:lnTo>
                  <a:lnTo>
                    <a:pt x="271302" y="291227"/>
                  </a:lnTo>
                  <a:cubicBezTo>
                    <a:pt x="270467" y="308147"/>
                    <a:pt x="262173" y="336806"/>
                    <a:pt x="236424" y="336806"/>
                  </a:cubicBezTo>
                  <a:cubicBezTo>
                    <a:pt x="234417" y="336806"/>
                    <a:pt x="232310" y="336573"/>
                    <a:pt x="230203" y="336204"/>
                  </a:cubicBezTo>
                  <a:lnTo>
                    <a:pt x="230170" y="350249"/>
                  </a:lnTo>
                  <a:cubicBezTo>
                    <a:pt x="236323" y="344398"/>
                    <a:pt x="245085" y="339883"/>
                    <a:pt x="256388" y="336740"/>
                  </a:cubicBezTo>
                  <a:lnTo>
                    <a:pt x="263912" y="334633"/>
                  </a:lnTo>
                  <a:lnTo>
                    <a:pt x="265049" y="342358"/>
                  </a:lnTo>
                  <a:cubicBezTo>
                    <a:pt x="265216" y="343461"/>
                    <a:pt x="268828" y="369578"/>
                    <a:pt x="255954" y="384460"/>
                  </a:cubicBezTo>
                  <a:cubicBezTo>
                    <a:pt x="253445" y="387403"/>
                    <a:pt x="250335" y="389610"/>
                    <a:pt x="246924" y="391249"/>
                  </a:cubicBezTo>
                  <a:lnTo>
                    <a:pt x="648880" y="391282"/>
                  </a:lnTo>
                  <a:cubicBezTo>
                    <a:pt x="632627" y="383858"/>
                    <a:pt x="621324" y="367506"/>
                    <a:pt x="621324" y="348477"/>
                  </a:cubicBezTo>
                  <a:lnTo>
                    <a:pt x="621324" y="186996"/>
                  </a:lnTo>
                  <a:lnTo>
                    <a:pt x="577551" y="110584"/>
                  </a:lnTo>
                  <a:lnTo>
                    <a:pt x="570996" y="141850"/>
                  </a:lnTo>
                  <a:cubicBezTo>
                    <a:pt x="570126" y="146064"/>
                    <a:pt x="567986" y="149942"/>
                    <a:pt x="564876" y="152919"/>
                  </a:cubicBezTo>
                  <a:lnTo>
                    <a:pt x="511371" y="204284"/>
                  </a:lnTo>
                  <a:cubicBezTo>
                    <a:pt x="510368" y="205253"/>
                    <a:pt x="509264" y="206123"/>
                    <a:pt x="508094" y="206858"/>
                  </a:cubicBezTo>
                  <a:cubicBezTo>
                    <a:pt x="509098" y="228795"/>
                    <a:pt x="495921" y="240466"/>
                    <a:pt x="491140" y="243944"/>
                  </a:cubicBezTo>
                  <a:lnTo>
                    <a:pt x="495821" y="254678"/>
                  </a:lnTo>
                  <a:cubicBezTo>
                    <a:pt x="495921" y="254845"/>
                    <a:pt x="496022" y="255013"/>
                    <a:pt x="496089" y="255214"/>
                  </a:cubicBezTo>
                  <a:cubicBezTo>
                    <a:pt x="496490" y="256383"/>
                    <a:pt x="495921" y="257622"/>
                    <a:pt x="494750" y="258056"/>
                  </a:cubicBezTo>
                  <a:lnTo>
                    <a:pt x="494717" y="258056"/>
                  </a:lnTo>
                  <a:lnTo>
                    <a:pt x="410346" y="287985"/>
                  </a:lnTo>
                  <a:cubicBezTo>
                    <a:pt x="409744" y="288186"/>
                    <a:pt x="409109" y="288119"/>
                    <a:pt x="408540" y="287852"/>
                  </a:cubicBezTo>
                  <a:cubicBezTo>
                    <a:pt x="408006" y="287550"/>
                    <a:pt x="407604" y="287049"/>
                    <a:pt x="407437" y="286447"/>
                  </a:cubicBezTo>
                  <a:lnTo>
                    <a:pt x="399612" y="256418"/>
                  </a:lnTo>
                  <a:lnTo>
                    <a:pt x="483748" y="226555"/>
                  </a:lnTo>
                  <a:lnTo>
                    <a:pt x="485454" y="230233"/>
                  </a:lnTo>
                  <a:cubicBezTo>
                    <a:pt x="488530" y="227525"/>
                    <a:pt x="494081" y="221137"/>
                    <a:pt x="494617" y="210002"/>
                  </a:cubicBezTo>
                  <a:cubicBezTo>
                    <a:pt x="489668" y="209533"/>
                    <a:pt x="484819" y="207494"/>
                    <a:pt x="481107" y="203615"/>
                  </a:cubicBezTo>
                  <a:cubicBezTo>
                    <a:pt x="473649" y="195823"/>
                    <a:pt x="473316" y="183884"/>
                    <a:pt x="479803" y="175625"/>
                  </a:cubicBezTo>
                  <a:cubicBezTo>
                    <a:pt x="475791" y="172782"/>
                    <a:pt x="470741" y="170842"/>
                    <a:pt x="465156" y="172816"/>
                  </a:cubicBezTo>
                  <a:cubicBezTo>
                    <a:pt x="463517" y="173418"/>
                    <a:pt x="461879" y="174287"/>
                    <a:pt x="460274" y="175458"/>
                  </a:cubicBezTo>
                  <a:lnTo>
                    <a:pt x="461144" y="177364"/>
                  </a:lnTo>
                  <a:lnTo>
                    <a:pt x="384965" y="204383"/>
                  </a:lnTo>
                  <a:lnTo>
                    <a:pt x="379414" y="183450"/>
                  </a:lnTo>
                  <a:cubicBezTo>
                    <a:pt x="379113" y="182313"/>
                    <a:pt x="379715" y="181175"/>
                    <a:pt x="380819" y="180774"/>
                  </a:cubicBezTo>
                  <a:lnTo>
                    <a:pt x="449506" y="156429"/>
                  </a:lnTo>
                  <a:cubicBezTo>
                    <a:pt x="450609" y="156061"/>
                    <a:pt x="451813" y="156563"/>
                    <a:pt x="452282" y="157666"/>
                  </a:cubicBezTo>
                  <a:lnTo>
                    <a:pt x="454690" y="163418"/>
                  </a:lnTo>
                  <a:cubicBezTo>
                    <a:pt x="465055" y="158168"/>
                    <a:pt x="474653" y="157734"/>
                    <a:pt x="483214" y="162046"/>
                  </a:cubicBezTo>
                  <a:cubicBezTo>
                    <a:pt x="485421" y="163150"/>
                    <a:pt x="487393" y="164589"/>
                    <a:pt x="489267" y="166127"/>
                  </a:cubicBezTo>
                  <a:lnTo>
                    <a:pt x="530466" y="126566"/>
                  </a:lnTo>
                  <a:lnTo>
                    <a:pt x="549259" y="36747"/>
                  </a:lnTo>
                  <a:cubicBezTo>
                    <a:pt x="550195" y="32199"/>
                    <a:pt x="552603" y="28319"/>
                    <a:pt x="555780" y="25410"/>
                  </a:cubicBezTo>
                  <a:cubicBezTo>
                    <a:pt x="559792" y="18421"/>
                    <a:pt x="565611" y="12368"/>
                    <a:pt x="573102" y="8088"/>
                  </a:cubicBezTo>
                  <a:cubicBezTo>
                    <a:pt x="578745" y="4861"/>
                    <a:pt x="584777" y="2928"/>
                    <a:pt x="590852" y="2196"/>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8" name="Shape 980">
              <a:extLst>
                <a:ext uri="{FF2B5EF4-FFF2-40B4-BE49-F238E27FC236}">
                  <a16:creationId xmlns:a16="http://schemas.microsoft.com/office/drawing/2014/main" id="{B09A85E7-701E-411E-8F42-062C9C102FE9}"/>
                </a:ext>
              </a:extLst>
            </p:cNvPr>
            <p:cNvSpPr/>
            <p:nvPr/>
          </p:nvSpPr>
          <p:spPr>
            <a:xfrm>
              <a:off x="824770" y="365503"/>
              <a:ext cx="111124" cy="111091"/>
            </a:xfrm>
            <a:custGeom>
              <a:avLst/>
              <a:gdLst/>
              <a:ahLst/>
              <a:cxnLst/>
              <a:rect l="0" t="0" r="0" b="0"/>
              <a:pathLst>
                <a:path w="111124" h="111091">
                  <a:moveTo>
                    <a:pt x="55546" y="0"/>
                  </a:moveTo>
                  <a:cubicBezTo>
                    <a:pt x="86243" y="0"/>
                    <a:pt x="111124" y="24879"/>
                    <a:pt x="111124" y="55546"/>
                  </a:cubicBezTo>
                  <a:cubicBezTo>
                    <a:pt x="111124" y="86210"/>
                    <a:pt x="86245" y="111091"/>
                    <a:pt x="55546" y="111091"/>
                  </a:cubicBezTo>
                  <a:cubicBezTo>
                    <a:pt x="24881" y="111091"/>
                    <a:pt x="0" y="86211"/>
                    <a:pt x="0" y="55546"/>
                  </a:cubicBezTo>
                  <a:cubicBezTo>
                    <a:pt x="0" y="24881"/>
                    <a:pt x="24879" y="0"/>
                    <a:pt x="5554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69" name="Shape 981">
              <a:extLst>
                <a:ext uri="{FF2B5EF4-FFF2-40B4-BE49-F238E27FC236}">
                  <a16:creationId xmlns:a16="http://schemas.microsoft.com/office/drawing/2014/main" id="{7F26E933-AE6B-4ED8-B288-AD34CAD2F6AA}"/>
                </a:ext>
              </a:extLst>
            </p:cNvPr>
            <p:cNvSpPr/>
            <p:nvPr/>
          </p:nvSpPr>
          <p:spPr>
            <a:xfrm>
              <a:off x="666301" y="688732"/>
              <a:ext cx="11552" cy="29984"/>
            </a:xfrm>
            <a:custGeom>
              <a:avLst/>
              <a:gdLst/>
              <a:ahLst/>
              <a:cxnLst/>
              <a:rect l="0" t="0" r="0" b="0"/>
              <a:pathLst>
                <a:path w="11552" h="29984">
                  <a:moveTo>
                    <a:pt x="11552" y="0"/>
                  </a:moveTo>
                  <a:lnTo>
                    <a:pt x="11552" y="6966"/>
                  </a:lnTo>
                  <a:lnTo>
                    <a:pt x="3242" y="25760"/>
                  </a:lnTo>
                  <a:lnTo>
                    <a:pt x="11552" y="9467"/>
                  </a:lnTo>
                  <a:lnTo>
                    <a:pt x="11552" y="29583"/>
                  </a:lnTo>
                  <a:lnTo>
                    <a:pt x="6127" y="29984"/>
                  </a:lnTo>
                  <a:cubicBezTo>
                    <a:pt x="3235" y="29382"/>
                    <a:pt x="1454" y="28353"/>
                    <a:pt x="1337" y="28269"/>
                  </a:cubicBezTo>
                  <a:cubicBezTo>
                    <a:pt x="367" y="27700"/>
                    <a:pt x="0" y="26497"/>
                    <a:pt x="434" y="25460"/>
                  </a:cubicBezTo>
                  <a:lnTo>
                    <a:pt x="1155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0" name="Shape 982">
              <a:extLst>
                <a:ext uri="{FF2B5EF4-FFF2-40B4-BE49-F238E27FC236}">
                  <a16:creationId xmlns:a16="http://schemas.microsoft.com/office/drawing/2014/main" id="{38A4ABE4-DA4B-4E89-9848-2A095015EBEA}"/>
                </a:ext>
              </a:extLst>
            </p:cNvPr>
            <p:cNvSpPr/>
            <p:nvPr/>
          </p:nvSpPr>
          <p:spPr>
            <a:xfrm>
              <a:off x="677853" y="673761"/>
              <a:ext cx="130737" cy="62969"/>
            </a:xfrm>
            <a:custGeom>
              <a:avLst/>
              <a:gdLst/>
              <a:ahLst/>
              <a:cxnLst/>
              <a:rect l="0" t="0" r="0" b="0"/>
              <a:pathLst>
                <a:path w="130737" h="62969">
                  <a:moveTo>
                    <a:pt x="8679" y="436"/>
                  </a:moveTo>
                  <a:cubicBezTo>
                    <a:pt x="20115" y="4983"/>
                    <a:pt x="22457" y="17256"/>
                    <a:pt x="22088" y="24412"/>
                  </a:cubicBezTo>
                  <a:lnTo>
                    <a:pt x="38808" y="31636"/>
                  </a:lnTo>
                  <a:lnTo>
                    <a:pt x="38507" y="30499"/>
                  </a:lnTo>
                  <a:lnTo>
                    <a:pt x="116692" y="2776"/>
                  </a:lnTo>
                  <a:lnTo>
                    <a:pt x="130737" y="33340"/>
                  </a:lnTo>
                  <a:lnTo>
                    <a:pt x="47168" y="62969"/>
                  </a:lnTo>
                  <a:cubicBezTo>
                    <a:pt x="46265" y="61497"/>
                    <a:pt x="45596" y="60895"/>
                    <a:pt x="45563" y="60895"/>
                  </a:cubicBezTo>
                  <a:lnTo>
                    <a:pt x="13727" y="39760"/>
                  </a:lnTo>
                  <a:cubicBezTo>
                    <a:pt x="11253" y="41734"/>
                    <a:pt x="8677" y="43171"/>
                    <a:pt x="6036" y="44109"/>
                  </a:cubicBezTo>
                  <a:lnTo>
                    <a:pt x="6037" y="44109"/>
                  </a:lnTo>
                  <a:lnTo>
                    <a:pt x="0" y="44554"/>
                  </a:lnTo>
                  <a:lnTo>
                    <a:pt x="0" y="24437"/>
                  </a:lnTo>
                  <a:lnTo>
                    <a:pt x="5267" y="14111"/>
                  </a:lnTo>
                  <a:cubicBezTo>
                    <a:pt x="7666" y="7322"/>
                    <a:pt x="8310" y="3142"/>
                    <a:pt x="8310" y="3142"/>
                  </a:cubicBezTo>
                  <a:lnTo>
                    <a:pt x="0" y="21936"/>
                  </a:lnTo>
                  <a:lnTo>
                    <a:pt x="0" y="14970"/>
                  </a:lnTo>
                  <a:lnTo>
                    <a:pt x="5836" y="1605"/>
                  </a:lnTo>
                  <a:cubicBezTo>
                    <a:pt x="6305" y="536"/>
                    <a:pt x="7575" y="0"/>
                    <a:pt x="8679" y="436"/>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1" name="Shape 983">
              <a:extLst>
                <a:ext uri="{FF2B5EF4-FFF2-40B4-BE49-F238E27FC236}">
                  <a16:creationId xmlns:a16="http://schemas.microsoft.com/office/drawing/2014/main" id="{A7D66217-A9E8-4A53-9A8F-7C06877314E8}"/>
                </a:ext>
              </a:extLst>
            </p:cNvPr>
            <p:cNvSpPr/>
            <p:nvPr/>
          </p:nvSpPr>
          <p:spPr>
            <a:xfrm>
              <a:off x="597072" y="732045"/>
              <a:ext cx="11504" cy="8527"/>
            </a:xfrm>
            <a:custGeom>
              <a:avLst/>
              <a:gdLst/>
              <a:ahLst/>
              <a:cxnLst/>
              <a:rect l="0" t="0" r="0" b="0"/>
              <a:pathLst>
                <a:path w="11504" h="8527">
                  <a:moveTo>
                    <a:pt x="5518" y="0"/>
                  </a:moveTo>
                  <a:cubicBezTo>
                    <a:pt x="11036" y="0"/>
                    <a:pt x="11504" y="8527"/>
                    <a:pt x="5987" y="8527"/>
                  </a:cubicBezTo>
                  <a:cubicBezTo>
                    <a:pt x="469" y="8527"/>
                    <a:pt x="0" y="0"/>
                    <a:pt x="551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2" name="Shape 984">
              <a:extLst>
                <a:ext uri="{FF2B5EF4-FFF2-40B4-BE49-F238E27FC236}">
                  <a16:creationId xmlns:a16="http://schemas.microsoft.com/office/drawing/2014/main" id="{C6264046-F152-4E23-B73A-515139488CFE}"/>
                </a:ext>
              </a:extLst>
            </p:cNvPr>
            <p:cNvSpPr/>
            <p:nvPr/>
          </p:nvSpPr>
          <p:spPr>
            <a:xfrm>
              <a:off x="646999" y="707767"/>
              <a:ext cx="11504" cy="8561"/>
            </a:xfrm>
            <a:custGeom>
              <a:avLst/>
              <a:gdLst/>
              <a:ahLst/>
              <a:cxnLst/>
              <a:rect l="0" t="0" r="0" b="0"/>
              <a:pathLst>
                <a:path w="11504" h="8561">
                  <a:moveTo>
                    <a:pt x="5517" y="34"/>
                  </a:moveTo>
                  <a:cubicBezTo>
                    <a:pt x="11035" y="34"/>
                    <a:pt x="11504" y="8561"/>
                    <a:pt x="5986" y="8561"/>
                  </a:cubicBezTo>
                  <a:cubicBezTo>
                    <a:pt x="502" y="8561"/>
                    <a:pt x="0" y="0"/>
                    <a:pt x="5517" y="34"/>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3" name="Shape 985">
              <a:extLst>
                <a:ext uri="{FF2B5EF4-FFF2-40B4-BE49-F238E27FC236}">
                  <a16:creationId xmlns:a16="http://schemas.microsoft.com/office/drawing/2014/main" id="{EB340E2A-E20F-444F-861A-27525140B3F2}"/>
                </a:ext>
              </a:extLst>
            </p:cNvPr>
            <p:cNvSpPr/>
            <p:nvPr/>
          </p:nvSpPr>
          <p:spPr>
            <a:xfrm>
              <a:off x="608475" y="849021"/>
              <a:ext cx="11504" cy="8560"/>
            </a:xfrm>
            <a:custGeom>
              <a:avLst/>
              <a:gdLst/>
              <a:ahLst/>
              <a:cxnLst/>
              <a:rect l="0" t="0" r="0" b="0"/>
              <a:pathLst>
                <a:path w="11504" h="8560">
                  <a:moveTo>
                    <a:pt x="5518" y="33"/>
                  </a:moveTo>
                  <a:cubicBezTo>
                    <a:pt x="11035" y="33"/>
                    <a:pt x="11504" y="8560"/>
                    <a:pt x="5985" y="8560"/>
                  </a:cubicBezTo>
                  <a:cubicBezTo>
                    <a:pt x="502" y="8560"/>
                    <a:pt x="0" y="0"/>
                    <a:pt x="5518" y="3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4" name="Shape 986">
              <a:extLst>
                <a:ext uri="{FF2B5EF4-FFF2-40B4-BE49-F238E27FC236}">
                  <a16:creationId xmlns:a16="http://schemas.microsoft.com/office/drawing/2014/main" id="{28A9D9CD-FD66-4D78-B4FF-41BC30FA556C}"/>
                </a:ext>
              </a:extLst>
            </p:cNvPr>
            <p:cNvSpPr/>
            <p:nvPr/>
          </p:nvSpPr>
          <p:spPr>
            <a:xfrm>
              <a:off x="672681" y="726327"/>
              <a:ext cx="11504" cy="8527"/>
            </a:xfrm>
            <a:custGeom>
              <a:avLst/>
              <a:gdLst/>
              <a:ahLst/>
              <a:cxnLst/>
              <a:rect l="0" t="0" r="0" b="0"/>
              <a:pathLst>
                <a:path w="11504" h="8527">
                  <a:moveTo>
                    <a:pt x="5518" y="0"/>
                  </a:moveTo>
                  <a:cubicBezTo>
                    <a:pt x="11035" y="0"/>
                    <a:pt x="11504" y="8527"/>
                    <a:pt x="5985" y="8527"/>
                  </a:cubicBezTo>
                  <a:cubicBezTo>
                    <a:pt x="502" y="8527"/>
                    <a:pt x="0" y="0"/>
                    <a:pt x="551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5" name="Shape 987">
              <a:extLst>
                <a:ext uri="{FF2B5EF4-FFF2-40B4-BE49-F238E27FC236}">
                  <a16:creationId xmlns:a16="http://schemas.microsoft.com/office/drawing/2014/main" id="{947E4773-09FF-4B45-BCD0-C64330F71072}"/>
                </a:ext>
              </a:extLst>
            </p:cNvPr>
            <p:cNvSpPr/>
            <p:nvPr/>
          </p:nvSpPr>
          <p:spPr>
            <a:xfrm>
              <a:off x="658436" y="774849"/>
              <a:ext cx="11469" cy="8527"/>
            </a:xfrm>
            <a:custGeom>
              <a:avLst/>
              <a:gdLst/>
              <a:ahLst/>
              <a:cxnLst/>
              <a:rect l="0" t="0" r="0" b="0"/>
              <a:pathLst>
                <a:path w="11469" h="8527">
                  <a:moveTo>
                    <a:pt x="5484" y="0"/>
                  </a:moveTo>
                  <a:cubicBezTo>
                    <a:pt x="11002" y="0"/>
                    <a:pt x="11469" y="8527"/>
                    <a:pt x="5952" y="8527"/>
                  </a:cubicBezTo>
                  <a:cubicBezTo>
                    <a:pt x="467" y="8527"/>
                    <a:pt x="0" y="0"/>
                    <a:pt x="5484"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6" name="Shape 988">
              <a:extLst>
                <a:ext uri="{FF2B5EF4-FFF2-40B4-BE49-F238E27FC236}">
                  <a16:creationId xmlns:a16="http://schemas.microsoft.com/office/drawing/2014/main" id="{B38E7AE3-22E2-4429-9D42-E7942BC2C9B1}"/>
                </a:ext>
              </a:extLst>
            </p:cNvPr>
            <p:cNvSpPr/>
            <p:nvPr/>
          </p:nvSpPr>
          <p:spPr>
            <a:xfrm>
              <a:off x="634157" y="816215"/>
              <a:ext cx="11504" cy="8528"/>
            </a:xfrm>
            <a:custGeom>
              <a:avLst/>
              <a:gdLst/>
              <a:ahLst/>
              <a:cxnLst/>
              <a:rect l="0" t="0" r="0" b="0"/>
              <a:pathLst>
                <a:path w="11504" h="8528">
                  <a:moveTo>
                    <a:pt x="5518" y="0"/>
                  </a:moveTo>
                  <a:cubicBezTo>
                    <a:pt x="11036" y="0"/>
                    <a:pt x="11504" y="8528"/>
                    <a:pt x="5987" y="8528"/>
                  </a:cubicBezTo>
                  <a:cubicBezTo>
                    <a:pt x="502" y="8528"/>
                    <a:pt x="0" y="0"/>
                    <a:pt x="551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7" name="Shape 989">
              <a:extLst>
                <a:ext uri="{FF2B5EF4-FFF2-40B4-BE49-F238E27FC236}">
                  <a16:creationId xmlns:a16="http://schemas.microsoft.com/office/drawing/2014/main" id="{EB49A311-FC8B-4C75-9E20-CC377FE04230}"/>
                </a:ext>
              </a:extLst>
            </p:cNvPr>
            <p:cNvSpPr/>
            <p:nvPr/>
          </p:nvSpPr>
          <p:spPr>
            <a:xfrm>
              <a:off x="639876" y="742011"/>
              <a:ext cx="11504" cy="8560"/>
            </a:xfrm>
            <a:custGeom>
              <a:avLst/>
              <a:gdLst/>
              <a:ahLst/>
              <a:cxnLst/>
              <a:rect l="0" t="0" r="0" b="0"/>
              <a:pathLst>
                <a:path w="11504" h="8560">
                  <a:moveTo>
                    <a:pt x="5518" y="33"/>
                  </a:moveTo>
                  <a:cubicBezTo>
                    <a:pt x="11036" y="33"/>
                    <a:pt x="11504" y="8560"/>
                    <a:pt x="5987" y="8560"/>
                  </a:cubicBezTo>
                  <a:cubicBezTo>
                    <a:pt x="469" y="8560"/>
                    <a:pt x="0" y="0"/>
                    <a:pt x="5518" y="3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8" name="Shape 990">
              <a:extLst>
                <a:ext uri="{FF2B5EF4-FFF2-40B4-BE49-F238E27FC236}">
                  <a16:creationId xmlns:a16="http://schemas.microsoft.com/office/drawing/2014/main" id="{4F6D0D92-62A3-4638-9815-211FE3F049C4}"/>
                </a:ext>
              </a:extLst>
            </p:cNvPr>
            <p:cNvSpPr/>
            <p:nvPr/>
          </p:nvSpPr>
          <p:spPr>
            <a:xfrm>
              <a:off x="608475" y="789095"/>
              <a:ext cx="11504" cy="8561"/>
            </a:xfrm>
            <a:custGeom>
              <a:avLst/>
              <a:gdLst/>
              <a:ahLst/>
              <a:cxnLst/>
              <a:rect l="0" t="0" r="0" b="0"/>
              <a:pathLst>
                <a:path w="11504" h="8561">
                  <a:moveTo>
                    <a:pt x="5518" y="33"/>
                  </a:moveTo>
                  <a:cubicBezTo>
                    <a:pt x="11035" y="33"/>
                    <a:pt x="11504" y="8561"/>
                    <a:pt x="5985" y="8561"/>
                  </a:cubicBezTo>
                  <a:cubicBezTo>
                    <a:pt x="502" y="8561"/>
                    <a:pt x="0" y="0"/>
                    <a:pt x="5518" y="3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79" name="Shape 991">
              <a:extLst>
                <a:ext uri="{FF2B5EF4-FFF2-40B4-BE49-F238E27FC236}">
                  <a16:creationId xmlns:a16="http://schemas.microsoft.com/office/drawing/2014/main" id="{ED6CACF5-6DB5-4A6B-8F54-3887864B9CB4}"/>
                </a:ext>
              </a:extLst>
            </p:cNvPr>
            <p:cNvSpPr/>
            <p:nvPr/>
          </p:nvSpPr>
          <p:spPr>
            <a:xfrm>
              <a:off x="689843" y="789095"/>
              <a:ext cx="11471" cy="8561"/>
            </a:xfrm>
            <a:custGeom>
              <a:avLst/>
              <a:gdLst/>
              <a:ahLst/>
              <a:cxnLst/>
              <a:rect l="0" t="0" r="0" b="0"/>
              <a:pathLst>
                <a:path w="11471" h="8561">
                  <a:moveTo>
                    <a:pt x="5518" y="0"/>
                  </a:moveTo>
                  <a:cubicBezTo>
                    <a:pt x="11002" y="0"/>
                    <a:pt x="11471" y="8561"/>
                    <a:pt x="5987" y="8527"/>
                  </a:cubicBezTo>
                  <a:cubicBezTo>
                    <a:pt x="469" y="8527"/>
                    <a:pt x="0" y="0"/>
                    <a:pt x="551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80" name="Shape 992">
              <a:extLst>
                <a:ext uri="{FF2B5EF4-FFF2-40B4-BE49-F238E27FC236}">
                  <a16:creationId xmlns:a16="http://schemas.microsoft.com/office/drawing/2014/main" id="{E25F211D-8E47-4438-9CD8-749A4AC48124}"/>
                </a:ext>
              </a:extLst>
            </p:cNvPr>
            <p:cNvSpPr/>
            <p:nvPr/>
          </p:nvSpPr>
          <p:spPr>
            <a:xfrm>
              <a:off x="695522" y="851897"/>
              <a:ext cx="11502" cy="8527"/>
            </a:xfrm>
            <a:custGeom>
              <a:avLst/>
              <a:gdLst/>
              <a:ahLst/>
              <a:cxnLst/>
              <a:rect l="0" t="0" r="0" b="0"/>
              <a:pathLst>
                <a:path w="11502" h="8527">
                  <a:moveTo>
                    <a:pt x="5517" y="0"/>
                  </a:moveTo>
                  <a:cubicBezTo>
                    <a:pt x="11035" y="0"/>
                    <a:pt x="11502" y="8527"/>
                    <a:pt x="5985" y="8527"/>
                  </a:cubicBezTo>
                  <a:cubicBezTo>
                    <a:pt x="467" y="8527"/>
                    <a:pt x="0" y="0"/>
                    <a:pt x="5517"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387712757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968564" y="151542"/>
            <a:ext cx="7718236"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t>The Victorians: Year 6</a:t>
            </a:r>
          </a:p>
        </p:txBody>
      </p:sp>
      <p:sp>
        <p:nvSpPr>
          <p:cNvPr id="245" name="This table shows the knowledge that will be taught in each lesson"/>
          <p:cNvSpPr txBox="1"/>
          <p:nvPr/>
        </p:nvSpPr>
        <p:spPr>
          <a:xfrm>
            <a:off x="576786" y="575413"/>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626042613"/>
              </p:ext>
            </p:extLst>
          </p:nvPr>
        </p:nvGraphicFramePr>
        <p:xfrm>
          <a:off x="349145" y="1923737"/>
          <a:ext cx="10077850" cy="5486400"/>
        </p:xfrm>
        <a:graphic>
          <a:graphicData uri="http://schemas.openxmlformats.org/drawingml/2006/table">
            <a:tbl>
              <a:tblPr>
                <a:tableStyleId>{4C3C2611-4C71-4FC5-86AE-919BDF0F9419}</a:tableStyleId>
              </a:tblPr>
              <a:tblGrid>
                <a:gridCol w="748135">
                  <a:extLst>
                    <a:ext uri="{9D8B030D-6E8A-4147-A177-3AD203B41FA5}">
                      <a16:colId xmlns:a16="http://schemas.microsoft.com/office/drawing/2014/main" val="20000"/>
                    </a:ext>
                  </a:extLst>
                </a:gridCol>
                <a:gridCol w="2267712">
                  <a:extLst>
                    <a:ext uri="{9D8B030D-6E8A-4147-A177-3AD203B41FA5}">
                      <a16:colId xmlns:a16="http://schemas.microsoft.com/office/drawing/2014/main" val="20001"/>
                    </a:ext>
                  </a:extLst>
                </a:gridCol>
                <a:gridCol w="2148840">
                  <a:extLst>
                    <a:ext uri="{9D8B030D-6E8A-4147-A177-3AD203B41FA5}">
                      <a16:colId xmlns:a16="http://schemas.microsoft.com/office/drawing/2014/main" val="20002"/>
                    </a:ext>
                  </a:extLst>
                </a:gridCol>
                <a:gridCol w="1417320">
                  <a:extLst>
                    <a:ext uri="{9D8B030D-6E8A-4147-A177-3AD203B41FA5}">
                      <a16:colId xmlns:a16="http://schemas.microsoft.com/office/drawing/2014/main" val="20003"/>
                    </a:ext>
                  </a:extLst>
                </a:gridCol>
                <a:gridCol w="2029968">
                  <a:extLst>
                    <a:ext uri="{9D8B030D-6E8A-4147-A177-3AD203B41FA5}">
                      <a16:colId xmlns:a16="http://schemas.microsoft.com/office/drawing/2014/main" val="1168215490"/>
                    </a:ext>
                  </a:extLst>
                </a:gridCol>
                <a:gridCol w="1465875">
                  <a:extLst>
                    <a:ext uri="{9D8B030D-6E8A-4147-A177-3AD203B41FA5}">
                      <a16:colId xmlns:a16="http://schemas.microsoft.com/office/drawing/2014/main" val="1483832941"/>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Use a timeline to identify significant events in the Victorian era. </a:t>
                      </a:r>
                    </a:p>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 Suggest reasons why the Victorian era was a time of rapid scientific development. </a:t>
                      </a:r>
                    </a:p>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 Compare and contrast conditions in factories and houses at the beginning of Victoria's reign to those towards the end.</a:t>
                      </a:r>
                    </a:p>
                    <a:p>
                      <a:pPr marL="171450" indent="-171450" algn="l" defTabSz="914400">
                        <a:buFont typeface="Arial" panose="020B0604020202020204" pitchFamily="34" charset="0"/>
                        <a:buChar char="•"/>
                        <a:defRPr sz="1800">
                          <a:sym typeface="Helvetica Neue"/>
                        </a:defRPr>
                      </a:pPr>
                      <a:r>
                        <a:rPr lang="en-GB" sz="1000" b="1" dirty="0">
                          <a:solidFill>
                            <a:srgbClr val="0070C0"/>
                          </a:solidFill>
                          <a:latin typeface="Calibri" panose="020F0502020204030204" pitchFamily="34" charset="0"/>
                          <a:cs typeface="Calibri" panose="020F0502020204030204" pitchFamily="34" charset="0"/>
                        </a:rPr>
                        <a:t> Recommend suitable sources of evidence to provide an overview of the Victorian era. Justify your answers</a:t>
                      </a:r>
                      <a:r>
                        <a:rPr lang="en-GB" sz="1000" dirty="0">
                          <a:latin typeface="Calibri" panose="020F0502020204030204" pitchFamily="34" charset="0"/>
                          <a:cs typeface="Calibri" panose="020F0502020204030204" pitchFamily="34" charset="0"/>
                        </a:rPr>
                        <a:t>.</a:t>
                      </a:r>
                      <a:endParaRPr sz="10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0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000" b="1" dirty="0">
                          <a:solidFill>
                            <a:srgbClr val="0070C0"/>
                          </a:solidFill>
                          <a:latin typeface="Calibri" panose="020F0502020204030204" pitchFamily="34" charset="0"/>
                          <a:cs typeface="Calibri" panose="020F0502020204030204" pitchFamily="34" charset="0"/>
                        </a:rPr>
                        <a:t>Summarise a story by Charles Dickens or one of the Brontë sisters. </a:t>
                      </a:r>
                    </a:p>
                    <a:p>
                      <a:pPr marL="171450" indent="-171450" algn="l" defTabSz="914400">
                        <a:buFont typeface="Arial" panose="020B0604020202020204" pitchFamily="34" charset="0"/>
                        <a:buChar char="•"/>
                        <a:defRPr sz="1800"/>
                      </a:pPr>
                      <a:r>
                        <a:rPr lang="en-GB" sz="1000" b="1" dirty="0">
                          <a:solidFill>
                            <a:srgbClr val="0070C0"/>
                          </a:solidFill>
                          <a:latin typeface="Calibri" panose="020F0502020204030204" pitchFamily="34" charset="0"/>
                          <a:cs typeface="Calibri" panose="020F0502020204030204" pitchFamily="34" charset="0"/>
                        </a:rPr>
                        <a:t> Do you agree? The growth in literacy and printed materials during the Victorian era contributed to the use of propaganda during the First World War.</a:t>
                      </a:r>
                      <a:endParaRPr sz="1000" b="1" dirty="0">
                        <a:solidFill>
                          <a:srgbClr val="0070C0"/>
                        </a:solidFill>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endParaRPr sz="10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endParaRPr sz="10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0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What impact did the Industrial Revolution have on political and social organisation in the 19th century? </a:t>
                      </a:r>
                    </a:p>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Use multiple sources of evidence to explain the concept of the 'middle classes’. </a:t>
                      </a:r>
                    </a:p>
                    <a:p>
                      <a:pPr marL="171450" indent="-171450" algn="l" defTabSz="914400">
                        <a:buFont typeface="Arial" panose="020B0604020202020204" pitchFamily="34" charset="0"/>
                        <a:buChar char="•"/>
                        <a:defRPr sz="1800">
                          <a:sym typeface="Helvetica Neue"/>
                        </a:defRPr>
                      </a:pPr>
                      <a:r>
                        <a:rPr lang="en-GB" sz="1000" b="1" dirty="0">
                          <a:solidFill>
                            <a:srgbClr val="0070C0"/>
                          </a:solidFill>
                          <a:latin typeface="Calibri" panose="020F0502020204030204" pitchFamily="34" charset="0"/>
                          <a:cs typeface="Calibri" panose="020F0502020204030204" pitchFamily="34" charset="0"/>
                        </a:rPr>
                        <a:t> Investigate reforms in health and education during the Victorian era. </a:t>
                      </a:r>
                    </a:p>
                    <a:p>
                      <a:pPr marL="171450" indent="-171450" algn="l" defTabSz="914400">
                        <a:buFont typeface="Arial" panose="020B0604020202020204" pitchFamily="34" charset="0"/>
                        <a:buChar char="•"/>
                        <a:defRPr sz="1800">
                          <a:sym typeface="Helvetica Neue"/>
                        </a:defRPr>
                      </a:pPr>
                      <a:r>
                        <a:rPr lang="en-GB" sz="1000" b="1" dirty="0">
                          <a:solidFill>
                            <a:srgbClr val="0070C0"/>
                          </a:solidFill>
                          <a:latin typeface="Calibri" panose="020F0502020204030204" pitchFamily="34" charset="0"/>
                          <a:cs typeface="Calibri" panose="020F0502020204030204" pitchFamily="34" charset="0"/>
                        </a:rPr>
                        <a:t>Do you agree? Without the Industrial Revolution there would not have been any middle classes.</a:t>
                      </a:r>
                      <a:endParaRPr sz="100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 What do you think was the impact of Alexander Graham Bell's invention? </a:t>
                      </a:r>
                    </a:p>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 Explain the influence of significant Victorian authors on people's daily lives.</a:t>
                      </a:r>
                      <a:endParaRPr sz="10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0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Compare and contrast rural and urban settlements before and after the Industrial Revolution</a:t>
                      </a:r>
                    </a:p>
                    <a:p>
                      <a:pPr marL="171450" indent="-171450" algn="l" defTabSz="914400">
                        <a:buFont typeface="Arial" panose="020B0604020202020204" pitchFamily="34" charset="0"/>
                        <a:buChar char="•"/>
                        <a:defRPr sz="1800">
                          <a:sym typeface="Helvetica Neue"/>
                        </a:defRPr>
                      </a:pPr>
                      <a:r>
                        <a:rPr lang="en-GB" sz="1000" b="1" dirty="0">
                          <a:solidFill>
                            <a:srgbClr val="0070C0"/>
                          </a:solidFill>
                          <a:latin typeface="Calibri" panose="020F0502020204030204" pitchFamily="34" charset="0"/>
                          <a:cs typeface="Calibri" panose="020F0502020204030204" pitchFamily="34" charset="0"/>
                        </a:rPr>
                        <a:t> Do you agree? Factory owners were very concerned about the health and welfare of their workers. Justify your answer. </a:t>
                      </a:r>
                      <a:endParaRPr sz="100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464789">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000" b="1" dirty="0">
                          <a:solidFill>
                            <a:srgbClr val="0070C0"/>
                          </a:solidFill>
                          <a:latin typeface="Calibri" panose="020F0502020204030204" pitchFamily="34" charset="0"/>
                          <a:cs typeface="Calibri" panose="020F0502020204030204" pitchFamily="34" charset="0"/>
                        </a:rPr>
                        <a:t>Do you agree? The main reason for the end of the British Empire was the First World War. </a:t>
                      </a:r>
                      <a:endParaRPr sz="100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0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0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Explain some of the consequences, positive and negative, of Britain's empire. </a:t>
                      </a:r>
                    </a:p>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 How did trade change during the Victorian period?</a:t>
                      </a:r>
                    </a:p>
                    <a:p>
                      <a:pPr marL="171450" indent="-171450" algn="l" defTabSz="914400">
                        <a:buFont typeface="Arial" panose="020B0604020202020204" pitchFamily="34" charset="0"/>
                        <a:buChar char="•"/>
                        <a:defRPr sz="1800">
                          <a:sym typeface="Helvetica Neue"/>
                        </a:defRPr>
                      </a:pPr>
                      <a:r>
                        <a:rPr lang="en-GB" sz="1000" b="1" dirty="0">
                          <a:solidFill>
                            <a:srgbClr val="0070C0"/>
                          </a:solidFill>
                          <a:latin typeface="Calibri" panose="020F0502020204030204" pitchFamily="34" charset="0"/>
                          <a:cs typeface="Calibri" panose="020F0502020204030204" pitchFamily="34" charset="0"/>
                        </a:rPr>
                        <a:t>Investigate the significant achievements of Mary Kingsley. </a:t>
                      </a:r>
                    </a:p>
                    <a:p>
                      <a:pPr marL="171450" indent="-171450" algn="l" defTabSz="914400">
                        <a:buFont typeface="Arial" panose="020B0604020202020204" pitchFamily="34" charset="0"/>
                        <a:buChar char="•"/>
                        <a:defRPr sz="1800">
                          <a:sym typeface="Helvetica Neue"/>
                        </a:defRPr>
                      </a:pPr>
                      <a:r>
                        <a:rPr lang="en-GB" sz="1000" b="1" dirty="0">
                          <a:solidFill>
                            <a:srgbClr val="0070C0"/>
                          </a:solidFill>
                          <a:latin typeface="Calibri" panose="020F0502020204030204" pitchFamily="34" charset="0"/>
                          <a:cs typeface="Calibri" panose="020F0502020204030204" pitchFamily="34" charset="0"/>
                        </a:rPr>
                        <a:t>Do you agree? Settlements and colonies are the same thing.</a:t>
                      </a:r>
                      <a:endParaRPr sz="100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0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2012337959"/>
                  </a:ext>
                </a:extLst>
              </a:tr>
            </a:tbl>
          </a:graphicData>
        </a:graphic>
      </p:graphicFrame>
      <p:sp>
        <p:nvSpPr>
          <p:cNvPr id="26" name="Location">
            <a:extLst>
              <a:ext uri="{FF2B5EF4-FFF2-40B4-BE49-F238E27FC236}">
                <a16:creationId xmlns:a16="http://schemas.microsoft.com/office/drawing/2014/main" id="{78DD7088-3ACC-401B-91F5-886886E5D1AC}"/>
              </a:ext>
            </a:extLst>
          </p:cNvPr>
          <p:cNvSpPr txBox="1"/>
          <p:nvPr/>
        </p:nvSpPr>
        <p:spPr>
          <a:xfrm>
            <a:off x="9244063" y="1519636"/>
            <a:ext cx="733506"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Settlements</a:t>
            </a:r>
            <a:endParaRPr dirty="0"/>
          </a:p>
        </p:txBody>
      </p:sp>
      <p:grpSp>
        <p:nvGrpSpPr>
          <p:cNvPr id="37" name="Group 36">
            <a:extLst>
              <a:ext uri="{FF2B5EF4-FFF2-40B4-BE49-F238E27FC236}">
                <a16:creationId xmlns:a16="http://schemas.microsoft.com/office/drawing/2014/main" id="{2FC62B85-E61B-47EC-AA36-78703AF213F2}"/>
              </a:ext>
            </a:extLst>
          </p:cNvPr>
          <p:cNvGrpSpPr/>
          <p:nvPr/>
        </p:nvGrpSpPr>
        <p:grpSpPr>
          <a:xfrm>
            <a:off x="2363628" y="953059"/>
            <a:ext cx="731788" cy="689883"/>
            <a:chOff x="0" y="0"/>
            <a:chExt cx="1393992" cy="1331996"/>
          </a:xfrm>
        </p:grpSpPr>
        <p:sp>
          <p:nvSpPr>
            <p:cNvPr id="38" name="Shape 919">
              <a:extLst>
                <a:ext uri="{FF2B5EF4-FFF2-40B4-BE49-F238E27FC236}">
                  <a16:creationId xmlns:a16="http://schemas.microsoft.com/office/drawing/2014/main" id="{29A1F330-49E7-4AC2-BFEE-BB4EFEFE97FA}"/>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1"/>
                    <a:pt x="1393992" y="836030"/>
                    <a:pt x="1146009" y="1084013"/>
                  </a:cubicBezTo>
                  <a:cubicBezTo>
                    <a:pt x="898026" y="1331996"/>
                    <a:pt x="495966" y="1331996"/>
                    <a:pt x="247983" y="1084013"/>
                  </a:cubicBezTo>
                  <a:cubicBezTo>
                    <a:pt x="0" y="836030"/>
                    <a:pt x="0" y="433971"/>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39" name="Shape 921">
              <a:extLst>
                <a:ext uri="{FF2B5EF4-FFF2-40B4-BE49-F238E27FC236}">
                  <a16:creationId xmlns:a16="http://schemas.microsoft.com/office/drawing/2014/main" id="{31931BDF-C5EA-4B1E-B48D-63670FF48455}"/>
                </a:ext>
              </a:extLst>
            </p:cNvPr>
            <p:cNvSpPr/>
            <p:nvPr/>
          </p:nvSpPr>
          <p:spPr>
            <a:xfrm>
              <a:off x="389638" y="919255"/>
              <a:ext cx="67015" cy="67011"/>
            </a:xfrm>
            <a:custGeom>
              <a:avLst/>
              <a:gdLst/>
              <a:ahLst/>
              <a:cxnLst/>
              <a:rect l="0" t="0" r="0" b="0"/>
              <a:pathLst>
                <a:path w="67015" h="67011">
                  <a:moveTo>
                    <a:pt x="32355" y="0"/>
                  </a:moveTo>
                  <a:cubicBezTo>
                    <a:pt x="50852" y="0"/>
                    <a:pt x="67015" y="16163"/>
                    <a:pt x="67015" y="34660"/>
                  </a:cubicBezTo>
                  <a:cubicBezTo>
                    <a:pt x="67015" y="48532"/>
                    <a:pt x="57923" y="59795"/>
                    <a:pt x="45574" y="64560"/>
                  </a:cubicBezTo>
                  <a:lnTo>
                    <a:pt x="32370" y="67011"/>
                  </a:lnTo>
                  <a:lnTo>
                    <a:pt x="32341" y="67011"/>
                  </a:lnTo>
                  <a:lnTo>
                    <a:pt x="19497" y="64560"/>
                  </a:lnTo>
                  <a:cubicBezTo>
                    <a:pt x="7796" y="59795"/>
                    <a:pt x="0" y="48532"/>
                    <a:pt x="0" y="34660"/>
                  </a:cubicBezTo>
                  <a:cubicBezTo>
                    <a:pt x="0" y="16163"/>
                    <a:pt x="13859" y="0"/>
                    <a:pt x="3235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0" name="Shape 922">
              <a:extLst>
                <a:ext uri="{FF2B5EF4-FFF2-40B4-BE49-F238E27FC236}">
                  <a16:creationId xmlns:a16="http://schemas.microsoft.com/office/drawing/2014/main" id="{70E16183-0088-48F7-8EFA-0446253EB934}"/>
                </a:ext>
              </a:extLst>
            </p:cNvPr>
            <p:cNvSpPr/>
            <p:nvPr/>
          </p:nvSpPr>
          <p:spPr>
            <a:xfrm>
              <a:off x="403524" y="794445"/>
              <a:ext cx="258177" cy="106313"/>
            </a:xfrm>
            <a:custGeom>
              <a:avLst/>
              <a:gdLst/>
              <a:ahLst/>
              <a:cxnLst/>
              <a:rect l="0" t="0" r="0" b="0"/>
              <a:pathLst>
                <a:path w="258177" h="106313">
                  <a:moveTo>
                    <a:pt x="18496" y="0"/>
                  </a:moveTo>
                  <a:lnTo>
                    <a:pt x="258177" y="0"/>
                  </a:lnTo>
                  <a:lnTo>
                    <a:pt x="258177" y="36993"/>
                  </a:lnTo>
                  <a:lnTo>
                    <a:pt x="39298" y="36993"/>
                  </a:lnTo>
                  <a:lnTo>
                    <a:pt x="39298" y="106313"/>
                  </a:lnTo>
                  <a:lnTo>
                    <a:pt x="32355" y="104008"/>
                  </a:lnTo>
                  <a:cubicBezTo>
                    <a:pt x="23108" y="99397"/>
                    <a:pt x="13860" y="99397"/>
                    <a:pt x="6943" y="104008"/>
                  </a:cubicBezTo>
                  <a:lnTo>
                    <a:pt x="0" y="106313"/>
                  </a:lnTo>
                  <a:lnTo>
                    <a:pt x="0" y="18497"/>
                  </a:lnTo>
                  <a:cubicBezTo>
                    <a:pt x="0" y="9248"/>
                    <a:pt x="9248" y="0"/>
                    <a:pt x="184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1" name="Shape 923">
              <a:extLst>
                <a:ext uri="{FF2B5EF4-FFF2-40B4-BE49-F238E27FC236}">
                  <a16:creationId xmlns:a16="http://schemas.microsoft.com/office/drawing/2014/main" id="{F936E460-D801-470B-AADB-C38E104156CC}"/>
                </a:ext>
              </a:extLst>
            </p:cNvPr>
            <p:cNvSpPr/>
            <p:nvPr/>
          </p:nvSpPr>
          <p:spPr>
            <a:xfrm>
              <a:off x="507502" y="287337"/>
              <a:ext cx="154198" cy="369572"/>
            </a:xfrm>
            <a:custGeom>
              <a:avLst/>
              <a:gdLst/>
              <a:ahLst/>
              <a:cxnLst/>
              <a:rect l="0" t="0" r="0" b="0"/>
              <a:pathLst>
                <a:path w="154198" h="369572">
                  <a:moveTo>
                    <a:pt x="154198" y="0"/>
                  </a:moveTo>
                  <a:lnTo>
                    <a:pt x="154198" y="187988"/>
                  </a:lnTo>
                  <a:lnTo>
                    <a:pt x="110951" y="213605"/>
                  </a:lnTo>
                  <a:cubicBezTo>
                    <a:pt x="92455" y="225186"/>
                    <a:pt x="108646" y="250598"/>
                    <a:pt x="124809" y="241349"/>
                  </a:cubicBezTo>
                  <a:lnTo>
                    <a:pt x="154198" y="223719"/>
                  </a:lnTo>
                  <a:lnTo>
                    <a:pt x="154198" y="369572"/>
                  </a:lnTo>
                  <a:lnTo>
                    <a:pt x="151497" y="369303"/>
                  </a:lnTo>
                  <a:cubicBezTo>
                    <a:pt x="65470" y="351955"/>
                    <a:pt x="0" y="276876"/>
                    <a:pt x="0" y="185892"/>
                  </a:cubicBezTo>
                  <a:cubicBezTo>
                    <a:pt x="0" y="94908"/>
                    <a:pt x="65470" y="18065"/>
                    <a:pt x="151497" y="276"/>
                  </a:cubicBezTo>
                  <a:lnTo>
                    <a:pt x="15419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2" name="Shape 924">
              <a:extLst>
                <a:ext uri="{FF2B5EF4-FFF2-40B4-BE49-F238E27FC236}">
                  <a16:creationId xmlns:a16="http://schemas.microsoft.com/office/drawing/2014/main" id="{31080447-20C4-4622-BDA8-B10DE725114F}"/>
                </a:ext>
              </a:extLst>
            </p:cNvPr>
            <p:cNvSpPr/>
            <p:nvPr/>
          </p:nvSpPr>
          <p:spPr>
            <a:xfrm>
              <a:off x="937339" y="919252"/>
              <a:ext cx="67015" cy="67014"/>
            </a:xfrm>
            <a:custGeom>
              <a:avLst/>
              <a:gdLst/>
              <a:ahLst/>
              <a:cxnLst/>
              <a:rect l="0" t="0" r="0" b="0"/>
              <a:pathLst>
                <a:path w="67015" h="67014">
                  <a:moveTo>
                    <a:pt x="34661" y="0"/>
                  </a:moveTo>
                  <a:cubicBezTo>
                    <a:pt x="53156" y="0"/>
                    <a:pt x="67015" y="16165"/>
                    <a:pt x="67015" y="34661"/>
                  </a:cubicBezTo>
                  <a:cubicBezTo>
                    <a:pt x="67015" y="48533"/>
                    <a:pt x="59219" y="59796"/>
                    <a:pt x="47519" y="64561"/>
                  </a:cubicBezTo>
                  <a:lnTo>
                    <a:pt x="34667" y="67014"/>
                  </a:lnTo>
                  <a:lnTo>
                    <a:pt x="34655" y="67014"/>
                  </a:lnTo>
                  <a:lnTo>
                    <a:pt x="21442" y="64561"/>
                  </a:lnTo>
                  <a:cubicBezTo>
                    <a:pt x="9092" y="59796"/>
                    <a:pt x="0" y="48533"/>
                    <a:pt x="0" y="34661"/>
                  </a:cubicBezTo>
                  <a:cubicBezTo>
                    <a:pt x="0" y="16165"/>
                    <a:pt x="16165" y="0"/>
                    <a:pt x="3466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3" name="Shape 925">
              <a:extLst>
                <a:ext uri="{FF2B5EF4-FFF2-40B4-BE49-F238E27FC236}">
                  <a16:creationId xmlns:a16="http://schemas.microsoft.com/office/drawing/2014/main" id="{9949D334-F216-4EBA-86A6-5C17A7190A64}"/>
                </a:ext>
              </a:extLst>
            </p:cNvPr>
            <p:cNvSpPr/>
            <p:nvPr/>
          </p:nvSpPr>
          <p:spPr>
            <a:xfrm>
              <a:off x="664643" y="919252"/>
              <a:ext cx="67015" cy="67014"/>
            </a:xfrm>
            <a:custGeom>
              <a:avLst/>
              <a:gdLst/>
              <a:ahLst/>
              <a:cxnLst/>
              <a:rect l="0" t="0" r="0" b="0"/>
              <a:pathLst>
                <a:path w="67015" h="67014">
                  <a:moveTo>
                    <a:pt x="32356" y="0"/>
                  </a:moveTo>
                  <a:cubicBezTo>
                    <a:pt x="50852" y="0"/>
                    <a:pt x="67015" y="16165"/>
                    <a:pt x="67015" y="34661"/>
                  </a:cubicBezTo>
                  <a:cubicBezTo>
                    <a:pt x="67015" y="48533"/>
                    <a:pt x="57924" y="59796"/>
                    <a:pt x="45574" y="64561"/>
                  </a:cubicBezTo>
                  <a:lnTo>
                    <a:pt x="32362" y="67014"/>
                  </a:lnTo>
                  <a:lnTo>
                    <a:pt x="32350" y="67014"/>
                  </a:lnTo>
                  <a:lnTo>
                    <a:pt x="19497" y="64561"/>
                  </a:lnTo>
                  <a:cubicBezTo>
                    <a:pt x="7796" y="59796"/>
                    <a:pt x="0" y="48533"/>
                    <a:pt x="0" y="34661"/>
                  </a:cubicBezTo>
                  <a:cubicBezTo>
                    <a:pt x="0" y="16165"/>
                    <a:pt x="13860" y="0"/>
                    <a:pt x="3235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4" name="Shape 926">
              <a:extLst>
                <a:ext uri="{FF2B5EF4-FFF2-40B4-BE49-F238E27FC236}">
                  <a16:creationId xmlns:a16="http://schemas.microsoft.com/office/drawing/2014/main" id="{1EC224B3-54DC-44C5-977D-E0E4A141D1B6}"/>
                </a:ext>
              </a:extLst>
            </p:cNvPr>
            <p:cNvSpPr/>
            <p:nvPr/>
          </p:nvSpPr>
          <p:spPr>
            <a:xfrm>
              <a:off x="661701" y="696816"/>
              <a:ext cx="328797" cy="203943"/>
            </a:xfrm>
            <a:custGeom>
              <a:avLst/>
              <a:gdLst/>
              <a:ahLst/>
              <a:cxnLst/>
              <a:rect l="0" t="0" r="0" b="0"/>
              <a:pathLst>
                <a:path w="328797" h="203943">
                  <a:moveTo>
                    <a:pt x="35310" y="0"/>
                  </a:moveTo>
                  <a:cubicBezTo>
                    <a:pt x="44551" y="0"/>
                    <a:pt x="53792" y="6353"/>
                    <a:pt x="53792" y="19059"/>
                  </a:cubicBezTo>
                  <a:lnTo>
                    <a:pt x="53795" y="97630"/>
                  </a:lnTo>
                  <a:lnTo>
                    <a:pt x="317244" y="97630"/>
                  </a:lnTo>
                  <a:cubicBezTo>
                    <a:pt x="324187" y="102240"/>
                    <a:pt x="328797" y="109183"/>
                    <a:pt x="328797" y="116126"/>
                  </a:cubicBezTo>
                  <a:lnTo>
                    <a:pt x="328797" y="203943"/>
                  </a:lnTo>
                  <a:lnTo>
                    <a:pt x="321854" y="201638"/>
                  </a:lnTo>
                  <a:cubicBezTo>
                    <a:pt x="314911" y="197026"/>
                    <a:pt x="305689" y="197026"/>
                    <a:pt x="296441" y="201638"/>
                  </a:cubicBezTo>
                  <a:lnTo>
                    <a:pt x="289498" y="203943"/>
                  </a:lnTo>
                  <a:lnTo>
                    <a:pt x="289498" y="134622"/>
                  </a:lnTo>
                  <a:lnTo>
                    <a:pt x="53792" y="134622"/>
                  </a:lnTo>
                  <a:lnTo>
                    <a:pt x="53792" y="203943"/>
                  </a:lnTo>
                  <a:lnTo>
                    <a:pt x="49182" y="201638"/>
                  </a:lnTo>
                  <a:cubicBezTo>
                    <a:pt x="39934" y="199331"/>
                    <a:pt x="30686" y="197026"/>
                    <a:pt x="23771" y="201638"/>
                  </a:cubicBezTo>
                  <a:lnTo>
                    <a:pt x="16828" y="203943"/>
                  </a:lnTo>
                  <a:lnTo>
                    <a:pt x="16828" y="134622"/>
                  </a:lnTo>
                  <a:lnTo>
                    <a:pt x="0" y="134622"/>
                  </a:lnTo>
                  <a:lnTo>
                    <a:pt x="0" y="97630"/>
                  </a:lnTo>
                  <a:lnTo>
                    <a:pt x="16828" y="97630"/>
                  </a:lnTo>
                  <a:lnTo>
                    <a:pt x="16828" y="19059"/>
                  </a:lnTo>
                  <a:cubicBezTo>
                    <a:pt x="16828" y="6353"/>
                    <a:pt x="26069" y="0"/>
                    <a:pt x="3531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5" name="Shape 927">
              <a:extLst>
                <a:ext uri="{FF2B5EF4-FFF2-40B4-BE49-F238E27FC236}">
                  <a16:creationId xmlns:a16="http://schemas.microsoft.com/office/drawing/2014/main" id="{90089D82-EDA8-4AE2-A938-A0C1D9D1A1A8}"/>
                </a:ext>
              </a:extLst>
            </p:cNvPr>
            <p:cNvSpPr/>
            <p:nvPr/>
          </p:nvSpPr>
          <p:spPr>
            <a:xfrm>
              <a:off x="661701" y="283736"/>
              <a:ext cx="224789" cy="376683"/>
            </a:xfrm>
            <a:custGeom>
              <a:avLst/>
              <a:gdLst/>
              <a:ahLst/>
              <a:cxnLst/>
              <a:rect l="0" t="0" r="0" b="0"/>
              <a:pathLst>
                <a:path w="224789" h="376683">
                  <a:moveTo>
                    <a:pt x="35291" y="0"/>
                  </a:moveTo>
                  <a:lnTo>
                    <a:pt x="35298" y="0"/>
                  </a:lnTo>
                  <a:lnTo>
                    <a:pt x="73291" y="3877"/>
                  </a:lnTo>
                  <a:cubicBezTo>
                    <a:pt x="159319" y="21666"/>
                    <a:pt x="224789" y="98509"/>
                    <a:pt x="224789" y="189493"/>
                  </a:cubicBezTo>
                  <a:cubicBezTo>
                    <a:pt x="224789" y="293475"/>
                    <a:pt x="139277" y="376683"/>
                    <a:pt x="35295" y="376683"/>
                  </a:cubicBezTo>
                  <a:lnTo>
                    <a:pt x="0" y="373173"/>
                  </a:lnTo>
                  <a:lnTo>
                    <a:pt x="0" y="227320"/>
                  </a:lnTo>
                  <a:lnTo>
                    <a:pt x="51486" y="196433"/>
                  </a:lnTo>
                  <a:lnTo>
                    <a:pt x="51486" y="39297"/>
                  </a:lnTo>
                  <a:cubicBezTo>
                    <a:pt x="51486" y="28897"/>
                    <a:pt x="43397" y="23697"/>
                    <a:pt x="35309" y="23697"/>
                  </a:cubicBezTo>
                  <a:cubicBezTo>
                    <a:pt x="27220" y="23697"/>
                    <a:pt x="19131" y="28897"/>
                    <a:pt x="19131" y="39297"/>
                  </a:cubicBezTo>
                  <a:lnTo>
                    <a:pt x="19157" y="39272"/>
                  </a:lnTo>
                  <a:lnTo>
                    <a:pt x="19157" y="180242"/>
                  </a:lnTo>
                  <a:lnTo>
                    <a:pt x="0" y="191589"/>
                  </a:lnTo>
                  <a:lnTo>
                    <a:pt x="0" y="3601"/>
                  </a:lnTo>
                  <a:lnTo>
                    <a:pt x="352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46" name="Physical…">
            <a:extLst>
              <a:ext uri="{FF2B5EF4-FFF2-40B4-BE49-F238E27FC236}">
                <a16:creationId xmlns:a16="http://schemas.microsoft.com/office/drawing/2014/main" id="{C1D4EFF9-8CF2-4C3B-B53C-4B5D148B589E}"/>
              </a:ext>
            </a:extLst>
          </p:cNvPr>
          <p:cNvSpPr txBox="1"/>
          <p:nvPr/>
        </p:nvSpPr>
        <p:spPr>
          <a:xfrm>
            <a:off x="2229193" y="1661793"/>
            <a:ext cx="86622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Main Events</a:t>
            </a:r>
            <a:endParaRPr dirty="0"/>
          </a:p>
        </p:txBody>
      </p:sp>
      <p:sp>
        <p:nvSpPr>
          <p:cNvPr id="66" name="Techniques">
            <a:extLst>
              <a:ext uri="{FF2B5EF4-FFF2-40B4-BE49-F238E27FC236}">
                <a16:creationId xmlns:a16="http://schemas.microsoft.com/office/drawing/2014/main" id="{9DE359A6-41D3-45A4-90B4-0763A1140628}"/>
              </a:ext>
            </a:extLst>
          </p:cNvPr>
          <p:cNvSpPr txBox="1"/>
          <p:nvPr/>
        </p:nvSpPr>
        <p:spPr>
          <a:xfrm>
            <a:off x="3757216" y="1662631"/>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Society</a:t>
            </a:r>
            <a:endParaRPr dirty="0"/>
          </a:p>
        </p:txBody>
      </p:sp>
      <p:sp>
        <p:nvSpPr>
          <p:cNvPr id="76" name="Physical…">
            <a:extLst>
              <a:ext uri="{FF2B5EF4-FFF2-40B4-BE49-F238E27FC236}">
                <a16:creationId xmlns:a16="http://schemas.microsoft.com/office/drawing/2014/main" id="{B6050738-120A-48CB-AAC3-023D203D46B0}"/>
              </a:ext>
            </a:extLst>
          </p:cNvPr>
          <p:cNvSpPr txBox="1"/>
          <p:nvPr/>
        </p:nvSpPr>
        <p:spPr>
          <a:xfrm>
            <a:off x="7239578" y="1631732"/>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Travel and Exploration</a:t>
            </a:r>
            <a:endParaRPr dirty="0"/>
          </a:p>
        </p:txBody>
      </p:sp>
      <p:grpSp>
        <p:nvGrpSpPr>
          <p:cNvPr id="94" name="Group 93">
            <a:extLst>
              <a:ext uri="{FF2B5EF4-FFF2-40B4-BE49-F238E27FC236}">
                <a16:creationId xmlns:a16="http://schemas.microsoft.com/office/drawing/2014/main" id="{3147CDB7-685F-478E-92F2-601763BCB2E2}"/>
              </a:ext>
            </a:extLst>
          </p:cNvPr>
          <p:cNvGrpSpPr/>
          <p:nvPr/>
        </p:nvGrpSpPr>
        <p:grpSpPr>
          <a:xfrm>
            <a:off x="4087791" y="904784"/>
            <a:ext cx="696912" cy="699457"/>
            <a:chOff x="0" y="0"/>
            <a:chExt cx="1393992" cy="1331996"/>
          </a:xfrm>
        </p:grpSpPr>
        <p:sp>
          <p:nvSpPr>
            <p:cNvPr id="95" name="Shape 1177">
              <a:extLst>
                <a:ext uri="{FF2B5EF4-FFF2-40B4-BE49-F238E27FC236}">
                  <a16:creationId xmlns:a16="http://schemas.microsoft.com/office/drawing/2014/main" id="{8CB5652D-323D-4F03-A28B-F45A2D6588B5}"/>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96" name="Shape 1179">
              <a:extLst>
                <a:ext uri="{FF2B5EF4-FFF2-40B4-BE49-F238E27FC236}">
                  <a16:creationId xmlns:a16="http://schemas.microsoft.com/office/drawing/2014/main" id="{8B671C75-4795-428D-97AF-6F0804D87EB0}"/>
                </a:ext>
              </a:extLst>
            </p:cNvPr>
            <p:cNvSpPr/>
            <p:nvPr/>
          </p:nvSpPr>
          <p:spPr>
            <a:xfrm>
              <a:off x="361417" y="641124"/>
              <a:ext cx="102223" cy="322252"/>
            </a:xfrm>
            <a:custGeom>
              <a:avLst/>
              <a:gdLst/>
              <a:ahLst/>
              <a:cxnLst/>
              <a:rect l="0" t="0" r="0" b="0"/>
              <a:pathLst>
                <a:path w="102223" h="322252">
                  <a:moveTo>
                    <a:pt x="102223" y="0"/>
                  </a:moveTo>
                  <a:lnTo>
                    <a:pt x="102223" y="52740"/>
                  </a:lnTo>
                  <a:lnTo>
                    <a:pt x="97956" y="73819"/>
                  </a:lnTo>
                  <a:lnTo>
                    <a:pt x="97956" y="90614"/>
                  </a:lnTo>
                  <a:lnTo>
                    <a:pt x="102223" y="89431"/>
                  </a:lnTo>
                  <a:lnTo>
                    <a:pt x="102223" y="115677"/>
                  </a:lnTo>
                  <a:lnTo>
                    <a:pt x="100937" y="116949"/>
                  </a:lnTo>
                  <a:cubicBezTo>
                    <a:pt x="99040" y="120136"/>
                    <a:pt x="97946" y="123849"/>
                    <a:pt x="97946" y="127832"/>
                  </a:cubicBezTo>
                  <a:cubicBezTo>
                    <a:pt x="97946" y="131815"/>
                    <a:pt x="99040" y="135528"/>
                    <a:pt x="100937" y="138711"/>
                  </a:cubicBezTo>
                  <a:lnTo>
                    <a:pt x="102223" y="139978"/>
                  </a:lnTo>
                  <a:lnTo>
                    <a:pt x="102223" y="166475"/>
                  </a:lnTo>
                  <a:lnTo>
                    <a:pt x="95741" y="163826"/>
                  </a:lnTo>
                  <a:lnTo>
                    <a:pt x="95740" y="163825"/>
                  </a:lnTo>
                  <a:cubicBezTo>
                    <a:pt x="90961" y="185321"/>
                    <a:pt x="78485" y="204277"/>
                    <a:pt x="60311" y="217024"/>
                  </a:cubicBezTo>
                  <a:cubicBezTo>
                    <a:pt x="68142" y="225099"/>
                    <a:pt x="81590" y="235845"/>
                    <a:pt x="97955" y="235845"/>
                  </a:cubicBezTo>
                  <a:lnTo>
                    <a:pt x="102223" y="236843"/>
                  </a:lnTo>
                  <a:lnTo>
                    <a:pt x="102223" y="258983"/>
                  </a:lnTo>
                  <a:lnTo>
                    <a:pt x="80024" y="263421"/>
                  </a:lnTo>
                  <a:cubicBezTo>
                    <a:pt x="67549" y="265905"/>
                    <a:pt x="56341" y="272736"/>
                    <a:pt x="48430" y="282647"/>
                  </a:cubicBezTo>
                  <a:lnTo>
                    <a:pt x="34012" y="300660"/>
                  </a:lnTo>
                  <a:lnTo>
                    <a:pt x="102223" y="300660"/>
                  </a:lnTo>
                  <a:lnTo>
                    <a:pt x="102223" y="322252"/>
                  </a:lnTo>
                  <a:lnTo>
                    <a:pt x="11531" y="322252"/>
                  </a:lnTo>
                  <a:cubicBezTo>
                    <a:pt x="7372" y="322252"/>
                    <a:pt x="3592" y="319876"/>
                    <a:pt x="1782" y="316122"/>
                  </a:cubicBezTo>
                  <a:cubicBezTo>
                    <a:pt x="0" y="312369"/>
                    <a:pt x="486" y="307941"/>
                    <a:pt x="3078" y="304700"/>
                  </a:cubicBezTo>
                  <a:lnTo>
                    <a:pt x="31540" y="269136"/>
                  </a:lnTo>
                  <a:cubicBezTo>
                    <a:pt x="39670" y="258982"/>
                    <a:pt x="50282" y="251205"/>
                    <a:pt x="62190" y="246371"/>
                  </a:cubicBezTo>
                  <a:cubicBezTo>
                    <a:pt x="45501" y="235759"/>
                    <a:pt x="35592" y="221204"/>
                    <a:pt x="34944" y="220232"/>
                  </a:cubicBezTo>
                  <a:cubicBezTo>
                    <a:pt x="33215" y="217639"/>
                    <a:pt x="32702" y="214452"/>
                    <a:pt x="33485" y="211455"/>
                  </a:cubicBezTo>
                  <a:cubicBezTo>
                    <a:pt x="34295" y="208458"/>
                    <a:pt x="36321" y="205947"/>
                    <a:pt x="39102" y="204569"/>
                  </a:cubicBezTo>
                  <a:cubicBezTo>
                    <a:pt x="62083" y="193093"/>
                    <a:pt x="76341" y="170003"/>
                    <a:pt x="76341" y="144323"/>
                  </a:cubicBezTo>
                  <a:lnTo>
                    <a:pt x="76341" y="73817"/>
                  </a:lnTo>
                  <a:cubicBezTo>
                    <a:pt x="76341" y="46212"/>
                    <a:pt x="85819" y="20764"/>
                    <a:pt x="101677" y="560"/>
                  </a:cubicBezTo>
                  <a:lnTo>
                    <a:pt x="10222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7" name="Shape 1180">
              <a:extLst>
                <a:ext uri="{FF2B5EF4-FFF2-40B4-BE49-F238E27FC236}">
                  <a16:creationId xmlns:a16="http://schemas.microsoft.com/office/drawing/2014/main" id="{0BA30BFC-3681-42E7-869B-5E27D2EFFF25}"/>
                </a:ext>
              </a:extLst>
            </p:cNvPr>
            <p:cNvSpPr/>
            <p:nvPr/>
          </p:nvSpPr>
          <p:spPr>
            <a:xfrm>
              <a:off x="426956" y="409129"/>
              <a:ext cx="36683" cy="122187"/>
            </a:xfrm>
            <a:custGeom>
              <a:avLst/>
              <a:gdLst/>
              <a:ahLst/>
              <a:cxnLst/>
              <a:rect l="0" t="0" r="0" b="0"/>
              <a:pathLst>
                <a:path w="36683" h="122187">
                  <a:moveTo>
                    <a:pt x="36683" y="0"/>
                  </a:moveTo>
                  <a:lnTo>
                    <a:pt x="36683" y="35776"/>
                  </a:lnTo>
                  <a:lnTo>
                    <a:pt x="21612" y="35776"/>
                  </a:lnTo>
                  <a:lnTo>
                    <a:pt x="21612" y="57378"/>
                  </a:lnTo>
                  <a:lnTo>
                    <a:pt x="36683" y="57378"/>
                  </a:lnTo>
                  <a:lnTo>
                    <a:pt x="36683" y="122187"/>
                  </a:lnTo>
                  <a:lnTo>
                    <a:pt x="32404" y="122187"/>
                  </a:lnTo>
                  <a:cubicBezTo>
                    <a:pt x="26436" y="122187"/>
                    <a:pt x="21603" y="117353"/>
                    <a:pt x="21603" y="111385"/>
                  </a:cubicBezTo>
                  <a:lnTo>
                    <a:pt x="21603" y="78980"/>
                  </a:lnTo>
                  <a:lnTo>
                    <a:pt x="10801" y="78980"/>
                  </a:lnTo>
                  <a:cubicBezTo>
                    <a:pt x="4834" y="78980"/>
                    <a:pt x="0" y="74146"/>
                    <a:pt x="0" y="68178"/>
                  </a:cubicBezTo>
                  <a:lnTo>
                    <a:pt x="0" y="24972"/>
                  </a:lnTo>
                  <a:cubicBezTo>
                    <a:pt x="0" y="23675"/>
                    <a:pt x="324" y="22433"/>
                    <a:pt x="756" y="21272"/>
                  </a:cubicBezTo>
                  <a:cubicBezTo>
                    <a:pt x="890" y="20949"/>
                    <a:pt x="1026" y="20651"/>
                    <a:pt x="1187" y="20327"/>
                  </a:cubicBezTo>
                  <a:cubicBezTo>
                    <a:pt x="1619" y="19409"/>
                    <a:pt x="2187" y="18571"/>
                    <a:pt x="2863" y="17815"/>
                  </a:cubicBezTo>
                  <a:cubicBezTo>
                    <a:pt x="3024" y="17653"/>
                    <a:pt x="3160" y="17437"/>
                    <a:pt x="3321" y="17275"/>
                  </a:cubicBezTo>
                  <a:cubicBezTo>
                    <a:pt x="4077" y="16519"/>
                    <a:pt x="4968" y="15844"/>
                    <a:pt x="5968" y="15358"/>
                  </a:cubicBezTo>
                  <a:lnTo>
                    <a:pt x="3668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8" name="Shape 1181">
              <a:extLst>
                <a:ext uri="{FF2B5EF4-FFF2-40B4-BE49-F238E27FC236}">
                  <a16:creationId xmlns:a16="http://schemas.microsoft.com/office/drawing/2014/main" id="{E55DF5FD-B3EC-438C-A5FC-0D4D77694CF5}"/>
                </a:ext>
              </a:extLst>
            </p:cNvPr>
            <p:cNvSpPr/>
            <p:nvPr/>
          </p:nvSpPr>
          <p:spPr>
            <a:xfrm>
              <a:off x="463640" y="693350"/>
              <a:ext cx="92945" cy="270026"/>
            </a:xfrm>
            <a:custGeom>
              <a:avLst/>
              <a:gdLst/>
              <a:ahLst/>
              <a:cxnLst/>
              <a:rect l="0" t="0" r="0" b="0"/>
              <a:pathLst>
                <a:path w="92945" h="270026">
                  <a:moveTo>
                    <a:pt x="92945" y="0"/>
                  </a:moveTo>
                  <a:lnTo>
                    <a:pt x="92945" y="25707"/>
                  </a:lnTo>
                  <a:lnTo>
                    <a:pt x="92938" y="25702"/>
                  </a:lnTo>
                  <a:cubicBezTo>
                    <a:pt x="74711" y="41633"/>
                    <a:pt x="52190" y="51302"/>
                    <a:pt x="28129" y="53515"/>
                  </a:cubicBezTo>
                  <a:lnTo>
                    <a:pt x="28129" y="97210"/>
                  </a:lnTo>
                  <a:cubicBezTo>
                    <a:pt x="28129" y="132963"/>
                    <a:pt x="57185" y="162019"/>
                    <a:pt x="92938" y="162019"/>
                  </a:cubicBezTo>
                  <a:lnTo>
                    <a:pt x="92945" y="162018"/>
                  </a:lnTo>
                  <a:lnTo>
                    <a:pt x="92945" y="183619"/>
                  </a:lnTo>
                  <a:lnTo>
                    <a:pt x="71342" y="180783"/>
                  </a:lnTo>
                  <a:lnTo>
                    <a:pt x="71342" y="183619"/>
                  </a:lnTo>
                  <a:cubicBezTo>
                    <a:pt x="71342" y="192287"/>
                    <a:pt x="76608" y="199983"/>
                    <a:pt x="84304" y="203387"/>
                  </a:cubicBezTo>
                  <a:lnTo>
                    <a:pt x="92945" y="199459"/>
                  </a:lnTo>
                  <a:lnTo>
                    <a:pt x="92945" y="224864"/>
                  </a:lnTo>
                  <a:lnTo>
                    <a:pt x="86631" y="230421"/>
                  </a:lnTo>
                  <a:lnTo>
                    <a:pt x="72211" y="248433"/>
                  </a:lnTo>
                  <a:lnTo>
                    <a:pt x="92945" y="248433"/>
                  </a:lnTo>
                  <a:lnTo>
                    <a:pt x="92945" y="270026"/>
                  </a:lnTo>
                  <a:lnTo>
                    <a:pt x="0" y="270026"/>
                  </a:lnTo>
                  <a:lnTo>
                    <a:pt x="0" y="248433"/>
                  </a:lnTo>
                  <a:lnTo>
                    <a:pt x="44555" y="248433"/>
                  </a:lnTo>
                  <a:lnTo>
                    <a:pt x="68211" y="218864"/>
                  </a:lnTo>
                  <a:cubicBezTo>
                    <a:pt x="60462" y="213382"/>
                    <a:pt x="54682" y="205524"/>
                    <a:pt x="51819" y="196397"/>
                  </a:cubicBezTo>
                  <a:lnTo>
                    <a:pt x="0" y="206757"/>
                  </a:lnTo>
                  <a:lnTo>
                    <a:pt x="0" y="184617"/>
                  </a:lnTo>
                  <a:lnTo>
                    <a:pt x="242" y="184673"/>
                  </a:lnTo>
                  <a:lnTo>
                    <a:pt x="49740" y="174762"/>
                  </a:lnTo>
                  <a:lnTo>
                    <a:pt x="49740" y="172818"/>
                  </a:lnTo>
                  <a:cubicBezTo>
                    <a:pt x="49740" y="172547"/>
                    <a:pt x="49876" y="172305"/>
                    <a:pt x="49903" y="172034"/>
                  </a:cubicBezTo>
                  <a:cubicBezTo>
                    <a:pt x="29839" y="160449"/>
                    <a:pt x="14905" y="141060"/>
                    <a:pt x="9180" y="118000"/>
                  </a:cubicBezTo>
                  <a:lnTo>
                    <a:pt x="0" y="114248"/>
                  </a:lnTo>
                  <a:lnTo>
                    <a:pt x="0" y="87752"/>
                  </a:lnTo>
                  <a:lnTo>
                    <a:pt x="6525" y="94184"/>
                  </a:lnTo>
                  <a:lnTo>
                    <a:pt x="6525" y="56999"/>
                  </a:lnTo>
                  <a:lnTo>
                    <a:pt x="0" y="63451"/>
                  </a:lnTo>
                  <a:lnTo>
                    <a:pt x="0" y="37204"/>
                  </a:lnTo>
                  <a:lnTo>
                    <a:pt x="17337" y="32394"/>
                  </a:lnTo>
                  <a:cubicBezTo>
                    <a:pt x="42316" y="32394"/>
                    <a:pt x="65783" y="22672"/>
                    <a:pt x="83470" y="5012"/>
                  </a:cubicBezTo>
                  <a:lnTo>
                    <a:pt x="85333" y="3148"/>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9" name="Shape 1182">
              <a:extLst>
                <a:ext uri="{FF2B5EF4-FFF2-40B4-BE49-F238E27FC236}">
                  <a16:creationId xmlns:a16="http://schemas.microsoft.com/office/drawing/2014/main" id="{252AE0D1-CE94-45FB-BFA9-CEDE5FC604F3}"/>
                </a:ext>
              </a:extLst>
            </p:cNvPr>
            <p:cNvSpPr/>
            <p:nvPr/>
          </p:nvSpPr>
          <p:spPr>
            <a:xfrm>
              <a:off x="463640" y="466508"/>
              <a:ext cx="92945" cy="227356"/>
            </a:xfrm>
            <a:custGeom>
              <a:avLst/>
              <a:gdLst/>
              <a:ahLst/>
              <a:cxnLst/>
              <a:rect l="0" t="0" r="0" b="0"/>
              <a:pathLst>
                <a:path w="92945" h="227356">
                  <a:moveTo>
                    <a:pt x="0" y="0"/>
                  </a:moveTo>
                  <a:lnTo>
                    <a:pt x="92945" y="0"/>
                  </a:lnTo>
                  <a:lnTo>
                    <a:pt x="92945" y="21604"/>
                  </a:lnTo>
                  <a:lnTo>
                    <a:pt x="6536" y="21604"/>
                  </a:lnTo>
                  <a:lnTo>
                    <a:pt x="6536" y="43207"/>
                  </a:lnTo>
                  <a:lnTo>
                    <a:pt x="92945" y="43207"/>
                  </a:lnTo>
                  <a:lnTo>
                    <a:pt x="92945" y="64810"/>
                  </a:lnTo>
                  <a:lnTo>
                    <a:pt x="38940" y="64810"/>
                  </a:lnTo>
                  <a:lnTo>
                    <a:pt x="38940" y="142715"/>
                  </a:lnTo>
                  <a:cubicBezTo>
                    <a:pt x="45799" y="139205"/>
                    <a:pt x="53010" y="136342"/>
                    <a:pt x="60544" y="134208"/>
                  </a:cubicBezTo>
                  <a:lnTo>
                    <a:pt x="60544" y="97212"/>
                  </a:lnTo>
                  <a:cubicBezTo>
                    <a:pt x="60544" y="91244"/>
                    <a:pt x="65378" y="86411"/>
                    <a:pt x="71345" y="86411"/>
                  </a:cubicBezTo>
                  <a:lnTo>
                    <a:pt x="92945" y="86411"/>
                  </a:lnTo>
                  <a:lnTo>
                    <a:pt x="92945" y="108016"/>
                  </a:lnTo>
                  <a:lnTo>
                    <a:pt x="82147" y="108016"/>
                  </a:lnTo>
                  <a:lnTo>
                    <a:pt x="82147" y="130160"/>
                  </a:lnTo>
                  <a:lnTo>
                    <a:pt x="92945" y="129619"/>
                  </a:lnTo>
                  <a:lnTo>
                    <a:pt x="92945" y="151223"/>
                  </a:lnTo>
                  <a:lnTo>
                    <a:pt x="64071" y="155600"/>
                  </a:lnTo>
                  <a:cubicBezTo>
                    <a:pt x="36692" y="164134"/>
                    <a:pt x="14469" y="184472"/>
                    <a:pt x="3385" y="210631"/>
                  </a:cubicBezTo>
                  <a:lnTo>
                    <a:pt x="0" y="227356"/>
                  </a:lnTo>
                  <a:lnTo>
                    <a:pt x="0" y="174616"/>
                  </a:lnTo>
                  <a:lnTo>
                    <a:pt x="17325" y="156835"/>
                  </a:lnTo>
                  <a:lnTo>
                    <a:pt x="17325" y="64808"/>
                  </a:lnTo>
                  <a:lnTo>
                    <a:pt x="0" y="648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0" name="Shape 1183">
              <a:extLst>
                <a:ext uri="{FF2B5EF4-FFF2-40B4-BE49-F238E27FC236}">
                  <a16:creationId xmlns:a16="http://schemas.microsoft.com/office/drawing/2014/main" id="{3C20B0F9-C6F6-4110-9EE7-F792A036F2AC}"/>
                </a:ext>
              </a:extLst>
            </p:cNvPr>
            <p:cNvSpPr/>
            <p:nvPr/>
          </p:nvSpPr>
          <p:spPr>
            <a:xfrm>
              <a:off x="463640" y="362657"/>
              <a:ext cx="92945" cy="82248"/>
            </a:xfrm>
            <a:custGeom>
              <a:avLst/>
              <a:gdLst/>
              <a:ahLst/>
              <a:cxnLst/>
              <a:rect l="0" t="0" r="0" b="0"/>
              <a:pathLst>
                <a:path w="92945" h="82248">
                  <a:moveTo>
                    <a:pt x="92945" y="0"/>
                  </a:moveTo>
                  <a:lnTo>
                    <a:pt x="92945" y="24109"/>
                  </a:lnTo>
                  <a:lnTo>
                    <a:pt x="19874" y="60644"/>
                  </a:lnTo>
                  <a:lnTo>
                    <a:pt x="92945" y="60644"/>
                  </a:lnTo>
                  <a:lnTo>
                    <a:pt x="92945" y="82248"/>
                  </a:lnTo>
                  <a:lnTo>
                    <a:pt x="0" y="82248"/>
                  </a:lnTo>
                  <a:lnTo>
                    <a:pt x="0" y="46472"/>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1" name="Shape 28677">
              <a:extLst>
                <a:ext uri="{FF2B5EF4-FFF2-40B4-BE49-F238E27FC236}">
                  <a16:creationId xmlns:a16="http://schemas.microsoft.com/office/drawing/2014/main" id="{DDE1239E-FB60-4F65-928B-BE07AC4AF69D}"/>
                </a:ext>
              </a:extLst>
            </p:cNvPr>
            <p:cNvSpPr/>
            <p:nvPr/>
          </p:nvSpPr>
          <p:spPr>
            <a:xfrm>
              <a:off x="556585" y="941783"/>
              <a:ext cx="48608" cy="21592"/>
            </a:xfrm>
            <a:custGeom>
              <a:avLst/>
              <a:gdLst/>
              <a:ahLst/>
              <a:cxnLst/>
              <a:rect l="0" t="0" r="0" b="0"/>
              <a:pathLst>
                <a:path w="48608" h="21592">
                  <a:moveTo>
                    <a:pt x="0" y="0"/>
                  </a:moveTo>
                  <a:lnTo>
                    <a:pt x="48608" y="0"/>
                  </a:lnTo>
                  <a:lnTo>
                    <a:pt x="48608"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2" name="Shape 1185">
              <a:extLst>
                <a:ext uri="{FF2B5EF4-FFF2-40B4-BE49-F238E27FC236}">
                  <a16:creationId xmlns:a16="http://schemas.microsoft.com/office/drawing/2014/main" id="{5AC34FD5-D748-4EA3-8094-0F4A75D66B0B}"/>
                </a:ext>
              </a:extLst>
            </p:cNvPr>
            <p:cNvSpPr/>
            <p:nvPr/>
          </p:nvSpPr>
          <p:spPr>
            <a:xfrm>
              <a:off x="556585" y="831278"/>
              <a:ext cx="48608" cy="86935"/>
            </a:xfrm>
            <a:custGeom>
              <a:avLst/>
              <a:gdLst/>
              <a:ahLst/>
              <a:cxnLst/>
              <a:rect l="0" t="0" r="0" b="0"/>
              <a:pathLst>
                <a:path w="48608" h="86935">
                  <a:moveTo>
                    <a:pt x="48608" y="0"/>
                  </a:moveTo>
                  <a:lnTo>
                    <a:pt x="48608" y="28899"/>
                  </a:lnTo>
                  <a:lnTo>
                    <a:pt x="43018" y="33944"/>
                  </a:lnTo>
                  <a:lnTo>
                    <a:pt x="43207" y="34888"/>
                  </a:lnTo>
                  <a:lnTo>
                    <a:pt x="43207" y="45691"/>
                  </a:lnTo>
                  <a:cubicBezTo>
                    <a:pt x="43207" y="46338"/>
                    <a:pt x="43099" y="47014"/>
                    <a:pt x="43099" y="47688"/>
                  </a:cubicBezTo>
                  <a:lnTo>
                    <a:pt x="48608" y="46586"/>
                  </a:lnTo>
                  <a:lnTo>
                    <a:pt x="48608" y="68601"/>
                  </a:lnTo>
                  <a:lnTo>
                    <a:pt x="25281" y="73266"/>
                  </a:lnTo>
                  <a:cubicBezTo>
                    <a:pt x="19043" y="74508"/>
                    <a:pt x="13122" y="76837"/>
                    <a:pt x="7772" y="80094"/>
                  </a:cubicBezTo>
                  <a:lnTo>
                    <a:pt x="0" y="86935"/>
                  </a:lnTo>
                  <a:lnTo>
                    <a:pt x="0" y="61531"/>
                  </a:lnTo>
                  <a:lnTo>
                    <a:pt x="20469" y="52226"/>
                  </a:lnTo>
                  <a:cubicBezTo>
                    <a:pt x="21145" y="50119"/>
                    <a:pt x="21603" y="47932"/>
                    <a:pt x="21603" y="45691"/>
                  </a:cubicBezTo>
                  <a:lnTo>
                    <a:pt x="21603" y="42774"/>
                  </a:lnTo>
                  <a:cubicBezTo>
                    <a:pt x="14609" y="44583"/>
                    <a:pt x="7400" y="45691"/>
                    <a:pt x="1" y="45691"/>
                  </a:cubicBezTo>
                  <a:lnTo>
                    <a:pt x="0" y="45691"/>
                  </a:lnTo>
                  <a:lnTo>
                    <a:pt x="0" y="24090"/>
                  </a:lnTo>
                  <a:lnTo>
                    <a:pt x="18149" y="21469"/>
                  </a:lnTo>
                  <a:cubicBezTo>
                    <a:pt x="26887" y="18899"/>
                    <a:pt x="34993" y="14516"/>
                    <a:pt x="41917" y="866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3" name="Shape 1186">
              <a:extLst>
                <a:ext uri="{FF2B5EF4-FFF2-40B4-BE49-F238E27FC236}">
                  <a16:creationId xmlns:a16="http://schemas.microsoft.com/office/drawing/2014/main" id="{69284EE4-C6C3-4183-968D-1CC23D8B549B}"/>
                </a:ext>
              </a:extLst>
            </p:cNvPr>
            <p:cNvSpPr/>
            <p:nvPr/>
          </p:nvSpPr>
          <p:spPr>
            <a:xfrm>
              <a:off x="556585" y="641744"/>
              <a:ext cx="48608" cy="166541"/>
            </a:xfrm>
            <a:custGeom>
              <a:avLst/>
              <a:gdLst/>
              <a:ahLst/>
              <a:cxnLst/>
              <a:rect l="0" t="0" r="0" b="0"/>
              <a:pathLst>
                <a:path w="48608" h="166541">
                  <a:moveTo>
                    <a:pt x="48608" y="0"/>
                  </a:moveTo>
                  <a:lnTo>
                    <a:pt x="48608" y="46479"/>
                  </a:lnTo>
                  <a:lnTo>
                    <a:pt x="43200" y="73198"/>
                  </a:lnTo>
                  <a:lnTo>
                    <a:pt x="43200" y="90021"/>
                  </a:lnTo>
                  <a:lnTo>
                    <a:pt x="48608" y="87777"/>
                  </a:lnTo>
                  <a:lnTo>
                    <a:pt x="48608" y="113941"/>
                  </a:lnTo>
                  <a:lnTo>
                    <a:pt x="46198" y="116324"/>
                  </a:lnTo>
                  <a:cubicBezTo>
                    <a:pt x="44301" y="119510"/>
                    <a:pt x="43207" y="123223"/>
                    <a:pt x="43207" y="127206"/>
                  </a:cubicBezTo>
                  <a:cubicBezTo>
                    <a:pt x="43207" y="131189"/>
                    <a:pt x="44301" y="134902"/>
                    <a:pt x="46198" y="138086"/>
                  </a:cubicBezTo>
                  <a:lnTo>
                    <a:pt x="48608" y="140461"/>
                  </a:lnTo>
                  <a:lnTo>
                    <a:pt x="48608" y="166541"/>
                  </a:lnTo>
                  <a:lnTo>
                    <a:pt x="42764" y="164312"/>
                  </a:lnTo>
                  <a:cubicBezTo>
                    <a:pt x="30103" y="156776"/>
                    <a:pt x="21597" y="142988"/>
                    <a:pt x="21597" y="127211"/>
                  </a:cubicBezTo>
                  <a:lnTo>
                    <a:pt x="21597" y="91835"/>
                  </a:lnTo>
                  <a:lnTo>
                    <a:pt x="0" y="77312"/>
                  </a:lnTo>
                  <a:lnTo>
                    <a:pt x="0" y="51605"/>
                  </a:lnTo>
                  <a:lnTo>
                    <a:pt x="27" y="51594"/>
                  </a:lnTo>
                  <a:cubicBezTo>
                    <a:pt x="2785" y="51594"/>
                    <a:pt x="5539" y="52648"/>
                    <a:pt x="7646" y="54754"/>
                  </a:cubicBezTo>
                  <a:lnTo>
                    <a:pt x="9509" y="56590"/>
                  </a:lnTo>
                  <a:cubicBezTo>
                    <a:pt x="13343" y="60452"/>
                    <a:pt x="17503" y="63908"/>
                    <a:pt x="21931" y="67013"/>
                  </a:cubicBezTo>
                  <a:cubicBezTo>
                    <a:pt x="22674" y="52595"/>
                    <a:pt x="25982" y="38857"/>
                    <a:pt x="31420" y="2624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4" name="Shape 1187">
              <a:extLst>
                <a:ext uri="{FF2B5EF4-FFF2-40B4-BE49-F238E27FC236}">
                  <a16:creationId xmlns:a16="http://schemas.microsoft.com/office/drawing/2014/main" id="{BA3D72EB-4A2F-4376-8775-DA73B08E324A}"/>
                </a:ext>
              </a:extLst>
            </p:cNvPr>
            <p:cNvSpPr/>
            <p:nvPr/>
          </p:nvSpPr>
          <p:spPr>
            <a:xfrm>
              <a:off x="556585" y="552918"/>
              <a:ext cx="48608" cy="78673"/>
            </a:xfrm>
            <a:custGeom>
              <a:avLst/>
              <a:gdLst/>
              <a:ahLst/>
              <a:cxnLst/>
              <a:rect l="0" t="0" r="0" b="0"/>
              <a:pathLst>
                <a:path w="48608" h="78673">
                  <a:moveTo>
                    <a:pt x="0" y="0"/>
                  </a:moveTo>
                  <a:lnTo>
                    <a:pt x="43211" y="0"/>
                  </a:lnTo>
                  <a:lnTo>
                    <a:pt x="48608" y="2235"/>
                  </a:lnTo>
                  <a:lnTo>
                    <a:pt x="48608" y="78673"/>
                  </a:lnTo>
                  <a:lnTo>
                    <a:pt x="28112" y="69010"/>
                  </a:lnTo>
                  <a:cubicBezTo>
                    <a:pt x="19069" y="66256"/>
                    <a:pt x="9604" y="64811"/>
                    <a:pt x="4" y="64811"/>
                  </a:cubicBezTo>
                  <a:lnTo>
                    <a:pt x="1" y="64812"/>
                  </a:lnTo>
                  <a:lnTo>
                    <a:pt x="0" y="64812"/>
                  </a:lnTo>
                  <a:lnTo>
                    <a:pt x="0" y="43208"/>
                  </a:lnTo>
                  <a:lnTo>
                    <a:pt x="4" y="43208"/>
                  </a:lnTo>
                  <a:cubicBezTo>
                    <a:pt x="11048" y="43208"/>
                    <a:pt x="21931" y="44802"/>
                    <a:pt x="32408" y="47772"/>
                  </a:cubicBezTo>
                  <a:lnTo>
                    <a:pt x="32408"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5" name="Shape 28678">
              <a:extLst>
                <a:ext uri="{FF2B5EF4-FFF2-40B4-BE49-F238E27FC236}">
                  <a16:creationId xmlns:a16="http://schemas.microsoft.com/office/drawing/2014/main" id="{6062169D-4282-4B3B-92E2-AEC4E5E63918}"/>
                </a:ext>
              </a:extLst>
            </p:cNvPr>
            <p:cNvSpPr/>
            <p:nvPr/>
          </p:nvSpPr>
          <p:spPr>
            <a:xfrm>
              <a:off x="556585" y="509714"/>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6" name="Shape 28679">
              <a:extLst>
                <a:ext uri="{FF2B5EF4-FFF2-40B4-BE49-F238E27FC236}">
                  <a16:creationId xmlns:a16="http://schemas.microsoft.com/office/drawing/2014/main" id="{381CDF84-688C-418F-9509-3A62F1EDD5ED}"/>
                </a:ext>
              </a:extLst>
            </p:cNvPr>
            <p:cNvSpPr/>
            <p:nvPr/>
          </p:nvSpPr>
          <p:spPr>
            <a:xfrm>
              <a:off x="556585" y="466508"/>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7" name="Shape 1190">
              <a:extLst>
                <a:ext uri="{FF2B5EF4-FFF2-40B4-BE49-F238E27FC236}">
                  <a16:creationId xmlns:a16="http://schemas.microsoft.com/office/drawing/2014/main" id="{DD132EF5-45C8-4B13-885F-C01823C7314F}"/>
                </a:ext>
              </a:extLst>
            </p:cNvPr>
            <p:cNvSpPr/>
            <p:nvPr/>
          </p:nvSpPr>
          <p:spPr>
            <a:xfrm>
              <a:off x="556585" y="423301"/>
              <a:ext cx="48608" cy="21604"/>
            </a:xfrm>
            <a:custGeom>
              <a:avLst/>
              <a:gdLst/>
              <a:ahLst/>
              <a:cxnLst/>
              <a:rect l="0" t="0" r="0" b="0"/>
              <a:pathLst>
                <a:path w="48608" h="21604">
                  <a:moveTo>
                    <a:pt x="0" y="0"/>
                  </a:moveTo>
                  <a:lnTo>
                    <a:pt x="43206" y="0"/>
                  </a:lnTo>
                  <a:lnTo>
                    <a:pt x="48608" y="2236"/>
                  </a:lnTo>
                  <a:lnTo>
                    <a:pt x="48608" y="19367"/>
                  </a:lnTo>
                  <a:lnTo>
                    <a:pt x="43206"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8" name="Shape 1191">
              <a:extLst>
                <a:ext uri="{FF2B5EF4-FFF2-40B4-BE49-F238E27FC236}">
                  <a16:creationId xmlns:a16="http://schemas.microsoft.com/office/drawing/2014/main" id="{E470C7A5-903F-4329-AD58-6BC0A801CB63}"/>
                </a:ext>
              </a:extLst>
            </p:cNvPr>
            <p:cNvSpPr/>
            <p:nvPr/>
          </p:nvSpPr>
          <p:spPr>
            <a:xfrm>
              <a:off x="556585" y="338353"/>
              <a:ext cx="48608" cy="48413"/>
            </a:xfrm>
            <a:custGeom>
              <a:avLst/>
              <a:gdLst/>
              <a:ahLst/>
              <a:cxnLst/>
              <a:rect l="0" t="0" r="0" b="0"/>
              <a:pathLst>
                <a:path w="48608" h="48413">
                  <a:moveTo>
                    <a:pt x="48608" y="0"/>
                  </a:moveTo>
                  <a:lnTo>
                    <a:pt x="48608" y="24110"/>
                  </a:lnTo>
                  <a:lnTo>
                    <a:pt x="0" y="48413"/>
                  </a:lnTo>
                  <a:lnTo>
                    <a:pt x="0" y="24304"/>
                  </a:ln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9" name="Shape 28680">
              <a:extLst>
                <a:ext uri="{FF2B5EF4-FFF2-40B4-BE49-F238E27FC236}">
                  <a16:creationId xmlns:a16="http://schemas.microsoft.com/office/drawing/2014/main" id="{AAC10449-A345-406D-8443-4A59644258E9}"/>
                </a:ext>
              </a:extLst>
            </p:cNvPr>
            <p:cNvSpPr/>
            <p:nvPr/>
          </p:nvSpPr>
          <p:spPr>
            <a:xfrm>
              <a:off x="605193" y="941783"/>
              <a:ext cx="21644" cy="21592"/>
            </a:xfrm>
            <a:custGeom>
              <a:avLst/>
              <a:gdLst/>
              <a:ahLst/>
              <a:cxnLst/>
              <a:rect l="0" t="0" r="0" b="0"/>
              <a:pathLst>
                <a:path w="21644" h="21592">
                  <a:moveTo>
                    <a:pt x="0" y="0"/>
                  </a:moveTo>
                  <a:lnTo>
                    <a:pt x="21644" y="0"/>
                  </a:lnTo>
                  <a:lnTo>
                    <a:pt x="2164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0" name="Shape 1193">
              <a:extLst>
                <a:ext uri="{FF2B5EF4-FFF2-40B4-BE49-F238E27FC236}">
                  <a16:creationId xmlns:a16="http://schemas.microsoft.com/office/drawing/2014/main" id="{7FAF6F0A-D2BB-4163-8A44-D7DFE43DA3C5}"/>
                </a:ext>
              </a:extLst>
            </p:cNvPr>
            <p:cNvSpPr/>
            <p:nvPr/>
          </p:nvSpPr>
          <p:spPr>
            <a:xfrm>
              <a:off x="605193" y="873533"/>
              <a:ext cx="21644" cy="26346"/>
            </a:xfrm>
            <a:custGeom>
              <a:avLst/>
              <a:gdLst/>
              <a:ahLst/>
              <a:cxnLst/>
              <a:rect l="0" t="0" r="0" b="0"/>
              <a:pathLst>
                <a:path w="21644" h="26346">
                  <a:moveTo>
                    <a:pt x="21644" y="0"/>
                  </a:moveTo>
                  <a:lnTo>
                    <a:pt x="21644" y="22017"/>
                  </a:lnTo>
                  <a:lnTo>
                    <a:pt x="0" y="26346"/>
                  </a:lnTo>
                  <a:lnTo>
                    <a:pt x="0" y="4331"/>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1" name="Shape 1194">
              <a:extLst>
                <a:ext uri="{FF2B5EF4-FFF2-40B4-BE49-F238E27FC236}">
                  <a16:creationId xmlns:a16="http://schemas.microsoft.com/office/drawing/2014/main" id="{336FA630-2D66-4AE2-9789-12A6D1DB23D8}"/>
                </a:ext>
              </a:extLst>
            </p:cNvPr>
            <p:cNvSpPr/>
            <p:nvPr/>
          </p:nvSpPr>
          <p:spPr>
            <a:xfrm>
              <a:off x="605193" y="704140"/>
              <a:ext cx="21644" cy="156038"/>
            </a:xfrm>
            <a:custGeom>
              <a:avLst/>
              <a:gdLst/>
              <a:ahLst/>
              <a:cxnLst/>
              <a:rect l="0" t="0" r="0" b="0"/>
              <a:pathLst>
                <a:path w="21644" h="156038">
                  <a:moveTo>
                    <a:pt x="16196" y="0"/>
                  </a:moveTo>
                  <a:lnTo>
                    <a:pt x="21644" y="0"/>
                  </a:lnTo>
                  <a:lnTo>
                    <a:pt x="21644" y="136624"/>
                  </a:lnTo>
                  <a:lnTo>
                    <a:pt x="21577" y="136563"/>
                  </a:lnTo>
                  <a:lnTo>
                    <a:pt x="0" y="156038"/>
                  </a:lnTo>
                  <a:lnTo>
                    <a:pt x="0" y="127139"/>
                  </a:lnTo>
                  <a:lnTo>
                    <a:pt x="9984" y="114206"/>
                  </a:lnTo>
                  <a:cubicBezTo>
                    <a:pt x="9984" y="114179"/>
                    <a:pt x="10012" y="114153"/>
                    <a:pt x="10039" y="114126"/>
                  </a:cubicBezTo>
                  <a:cubicBezTo>
                    <a:pt x="9283" y="111857"/>
                    <a:pt x="8634" y="109562"/>
                    <a:pt x="8040" y="107212"/>
                  </a:cubicBezTo>
                  <a:lnTo>
                    <a:pt x="0" y="104146"/>
                  </a:lnTo>
                  <a:lnTo>
                    <a:pt x="0" y="78066"/>
                  </a:lnTo>
                  <a:lnTo>
                    <a:pt x="5401" y="83389"/>
                  </a:lnTo>
                  <a:lnTo>
                    <a:pt x="5401" y="46205"/>
                  </a:lnTo>
                  <a:lnTo>
                    <a:pt x="0" y="51546"/>
                  </a:lnTo>
                  <a:lnTo>
                    <a:pt x="0" y="25382"/>
                  </a:lnTo>
                  <a:lnTo>
                    <a:pt x="5394" y="23143"/>
                  </a:lnTo>
                  <a:lnTo>
                    <a:pt x="5394" y="10801"/>
                  </a:lnTo>
                  <a:cubicBezTo>
                    <a:pt x="5394" y="4834"/>
                    <a:pt x="10228" y="0"/>
                    <a:pt x="161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2" name="Shape 1195">
              <a:extLst>
                <a:ext uri="{FF2B5EF4-FFF2-40B4-BE49-F238E27FC236}">
                  <a16:creationId xmlns:a16="http://schemas.microsoft.com/office/drawing/2014/main" id="{53FD3910-7BFF-4B6D-906E-661978F15B0A}"/>
                </a:ext>
              </a:extLst>
            </p:cNvPr>
            <p:cNvSpPr/>
            <p:nvPr/>
          </p:nvSpPr>
          <p:spPr>
            <a:xfrm>
              <a:off x="605193" y="555153"/>
              <a:ext cx="21644" cy="133070"/>
            </a:xfrm>
            <a:custGeom>
              <a:avLst/>
              <a:gdLst/>
              <a:ahLst/>
              <a:cxnLst/>
              <a:rect l="0" t="0" r="0" b="0"/>
              <a:pathLst>
                <a:path w="21644" h="133070">
                  <a:moveTo>
                    <a:pt x="0" y="0"/>
                  </a:moveTo>
                  <a:lnTo>
                    <a:pt x="2242" y="928"/>
                  </a:lnTo>
                  <a:cubicBezTo>
                    <a:pt x="4196" y="2883"/>
                    <a:pt x="5405" y="5583"/>
                    <a:pt x="5405" y="8567"/>
                  </a:cubicBezTo>
                  <a:lnTo>
                    <a:pt x="5405" y="51773"/>
                  </a:lnTo>
                  <a:cubicBezTo>
                    <a:pt x="5405" y="52502"/>
                    <a:pt x="5134" y="53152"/>
                    <a:pt x="4999" y="53852"/>
                  </a:cubicBezTo>
                  <a:lnTo>
                    <a:pt x="21644" y="64044"/>
                  </a:lnTo>
                  <a:lnTo>
                    <a:pt x="21644" y="93236"/>
                  </a:lnTo>
                  <a:lnTo>
                    <a:pt x="2244" y="121986"/>
                  </a:lnTo>
                  <a:lnTo>
                    <a:pt x="0" y="133070"/>
                  </a:lnTo>
                  <a:lnTo>
                    <a:pt x="0" y="86592"/>
                  </a:lnTo>
                  <a:lnTo>
                    <a:pt x="5081" y="78833"/>
                  </a:lnTo>
                  <a:lnTo>
                    <a:pt x="0" y="7643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3" name="Shape 28681">
              <a:extLst>
                <a:ext uri="{FF2B5EF4-FFF2-40B4-BE49-F238E27FC236}">
                  <a16:creationId xmlns:a16="http://schemas.microsoft.com/office/drawing/2014/main" id="{84B69285-8BF2-4A24-92CD-82DDE8CC0B47}"/>
                </a:ext>
              </a:extLst>
            </p:cNvPr>
            <p:cNvSpPr/>
            <p:nvPr/>
          </p:nvSpPr>
          <p:spPr>
            <a:xfrm>
              <a:off x="605193" y="509714"/>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4" name="Shape 28682">
              <a:extLst>
                <a:ext uri="{FF2B5EF4-FFF2-40B4-BE49-F238E27FC236}">
                  <a16:creationId xmlns:a16="http://schemas.microsoft.com/office/drawing/2014/main" id="{93FB8F3C-82C9-4768-95CB-2FDB9A633CA1}"/>
                </a:ext>
              </a:extLst>
            </p:cNvPr>
            <p:cNvSpPr/>
            <p:nvPr/>
          </p:nvSpPr>
          <p:spPr>
            <a:xfrm>
              <a:off x="605193" y="466508"/>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5" name="Shape 1198">
              <a:extLst>
                <a:ext uri="{FF2B5EF4-FFF2-40B4-BE49-F238E27FC236}">
                  <a16:creationId xmlns:a16="http://schemas.microsoft.com/office/drawing/2014/main" id="{51CD0BD7-2E61-4F9F-AA91-7EFCDEE3AE62}"/>
                </a:ext>
              </a:extLst>
            </p:cNvPr>
            <p:cNvSpPr/>
            <p:nvPr/>
          </p:nvSpPr>
          <p:spPr>
            <a:xfrm>
              <a:off x="605193" y="425538"/>
              <a:ext cx="5401" cy="17131"/>
            </a:xfrm>
            <a:custGeom>
              <a:avLst/>
              <a:gdLst/>
              <a:ahLst/>
              <a:cxnLst/>
              <a:rect l="0" t="0" r="0" b="0"/>
              <a:pathLst>
                <a:path w="5401" h="17131">
                  <a:moveTo>
                    <a:pt x="0" y="0"/>
                  </a:moveTo>
                  <a:lnTo>
                    <a:pt x="2237" y="926"/>
                  </a:lnTo>
                  <a:cubicBezTo>
                    <a:pt x="4192" y="2881"/>
                    <a:pt x="5401" y="5581"/>
                    <a:pt x="5401" y="8565"/>
                  </a:cubicBezTo>
                  <a:cubicBezTo>
                    <a:pt x="5401" y="11549"/>
                    <a:pt x="4192" y="14250"/>
                    <a:pt x="2237" y="16204"/>
                  </a:cubicBezTo>
                  <a:lnTo>
                    <a:pt x="0" y="1713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6" name="Shape 1199">
              <a:extLst>
                <a:ext uri="{FF2B5EF4-FFF2-40B4-BE49-F238E27FC236}">
                  <a16:creationId xmlns:a16="http://schemas.microsoft.com/office/drawing/2014/main" id="{40D8D226-0F63-4569-8D77-821E20931C13}"/>
                </a:ext>
              </a:extLst>
            </p:cNvPr>
            <p:cNvSpPr/>
            <p:nvPr/>
          </p:nvSpPr>
          <p:spPr>
            <a:xfrm>
              <a:off x="605193" y="327531"/>
              <a:ext cx="21644" cy="34932"/>
            </a:xfrm>
            <a:custGeom>
              <a:avLst/>
              <a:gdLst/>
              <a:ahLst/>
              <a:cxnLst/>
              <a:rect l="0" t="0" r="0" b="0"/>
              <a:pathLst>
                <a:path w="21644" h="34932">
                  <a:moveTo>
                    <a:pt x="21644" y="0"/>
                  </a:moveTo>
                  <a:lnTo>
                    <a:pt x="21644" y="24110"/>
                  </a:lnTo>
                  <a:lnTo>
                    <a:pt x="0" y="34932"/>
                  </a:lnTo>
                  <a:lnTo>
                    <a:pt x="0" y="10822"/>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7" name="Shape 28683">
              <a:extLst>
                <a:ext uri="{FF2B5EF4-FFF2-40B4-BE49-F238E27FC236}">
                  <a16:creationId xmlns:a16="http://schemas.microsoft.com/office/drawing/2014/main" id="{A986C1DC-32C8-43E9-B40D-C3A58AA6E107}"/>
                </a:ext>
              </a:extLst>
            </p:cNvPr>
            <p:cNvSpPr/>
            <p:nvPr/>
          </p:nvSpPr>
          <p:spPr>
            <a:xfrm>
              <a:off x="626837" y="941783"/>
              <a:ext cx="70173" cy="21592"/>
            </a:xfrm>
            <a:custGeom>
              <a:avLst/>
              <a:gdLst/>
              <a:ahLst/>
              <a:cxnLst/>
              <a:rect l="0" t="0" r="0" b="0"/>
              <a:pathLst>
                <a:path w="70173" h="21592">
                  <a:moveTo>
                    <a:pt x="0" y="0"/>
                  </a:moveTo>
                  <a:lnTo>
                    <a:pt x="70173" y="0"/>
                  </a:lnTo>
                  <a:lnTo>
                    <a:pt x="7017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8" name="Shape 1201">
              <a:extLst>
                <a:ext uri="{FF2B5EF4-FFF2-40B4-BE49-F238E27FC236}">
                  <a16:creationId xmlns:a16="http://schemas.microsoft.com/office/drawing/2014/main" id="{FF5DCC9E-EDDF-46E5-8156-3835F2A53F46}"/>
                </a:ext>
              </a:extLst>
            </p:cNvPr>
            <p:cNvSpPr/>
            <p:nvPr/>
          </p:nvSpPr>
          <p:spPr>
            <a:xfrm>
              <a:off x="626837" y="704140"/>
              <a:ext cx="70173" cy="226842"/>
            </a:xfrm>
            <a:custGeom>
              <a:avLst/>
              <a:gdLst/>
              <a:ahLst/>
              <a:cxnLst/>
              <a:rect l="0" t="0" r="0" b="0"/>
              <a:pathLst>
                <a:path w="70173" h="226842">
                  <a:moveTo>
                    <a:pt x="0" y="0"/>
                  </a:moveTo>
                  <a:lnTo>
                    <a:pt x="70173" y="0"/>
                  </a:lnTo>
                  <a:lnTo>
                    <a:pt x="70173" y="21604"/>
                  </a:lnTo>
                  <a:lnTo>
                    <a:pt x="5357" y="21604"/>
                  </a:lnTo>
                  <a:lnTo>
                    <a:pt x="5357" y="86414"/>
                  </a:lnTo>
                  <a:cubicBezTo>
                    <a:pt x="5357" y="122168"/>
                    <a:pt x="34413" y="151224"/>
                    <a:pt x="70166" y="151224"/>
                  </a:cubicBezTo>
                  <a:lnTo>
                    <a:pt x="70173" y="151223"/>
                  </a:lnTo>
                  <a:lnTo>
                    <a:pt x="70173" y="172829"/>
                  </a:lnTo>
                  <a:lnTo>
                    <a:pt x="70171" y="172829"/>
                  </a:lnTo>
                  <a:cubicBezTo>
                    <a:pt x="65364" y="172829"/>
                    <a:pt x="60693" y="172343"/>
                    <a:pt x="56102" y="171560"/>
                  </a:cubicBezTo>
                  <a:lnTo>
                    <a:pt x="70171" y="195026"/>
                  </a:lnTo>
                  <a:lnTo>
                    <a:pt x="70173" y="195023"/>
                  </a:lnTo>
                  <a:lnTo>
                    <a:pt x="70173" y="226842"/>
                  </a:lnTo>
                  <a:lnTo>
                    <a:pt x="70172" y="226842"/>
                  </a:lnTo>
                  <a:cubicBezTo>
                    <a:pt x="66365" y="226842"/>
                    <a:pt x="62855" y="224845"/>
                    <a:pt x="60910" y="221604"/>
                  </a:cubicBezTo>
                  <a:lnTo>
                    <a:pt x="38200" y="183770"/>
                  </a:lnTo>
                  <a:lnTo>
                    <a:pt x="0" y="191410"/>
                  </a:lnTo>
                  <a:lnTo>
                    <a:pt x="0" y="169394"/>
                  </a:lnTo>
                  <a:lnTo>
                    <a:pt x="27234" y="163944"/>
                  </a:lnTo>
                  <a:cubicBezTo>
                    <a:pt x="27071" y="163054"/>
                    <a:pt x="27152" y="162189"/>
                    <a:pt x="27207" y="161298"/>
                  </a:cubicBezTo>
                  <a:lnTo>
                    <a:pt x="0" y="13662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9" name="Shape 1202">
              <a:extLst>
                <a:ext uri="{FF2B5EF4-FFF2-40B4-BE49-F238E27FC236}">
                  <a16:creationId xmlns:a16="http://schemas.microsoft.com/office/drawing/2014/main" id="{0D775EC9-4D4D-44BD-9802-5DB18ED99BF6}"/>
                </a:ext>
              </a:extLst>
            </p:cNvPr>
            <p:cNvSpPr/>
            <p:nvPr/>
          </p:nvSpPr>
          <p:spPr>
            <a:xfrm>
              <a:off x="626837" y="552918"/>
              <a:ext cx="70173" cy="95470"/>
            </a:xfrm>
            <a:custGeom>
              <a:avLst/>
              <a:gdLst/>
              <a:ahLst/>
              <a:cxnLst/>
              <a:rect l="0" t="0" r="0" b="0"/>
              <a:pathLst>
                <a:path w="70173" h="95470">
                  <a:moveTo>
                    <a:pt x="37768" y="0"/>
                  </a:moveTo>
                  <a:lnTo>
                    <a:pt x="70173" y="0"/>
                  </a:lnTo>
                  <a:lnTo>
                    <a:pt x="70173" y="21605"/>
                  </a:lnTo>
                  <a:lnTo>
                    <a:pt x="48563" y="21605"/>
                  </a:lnTo>
                  <a:lnTo>
                    <a:pt x="48563" y="45260"/>
                  </a:lnTo>
                  <a:cubicBezTo>
                    <a:pt x="55584" y="43965"/>
                    <a:pt x="62767" y="43208"/>
                    <a:pt x="70166" y="43208"/>
                  </a:cubicBezTo>
                  <a:lnTo>
                    <a:pt x="70173" y="43209"/>
                  </a:lnTo>
                  <a:lnTo>
                    <a:pt x="70173" y="64812"/>
                  </a:lnTo>
                  <a:lnTo>
                    <a:pt x="70166" y="64811"/>
                  </a:lnTo>
                  <a:lnTo>
                    <a:pt x="70160" y="64812"/>
                  </a:lnTo>
                  <a:cubicBezTo>
                    <a:pt x="43360" y="64812"/>
                    <a:pt x="19056" y="75714"/>
                    <a:pt x="1453" y="93316"/>
                  </a:cubicBezTo>
                  <a:lnTo>
                    <a:pt x="0" y="95470"/>
                  </a:lnTo>
                  <a:lnTo>
                    <a:pt x="0" y="66279"/>
                  </a:lnTo>
                  <a:lnTo>
                    <a:pt x="71" y="66322"/>
                  </a:lnTo>
                  <a:cubicBezTo>
                    <a:pt x="8280" y="60273"/>
                    <a:pt x="17300" y="55251"/>
                    <a:pt x="26967" y="51471"/>
                  </a:cubicBezTo>
                  <a:lnTo>
                    <a:pt x="26967" y="10803"/>
                  </a:lnTo>
                  <a:cubicBezTo>
                    <a:pt x="26967" y="4834"/>
                    <a:pt x="31801" y="0"/>
                    <a:pt x="377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0" name="Shape 28684">
              <a:extLst>
                <a:ext uri="{FF2B5EF4-FFF2-40B4-BE49-F238E27FC236}">
                  <a16:creationId xmlns:a16="http://schemas.microsoft.com/office/drawing/2014/main" id="{E270F385-4F4D-42F6-999D-5AED0995A778}"/>
                </a:ext>
              </a:extLst>
            </p:cNvPr>
            <p:cNvSpPr/>
            <p:nvPr/>
          </p:nvSpPr>
          <p:spPr>
            <a:xfrm>
              <a:off x="626837" y="509714"/>
              <a:ext cx="70173" cy="21604"/>
            </a:xfrm>
            <a:custGeom>
              <a:avLst/>
              <a:gdLst/>
              <a:ahLst/>
              <a:cxnLst/>
              <a:rect l="0" t="0" r="0" b="0"/>
              <a:pathLst>
                <a:path w="70173" h="21604">
                  <a:moveTo>
                    <a:pt x="0" y="0"/>
                  </a:moveTo>
                  <a:lnTo>
                    <a:pt x="70173" y="0"/>
                  </a:lnTo>
                  <a:lnTo>
                    <a:pt x="7017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1" name="Shape 1204">
              <a:extLst>
                <a:ext uri="{FF2B5EF4-FFF2-40B4-BE49-F238E27FC236}">
                  <a16:creationId xmlns:a16="http://schemas.microsoft.com/office/drawing/2014/main" id="{5B9C9424-146C-4696-8492-09AE592CDEA3}"/>
                </a:ext>
              </a:extLst>
            </p:cNvPr>
            <p:cNvSpPr/>
            <p:nvPr/>
          </p:nvSpPr>
          <p:spPr>
            <a:xfrm>
              <a:off x="626837" y="358491"/>
              <a:ext cx="70173" cy="129620"/>
            </a:xfrm>
            <a:custGeom>
              <a:avLst/>
              <a:gdLst/>
              <a:ahLst/>
              <a:cxnLst/>
              <a:rect l="0" t="0" r="0" b="0"/>
              <a:pathLst>
                <a:path w="70173" h="129620">
                  <a:moveTo>
                    <a:pt x="70171" y="0"/>
                  </a:moveTo>
                  <a:lnTo>
                    <a:pt x="70173" y="0"/>
                  </a:lnTo>
                  <a:lnTo>
                    <a:pt x="70173" y="21604"/>
                  </a:lnTo>
                  <a:lnTo>
                    <a:pt x="70170" y="21603"/>
                  </a:lnTo>
                  <a:cubicBezTo>
                    <a:pt x="46352" y="21603"/>
                    <a:pt x="26963" y="40992"/>
                    <a:pt x="26963" y="64810"/>
                  </a:cubicBezTo>
                  <a:cubicBezTo>
                    <a:pt x="26963" y="88627"/>
                    <a:pt x="46352" y="108016"/>
                    <a:pt x="70170" y="108016"/>
                  </a:cubicBezTo>
                  <a:lnTo>
                    <a:pt x="70173" y="108016"/>
                  </a:lnTo>
                  <a:lnTo>
                    <a:pt x="70173" y="129620"/>
                  </a:lnTo>
                  <a:lnTo>
                    <a:pt x="0" y="129620"/>
                  </a:lnTo>
                  <a:lnTo>
                    <a:pt x="0" y="108016"/>
                  </a:lnTo>
                  <a:lnTo>
                    <a:pt x="21996" y="108016"/>
                  </a:lnTo>
                  <a:cubicBezTo>
                    <a:pt x="11680" y="96539"/>
                    <a:pt x="5362" y="81417"/>
                    <a:pt x="5362" y="64810"/>
                  </a:cubicBezTo>
                  <a:cubicBezTo>
                    <a:pt x="5362" y="29056"/>
                    <a:pt x="34418" y="0"/>
                    <a:pt x="7017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2" name="Shape 1205">
              <a:extLst>
                <a:ext uri="{FF2B5EF4-FFF2-40B4-BE49-F238E27FC236}">
                  <a16:creationId xmlns:a16="http://schemas.microsoft.com/office/drawing/2014/main" id="{E796B135-76FE-4969-8D92-E52EDF2C3A4D}"/>
                </a:ext>
              </a:extLst>
            </p:cNvPr>
            <p:cNvSpPr/>
            <p:nvPr/>
          </p:nvSpPr>
          <p:spPr>
            <a:xfrm>
              <a:off x="626837" y="294867"/>
              <a:ext cx="70173" cy="56773"/>
            </a:xfrm>
            <a:custGeom>
              <a:avLst/>
              <a:gdLst/>
              <a:ahLst/>
              <a:cxnLst/>
              <a:rect l="0" t="0" r="0" b="0"/>
              <a:pathLst>
                <a:path w="70173" h="56773">
                  <a:moveTo>
                    <a:pt x="65327" y="0"/>
                  </a:moveTo>
                  <a:lnTo>
                    <a:pt x="70173" y="0"/>
                  </a:lnTo>
                  <a:lnTo>
                    <a:pt x="70173" y="21691"/>
                  </a:lnTo>
                  <a:lnTo>
                    <a:pt x="70170" y="21689"/>
                  </a:lnTo>
                  <a:lnTo>
                    <a:pt x="0" y="56773"/>
                  </a:lnTo>
                  <a:lnTo>
                    <a:pt x="0" y="32664"/>
                  </a:lnTo>
                  <a:lnTo>
                    <a:pt x="653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3" name="Shape 28685">
              <a:extLst>
                <a:ext uri="{FF2B5EF4-FFF2-40B4-BE49-F238E27FC236}">
                  <a16:creationId xmlns:a16="http://schemas.microsoft.com/office/drawing/2014/main" id="{01870FFE-FEA7-4CC3-AC77-6F82A913DE4D}"/>
                </a:ext>
              </a:extLst>
            </p:cNvPr>
            <p:cNvSpPr/>
            <p:nvPr/>
          </p:nvSpPr>
          <p:spPr>
            <a:xfrm>
              <a:off x="697010" y="941783"/>
              <a:ext cx="70183" cy="21592"/>
            </a:xfrm>
            <a:custGeom>
              <a:avLst/>
              <a:gdLst/>
              <a:ahLst/>
              <a:cxnLst/>
              <a:rect l="0" t="0" r="0" b="0"/>
              <a:pathLst>
                <a:path w="70183" h="21592">
                  <a:moveTo>
                    <a:pt x="0" y="0"/>
                  </a:moveTo>
                  <a:lnTo>
                    <a:pt x="70183" y="0"/>
                  </a:lnTo>
                  <a:lnTo>
                    <a:pt x="7018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4" name="Shape 1207">
              <a:extLst>
                <a:ext uri="{FF2B5EF4-FFF2-40B4-BE49-F238E27FC236}">
                  <a16:creationId xmlns:a16="http://schemas.microsoft.com/office/drawing/2014/main" id="{106F3915-EC77-46CB-A9E7-271B1EBF45F9}"/>
                </a:ext>
              </a:extLst>
            </p:cNvPr>
            <p:cNvSpPr/>
            <p:nvPr/>
          </p:nvSpPr>
          <p:spPr>
            <a:xfrm>
              <a:off x="697010" y="704140"/>
              <a:ext cx="70183" cy="226842"/>
            </a:xfrm>
            <a:custGeom>
              <a:avLst/>
              <a:gdLst/>
              <a:ahLst/>
              <a:cxnLst/>
              <a:rect l="0" t="0" r="0" b="0"/>
              <a:pathLst>
                <a:path w="70183" h="226842">
                  <a:moveTo>
                    <a:pt x="0" y="0"/>
                  </a:moveTo>
                  <a:lnTo>
                    <a:pt x="70183" y="0"/>
                  </a:lnTo>
                  <a:lnTo>
                    <a:pt x="70183" y="136608"/>
                  </a:lnTo>
                  <a:lnTo>
                    <a:pt x="42989" y="161271"/>
                  </a:lnTo>
                  <a:cubicBezTo>
                    <a:pt x="43043" y="162163"/>
                    <a:pt x="43125" y="163027"/>
                    <a:pt x="42962" y="163918"/>
                  </a:cubicBezTo>
                  <a:lnTo>
                    <a:pt x="70183" y="169364"/>
                  </a:lnTo>
                  <a:lnTo>
                    <a:pt x="70183" y="191412"/>
                  </a:lnTo>
                  <a:lnTo>
                    <a:pt x="31973" y="183770"/>
                  </a:lnTo>
                  <a:lnTo>
                    <a:pt x="9261" y="221604"/>
                  </a:lnTo>
                  <a:lnTo>
                    <a:pt x="0" y="226842"/>
                  </a:lnTo>
                  <a:lnTo>
                    <a:pt x="0" y="195023"/>
                  </a:lnTo>
                  <a:lnTo>
                    <a:pt x="14068" y="171587"/>
                  </a:lnTo>
                  <a:lnTo>
                    <a:pt x="0" y="172829"/>
                  </a:lnTo>
                  <a:lnTo>
                    <a:pt x="0" y="151223"/>
                  </a:lnTo>
                  <a:lnTo>
                    <a:pt x="25204" y="146125"/>
                  </a:lnTo>
                  <a:cubicBezTo>
                    <a:pt x="48459" y="136277"/>
                    <a:pt x="64804" y="113230"/>
                    <a:pt x="64804" y="86414"/>
                  </a:cubicBezTo>
                  <a:lnTo>
                    <a:pt x="6480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5" name="Shape 1208">
              <a:extLst>
                <a:ext uri="{FF2B5EF4-FFF2-40B4-BE49-F238E27FC236}">
                  <a16:creationId xmlns:a16="http://schemas.microsoft.com/office/drawing/2014/main" id="{D94E627A-8E07-4F64-A8D1-9F63A4200EAA}"/>
                </a:ext>
              </a:extLst>
            </p:cNvPr>
            <p:cNvSpPr/>
            <p:nvPr/>
          </p:nvSpPr>
          <p:spPr>
            <a:xfrm>
              <a:off x="697010" y="552918"/>
              <a:ext cx="70183" cy="96268"/>
            </a:xfrm>
            <a:custGeom>
              <a:avLst/>
              <a:gdLst/>
              <a:ahLst/>
              <a:cxnLst/>
              <a:rect l="0" t="0" r="0" b="0"/>
              <a:pathLst>
                <a:path w="70183" h="96268">
                  <a:moveTo>
                    <a:pt x="0" y="0"/>
                  </a:moveTo>
                  <a:lnTo>
                    <a:pt x="32406" y="0"/>
                  </a:lnTo>
                  <a:cubicBezTo>
                    <a:pt x="38374" y="0"/>
                    <a:pt x="43207" y="4834"/>
                    <a:pt x="43207" y="10803"/>
                  </a:cubicBezTo>
                  <a:lnTo>
                    <a:pt x="43234" y="51471"/>
                  </a:lnTo>
                  <a:cubicBezTo>
                    <a:pt x="52874" y="55250"/>
                    <a:pt x="61894" y="60273"/>
                    <a:pt x="70130" y="66322"/>
                  </a:cubicBezTo>
                  <a:lnTo>
                    <a:pt x="70183" y="66290"/>
                  </a:lnTo>
                  <a:lnTo>
                    <a:pt x="70183" y="96268"/>
                  </a:lnTo>
                  <a:lnTo>
                    <a:pt x="61794" y="87038"/>
                  </a:lnTo>
                  <a:cubicBezTo>
                    <a:pt x="54589" y="81089"/>
                    <a:pt x="46516" y="76157"/>
                    <a:pt x="37797" y="72463"/>
                  </a:cubicBezTo>
                  <a:lnTo>
                    <a:pt x="0" y="64812"/>
                  </a:lnTo>
                  <a:lnTo>
                    <a:pt x="0" y="43209"/>
                  </a:lnTo>
                  <a:lnTo>
                    <a:pt x="21597" y="45260"/>
                  </a:lnTo>
                  <a:lnTo>
                    <a:pt x="21597"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6" name="Shape 28686">
              <a:extLst>
                <a:ext uri="{FF2B5EF4-FFF2-40B4-BE49-F238E27FC236}">
                  <a16:creationId xmlns:a16="http://schemas.microsoft.com/office/drawing/2014/main" id="{6155BDC7-24E9-4A4A-8FDE-9156E8B1A276}"/>
                </a:ext>
              </a:extLst>
            </p:cNvPr>
            <p:cNvSpPr/>
            <p:nvPr/>
          </p:nvSpPr>
          <p:spPr>
            <a:xfrm>
              <a:off x="697010" y="509714"/>
              <a:ext cx="70183" cy="21604"/>
            </a:xfrm>
            <a:custGeom>
              <a:avLst/>
              <a:gdLst/>
              <a:ahLst/>
              <a:cxnLst/>
              <a:rect l="0" t="0" r="0" b="0"/>
              <a:pathLst>
                <a:path w="70183" h="21604">
                  <a:moveTo>
                    <a:pt x="0" y="0"/>
                  </a:moveTo>
                  <a:lnTo>
                    <a:pt x="70183" y="0"/>
                  </a:lnTo>
                  <a:lnTo>
                    <a:pt x="7018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7" name="Shape 1210">
              <a:extLst>
                <a:ext uri="{FF2B5EF4-FFF2-40B4-BE49-F238E27FC236}">
                  <a16:creationId xmlns:a16="http://schemas.microsoft.com/office/drawing/2014/main" id="{102657C1-8CCE-491A-8D90-36BC1F7148BA}"/>
                </a:ext>
              </a:extLst>
            </p:cNvPr>
            <p:cNvSpPr/>
            <p:nvPr/>
          </p:nvSpPr>
          <p:spPr>
            <a:xfrm>
              <a:off x="697010" y="358492"/>
              <a:ext cx="70183" cy="129620"/>
            </a:xfrm>
            <a:custGeom>
              <a:avLst/>
              <a:gdLst/>
              <a:ahLst/>
              <a:cxnLst/>
              <a:rect l="0" t="0" r="0" b="0"/>
              <a:pathLst>
                <a:path w="70183" h="129620">
                  <a:moveTo>
                    <a:pt x="0" y="0"/>
                  </a:moveTo>
                  <a:lnTo>
                    <a:pt x="25209" y="5098"/>
                  </a:lnTo>
                  <a:cubicBezTo>
                    <a:pt x="48465" y="14946"/>
                    <a:pt x="64809" y="37994"/>
                    <a:pt x="64809" y="64809"/>
                  </a:cubicBezTo>
                  <a:cubicBezTo>
                    <a:pt x="64809" y="81417"/>
                    <a:pt x="58489" y="96539"/>
                    <a:pt x="48174" y="108016"/>
                  </a:cubicBezTo>
                  <a:lnTo>
                    <a:pt x="70183" y="108016"/>
                  </a:lnTo>
                  <a:lnTo>
                    <a:pt x="70183" y="129620"/>
                  </a:lnTo>
                  <a:lnTo>
                    <a:pt x="0" y="129620"/>
                  </a:lnTo>
                  <a:lnTo>
                    <a:pt x="0" y="108015"/>
                  </a:lnTo>
                  <a:lnTo>
                    <a:pt x="16796" y="104614"/>
                  </a:lnTo>
                  <a:cubicBezTo>
                    <a:pt x="32297" y="98045"/>
                    <a:pt x="43203" y="82672"/>
                    <a:pt x="43203" y="64809"/>
                  </a:cubicBezTo>
                  <a:cubicBezTo>
                    <a:pt x="43203" y="46946"/>
                    <a:pt x="32297" y="31574"/>
                    <a:pt x="16796" y="25004"/>
                  </a:cubicBezTo>
                  <a:lnTo>
                    <a:pt x="0" y="216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8" name="Shape 1211">
              <a:extLst>
                <a:ext uri="{FF2B5EF4-FFF2-40B4-BE49-F238E27FC236}">
                  <a16:creationId xmlns:a16="http://schemas.microsoft.com/office/drawing/2014/main" id="{0FD3AD80-0F88-4CF2-ACAD-4EC366D9BA37}"/>
                </a:ext>
              </a:extLst>
            </p:cNvPr>
            <p:cNvSpPr/>
            <p:nvPr/>
          </p:nvSpPr>
          <p:spPr>
            <a:xfrm>
              <a:off x="697010" y="294867"/>
              <a:ext cx="70183" cy="56781"/>
            </a:xfrm>
            <a:custGeom>
              <a:avLst/>
              <a:gdLst/>
              <a:ahLst/>
              <a:cxnLst/>
              <a:rect l="0" t="0" r="0" b="0"/>
              <a:pathLst>
                <a:path w="70183" h="56781">
                  <a:moveTo>
                    <a:pt x="0" y="0"/>
                  </a:moveTo>
                  <a:lnTo>
                    <a:pt x="4822" y="0"/>
                  </a:lnTo>
                  <a:lnTo>
                    <a:pt x="70183" y="32681"/>
                  </a:lnTo>
                  <a:lnTo>
                    <a:pt x="70183" y="56781"/>
                  </a:lnTo>
                  <a:lnTo>
                    <a:pt x="0" y="2169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9" name="Shape 28687">
              <a:extLst>
                <a:ext uri="{FF2B5EF4-FFF2-40B4-BE49-F238E27FC236}">
                  <a16:creationId xmlns:a16="http://schemas.microsoft.com/office/drawing/2014/main" id="{0EDFAA9A-FBDC-4068-BC04-FC544FF8D291}"/>
                </a:ext>
              </a:extLst>
            </p:cNvPr>
            <p:cNvSpPr/>
            <p:nvPr/>
          </p:nvSpPr>
          <p:spPr>
            <a:xfrm>
              <a:off x="767193" y="941783"/>
              <a:ext cx="21625" cy="21592"/>
            </a:xfrm>
            <a:custGeom>
              <a:avLst/>
              <a:gdLst/>
              <a:ahLst/>
              <a:cxnLst/>
              <a:rect l="0" t="0" r="0" b="0"/>
              <a:pathLst>
                <a:path w="21625" h="21592">
                  <a:moveTo>
                    <a:pt x="0" y="0"/>
                  </a:moveTo>
                  <a:lnTo>
                    <a:pt x="21625" y="0"/>
                  </a:lnTo>
                  <a:lnTo>
                    <a:pt x="21625"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0" name="Shape 1213">
              <a:extLst>
                <a:ext uri="{FF2B5EF4-FFF2-40B4-BE49-F238E27FC236}">
                  <a16:creationId xmlns:a16="http://schemas.microsoft.com/office/drawing/2014/main" id="{9374867A-4326-4E54-8666-E2897F42CEFD}"/>
                </a:ext>
              </a:extLst>
            </p:cNvPr>
            <p:cNvSpPr/>
            <p:nvPr/>
          </p:nvSpPr>
          <p:spPr>
            <a:xfrm>
              <a:off x="767193" y="873504"/>
              <a:ext cx="21625" cy="26373"/>
            </a:xfrm>
            <a:custGeom>
              <a:avLst/>
              <a:gdLst/>
              <a:ahLst/>
              <a:cxnLst/>
              <a:rect l="0" t="0" r="0" b="0"/>
              <a:pathLst>
                <a:path w="21625" h="26373">
                  <a:moveTo>
                    <a:pt x="0" y="0"/>
                  </a:moveTo>
                  <a:lnTo>
                    <a:pt x="21625" y="4327"/>
                  </a:lnTo>
                  <a:lnTo>
                    <a:pt x="21625" y="26373"/>
                  </a:lnTo>
                  <a:lnTo>
                    <a:pt x="0" y="2204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1" name="Shape 1214">
              <a:extLst>
                <a:ext uri="{FF2B5EF4-FFF2-40B4-BE49-F238E27FC236}">
                  <a16:creationId xmlns:a16="http://schemas.microsoft.com/office/drawing/2014/main" id="{72E85789-2DD7-4408-A32A-1B2E8034CAA6}"/>
                </a:ext>
              </a:extLst>
            </p:cNvPr>
            <p:cNvSpPr/>
            <p:nvPr/>
          </p:nvSpPr>
          <p:spPr>
            <a:xfrm>
              <a:off x="767193" y="704140"/>
              <a:ext cx="21625" cy="156085"/>
            </a:xfrm>
            <a:custGeom>
              <a:avLst/>
              <a:gdLst/>
              <a:ahLst/>
              <a:cxnLst/>
              <a:rect l="0" t="0" r="0" b="0"/>
              <a:pathLst>
                <a:path w="21625" h="156085">
                  <a:moveTo>
                    <a:pt x="0" y="0"/>
                  </a:moveTo>
                  <a:lnTo>
                    <a:pt x="5418" y="0"/>
                  </a:lnTo>
                  <a:cubicBezTo>
                    <a:pt x="11387" y="0"/>
                    <a:pt x="16221" y="4834"/>
                    <a:pt x="16221" y="10801"/>
                  </a:cubicBezTo>
                  <a:lnTo>
                    <a:pt x="16221" y="23115"/>
                  </a:lnTo>
                  <a:lnTo>
                    <a:pt x="21625" y="25358"/>
                  </a:lnTo>
                  <a:lnTo>
                    <a:pt x="21625" y="51546"/>
                  </a:lnTo>
                  <a:lnTo>
                    <a:pt x="16224" y="46205"/>
                  </a:lnTo>
                  <a:lnTo>
                    <a:pt x="16224" y="83417"/>
                  </a:lnTo>
                  <a:lnTo>
                    <a:pt x="21625" y="78077"/>
                  </a:lnTo>
                  <a:lnTo>
                    <a:pt x="21625" y="104146"/>
                  </a:lnTo>
                  <a:lnTo>
                    <a:pt x="13608" y="107207"/>
                  </a:lnTo>
                  <a:cubicBezTo>
                    <a:pt x="13041" y="109449"/>
                    <a:pt x="12420" y="111664"/>
                    <a:pt x="11691" y="113850"/>
                  </a:cubicBezTo>
                  <a:lnTo>
                    <a:pt x="21625" y="125240"/>
                  </a:lnTo>
                  <a:lnTo>
                    <a:pt x="21625" y="156085"/>
                  </a:lnTo>
                  <a:lnTo>
                    <a:pt x="81" y="136535"/>
                  </a:lnTo>
                  <a:lnTo>
                    <a:pt x="0" y="1366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2" name="Shape 1215">
              <a:extLst>
                <a:ext uri="{FF2B5EF4-FFF2-40B4-BE49-F238E27FC236}">
                  <a16:creationId xmlns:a16="http://schemas.microsoft.com/office/drawing/2014/main" id="{2EB015AC-B1DD-46B6-806E-F3D8429A6FA2}"/>
                </a:ext>
              </a:extLst>
            </p:cNvPr>
            <p:cNvSpPr/>
            <p:nvPr/>
          </p:nvSpPr>
          <p:spPr>
            <a:xfrm>
              <a:off x="767193" y="555157"/>
              <a:ext cx="21625" cy="128791"/>
            </a:xfrm>
            <a:custGeom>
              <a:avLst/>
              <a:gdLst/>
              <a:ahLst/>
              <a:cxnLst/>
              <a:rect l="0" t="0" r="0" b="0"/>
              <a:pathLst>
                <a:path w="21625" h="128791">
                  <a:moveTo>
                    <a:pt x="21625" y="0"/>
                  </a:moveTo>
                  <a:lnTo>
                    <a:pt x="21625" y="76462"/>
                  </a:lnTo>
                  <a:lnTo>
                    <a:pt x="16551" y="78861"/>
                  </a:lnTo>
                  <a:lnTo>
                    <a:pt x="21625" y="86611"/>
                  </a:lnTo>
                  <a:lnTo>
                    <a:pt x="21625" y="128791"/>
                  </a:lnTo>
                  <a:lnTo>
                    <a:pt x="10398" y="105470"/>
                  </a:lnTo>
                  <a:lnTo>
                    <a:pt x="0" y="94029"/>
                  </a:lnTo>
                  <a:lnTo>
                    <a:pt x="0" y="64051"/>
                  </a:lnTo>
                  <a:lnTo>
                    <a:pt x="16663" y="53848"/>
                  </a:lnTo>
                  <a:cubicBezTo>
                    <a:pt x="16501" y="53147"/>
                    <a:pt x="16231" y="52498"/>
                    <a:pt x="16231" y="51769"/>
                  </a:cubicBezTo>
                  <a:lnTo>
                    <a:pt x="16231" y="8562"/>
                  </a:lnTo>
                  <a:cubicBezTo>
                    <a:pt x="16231" y="5579"/>
                    <a:pt x="17440" y="2878"/>
                    <a:pt x="19394" y="924"/>
                  </a:cubicBezTo>
                  <a:lnTo>
                    <a:pt x="2162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3" name="Shape 28688">
              <a:extLst>
                <a:ext uri="{FF2B5EF4-FFF2-40B4-BE49-F238E27FC236}">
                  <a16:creationId xmlns:a16="http://schemas.microsoft.com/office/drawing/2014/main" id="{59036DBE-3385-4AE2-A0C9-E81E7AFB7D32}"/>
                </a:ext>
              </a:extLst>
            </p:cNvPr>
            <p:cNvSpPr/>
            <p:nvPr/>
          </p:nvSpPr>
          <p:spPr>
            <a:xfrm>
              <a:off x="767193" y="509714"/>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4" name="Shape 28689">
              <a:extLst>
                <a:ext uri="{FF2B5EF4-FFF2-40B4-BE49-F238E27FC236}">
                  <a16:creationId xmlns:a16="http://schemas.microsoft.com/office/drawing/2014/main" id="{AEE8C2EF-B34F-436D-8263-2B9650332183}"/>
                </a:ext>
              </a:extLst>
            </p:cNvPr>
            <p:cNvSpPr/>
            <p:nvPr/>
          </p:nvSpPr>
          <p:spPr>
            <a:xfrm>
              <a:off x="767193" y="466508"/>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5" name="Shape 1218">
              <a:extLst>
                <a:ext uri="{FF2B5EF4-FFF2-40B4-BE49-F238E27FC236}">
                  <a16:creationId xmlns:a16="http://schemas.microsoft.com/office/drawing/2014/main" id="{424557BB-068A-4E52-ADB9-EADBC586C1A3}"/>
                </a:ext>
              </a:extLst>
            </p:cNvPr>
            <p:cNvSpPr/>
            <p:nvPr/>
          </p:nvSpPr>
          <p:spPr>
            <a:xfrm>
              <a:off x="783424" y="425540"/>
              <a:ext cx="5394" cy="17126"/>
            </a:xfrm>
            <a:custGeom>
              <a:avLst/>
              <a:gdLst/>
              <a:ahLst/>
              <a:cxnLst/>
              <a:rect l="0" t="0" r="0" b="0"/>
              <a:pathLst>
                <a:path w="5394" h="17126">
                  <a:moveTo>
                    <a:pt x="5394" y="0"/>
                  </a:moveTo>
                  <a:lnTo>
                    <a:pt x="5394" y="17126"/>
                  </a:lnTo>
                  <a:lnTo>
                    <a:pt x="3163" y="16202"/>
                  </a:lnTo>
                  <a:cubicBezTo>
                    <a:pt x="1208" y="14247"/>
                    <a:pt x="0" y="11547"/>
                    <a:pt x="0" y="8562"/>
                  </a:cubicBezTo>
                  <a:cubicBezTo>
                    <a:pt x="0" y="5578"/>
                    <a:pt x="1208" y="2878"/>
                    <a:pt x="3163" y="924"/>
                  </a:cubicBezTo>
                  <a:lnTo>
                    <a:pt x="539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6" name="Shape 1219">
              <a:extLst>
                <a:ext uri="{FF2B5EF4-FFF2-40B4-BE49-F238E27FC236}">
                  <a16:creationId xmlns:a16="http://schemas.microsoft.com/office/drawing/2014/main" id="{7DAD1ABD-917B-46E1-9948-BA4EA386D73A}"/>
                </a:ext>
              </a:extLst>
            </p:cNvPr>
            <p:cNvSpPr/>
            <p:nvPr/>
          </p:nvSpPr>
          <p:spPr>
            <a:xfrm>
              <a:off x="767193" y="327548"/>
              <a:ext cx="21625" cy="34913"/>
            </a:xfrm>
            <a:custGeom>
              <a:avLst/>
              <a:gdLst/>
              <a:ahLst/>
              <a:cxnLst/>
              <a:rect l="0" t="0" r="0" b="0"/>
              <a:pathLst>
                <a:path w="21625" h="34913">
                  <a:moveTo>
                    <a:pt x="0" y="0"/>
                  </a:moveTo>
                  <a:lnTo>
                    <a:pt x="21625" y="10813"/>
                  </a:lnTo>
                  <a:lnTo>
                    <a:pt x="21625" y="34913"/>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7" name="Shape 28690">
              <a:extLst>
                <a:ext uri="{FF2B5EF4-FFF2-40B4-BE49-F238E27FC236}">
                  <a16:creationId xmlns:a16="http://schemas.microsoft.com/office/drawing/2014/main" id="{2D980004-DEEE-4097-B513-312BC4E5AB28}"/>
                </a:ext>
              </a:extLst>
            </p:cNvPr>
            <p:cNvSpPr/>
            <p:nvPr/>
          </p:nvSpPr>
          <p:spPr>
            <a:xfrm>
              <a:off x="788818" y="941783"/>
              <a:ext cx="48614" cy="21592"/>
            </a:xfrm>
            <a:custGeom>
              <a:avLst/>
              <a:gdLst/>
              <a:ahLst/>
              <a:cxnLst/>
              <a:rect l="0" t="0" r="0" b="0"/>
              <a:pathLst>
                <a:path w="48614" h="21592">
                  <a:moveTo>
                    <a:pt x="0" y="0"/>
                  </a:moveTo>
                  <a:lnTo>
                    <a:pt x="48614" y="0"/>
                  </a:lnTo>
                  <a:lnTo>
                    <a:pt x="4861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8" name="Shape 1221">
              <a:extLst>
                <a:ext uri="{FF2B5EF4-FFF2-40B4-BE49-F238E27FC236}">
                  <a16:creationId xmlns:a16="http://schemas.microsoft.com/office/drawing/2014/main" id="{836D776A-F9F0-4BB5-9F03-1C63ADC91CC8}"/>
                </a:ext>
              </a:extLst>
            </p:cNvPr>
            <p:cNvSpPr/>
            <p:nvPr/>
          </p:nvSpPr>
          <p:spPr>
            <a:xfrm>
              <a:off x="788818" y="829380"/>
              <a:ext cx="48614" cy="88839"/>
            </a:xfrm>
            <a:custGeom>
              <a:avLst/>
              <a:gdLst/>
              <a:ahLst/>
              <a:cxnLst/>
              <a:rect l="0" t="0" r="0" b="0"/>
              <a:pathLst>
                <a:path w="48614" h="88839">
                  <a:moveTo>
                    <a:pt x="0" y="0"/>
                  </a:moveTo>
                  <a:lnTo>
                    <a:pt x="13809" y="15833"/>
                  </a:lnTo>
                  <a:cubicBezTo>
                    <a:pt x="23943" y="22331"/>
                    <a:pt x="35919" y="25984"/>
                    <a:pt x="48610" y="25984"/>
                  </a:cubicBezTo>
                  <a:lnTo>
                    <a:pt x="48614" y="25983"/>
                  </a:lnTo>
                  <a:lnTo>
                    <a:pt x="48614" y="47589"/>
                  </a:lnTo>
                  <a:lnTo>
                    <a:pt x="27010" y="44672"/>
                  </a:lnTo>
                  <a:lnTo>
                    <a:pt x="27010" y="47589"/>
                  </a:lnTo>
                  <a:cubicBezTo>
                    <a:pt x="27010" y="49830"/>
                    <a:pt x="27470" y="52017"/>
                    <a:pt x="28144" y="54124"/>
                  </a:cubicBezTo>
                  <a:lnTo>
                    <a:pt x="28146" y="54123"/>
                  </a:lnTo>
                  <a:lnTo>
                    <a:pt x="48614" y="63428"/>
                  </a:lnTo>
                  <a:lnTo>
                    <a:pt x="48614" y="88839"/>
                  </a:lnTo>
                  <a:lnTo>
                    <a:pt x="40825" y="81993"/>
                  </a:lnTo>
                  <a:cubicBezTo>
                    <a:pt x="35475" y="78736"/>
                    <a:pt x="29560" y="76406"/>
                    <a:pt x="23336" y="75164"/>
                  </a:cubicBezTo>
                  <a:lnTo>
                    <a:pt x="0" y="70497"/>
                  </a:lnTo>
                  <a:lnTo>
                    <a:pt x="0" y="48451"/>
                  </a:lnTo>
                  <a:lnTo>
                    <a:pt x="5541" y="49560"/>
                  </a:lnTo>
                  <a:cubicBezTo>
                    <a:pt x="5514" y="48912"/>
                    <a:pt x="5406" y="48237"/>
                    <a:pt x="5406" y="47589"/>
                  </a:cubicBezTo>
                  <a:lnTo>
                    <a:pt x="5406" y="36788"/>
                  </a:lnTo>
                  <a:cubicBezTo>
                    <a:pt x="5406" y="36490"/>
                    <a:pt x="5568" y="36247"/>
                    <a:pt x="5596" y="35923"/>
                  </a:cubicBezTo>
                  <a:lnTo>
                    <a:pt x="0" y="3084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9" name="Shape 1222">
              <a:extLst>
                <a:ext uri="{FF2B5EF4-FFF2-40B4-BE49-F238E27FC236}">
                  <a16:creationId xmlns:a16="http://schemas.microsoft.com/office/drawing/2014/main" id="{B5A814B8-C3AE-400C-B3A0-A9145DFA6BAE}"/>
                </a:ext>
              </a:extLst>
            </p:cNvPr>
            <p:cNvSpPr/>
            <p:nvPr/>
          </p:nvSpPr>
          <p:spPr>
            <a:xfrm>
              <a:off x="788818" y="641769"/>
              <a:ext cx="48614" cy="166517"/>
            </a:xfrm>
            <a:custGeom>
              <a:avLst/>
              <a:gdLst/>
              <a:ahLst/>
              <a:cxnLst/>
              <a:rect l="0" t="0" r="0" b="0"/>
              <a:pathLst>
                <a:path w="48614" h="166517">
                  <a:moveTo>
                    <a:pt x="0" y="0"/>
                  </a:moveTo>
                  <a:lnTo>
                    <a:pt x="17184" y="26252"/>
                  </a:lnTo>
                  <a:cubicBezTo>
                    <a:pt x="22626" y="38862"/>
                    <a:pt x="25941" y="52601"/>
                    <a:pt x="26684" y="67022"/>
                  </a:cubicBezTo>
                  <a:cubicBezTo>
                    <a:pt x="31112" y="63915"/>
                    <a:pt x="35272" y="60433"/>
                    <a:pt x="39106" y="56598"/>
                  </a:cubicBezTo>
                  <a:lnTo>
                    <a:pt x="40969" y="54735"/>
                  </a:lnTo>
                  <a:cubicBezTo>
                    <a:pt x="43088" y="52628"/>
                    <a:pt x="45850" y="51575"/>
                    <a:pt x="48608" y="51575"/>
                  </a:cubicBezTo>
                  <a:lnTo>
                    <a:pt x="48614" y="51578"/>
                  </a:lnTo>
                  <a:lnTo>
                    <a:pt x="48614" y="77280"/>
                  </a:lnTo>
                  <a:lnTo>
                    <a:pt x="48610" y="77278"/>
                  </a:lnTo>
                  <a:cubicBezTo>
                    <a:pt x="42048" y="83003"/>
                    <a:pt x="34704" y="87674"/>
                    <a:pt x="27008" y="91779"/>
                  </a:cubicBezTo>
                  <a:lnTo>
                    <a:pt x="27008" y="127182"/>
                  </a:lnTo>
                  <a:cubicBezTo>
                    <a:pt x="27008" y="142959"/>
                    <a:pt x="18501" y="156747"/>
                    <a:pt x="5851" y="164283"/>
                  </a:cubicBezTo>
                  <a:lnTo>
                    <a:pt x="0" y="166517"/>
                  </a:lnTo>
                  <a:lnTo>
                    <a:pt x="0" y="140448"/>
                  </a:lnTo>
                  <a:lnTo>
                    <a:pt x="2410" y="138065"/>
                  </a:lnTo>
                  <a:cubicBezTo>
                    <a:pt x="4307" y="134878"/>
                    <a:pt x="5401" y="131165"/>
                    <a:pt x="5401" y="127182"/>
                  </a:cubicBezTo>
                  <a:cubicBezTo>
                    <a:pt x="5401" y="123199"/>
                    <a:pt x="4307" y="119486"/>
                    <a:pt x="2410" y="116300"/>
                  </a:cubicBezTo>
                  <a:lnTo>
                    <a:pt x="0" y="113917"/>
                  </a:lnTo>
                  <a:lnTo>
                    <a:pt x="0" y="87729"/>
                  </a:lnTo>
                  <a:lnTo>
                    <a:pt x="5397" y="89969"/>
                  </a:lnTo>
                  <a:lnTo>
                    <a:pt x="5397" y="73172"/>
                  </a:lnTo>
                  <a:cubicBezTo>
                    <a:pt x="5397" y="63122"/>
                    <a:pt x="3864" y="53423"/>
                    <a:pt x="1020" y="44297"/>
                  </a:cubicBezTo>
                  <a:lnTo>
                    <a:pt x="0" y="4217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0" name="Shape 1223">
              <a:extLst>
                <a:ext uri="{FF2B5EF4-FFF2-40B4-BE49-F238E27FC236}">
                  <a16:creationId xmlns:a16="http://schemas.microsoft.com/office/drawing/2014/main" id="{B918764F-381E-4C7D-A420-A4A53A7C2443}"/>
                </a:ext>
              </a:extLst>
            </p:cNvPr>
            <p:cNvSpPr/>
            <p:nvPr/>
          </p:nvSpPr>
          <p:spPr>
            <a:xfrm>
              <a:off x="788818" y="552918"/>
              <a:ext cx="48614" cy="78701"/>
            </a:xfrm>
            <a:custGeom>
              <a:avLst/>
              <a:gdLst/>
              <a:ahLst/>
              <a:cxnLst/>
              <a:rect l="0" t="0" r="0" b="0"/>
              <a:pathLst>
                <a:path w="48614" h="78701">
                  <a:moveTo>
                    <a:pt x="5408" y="0"/>
                  </a:moveTo>
                  <a:lnTo>
                    <a:pt x="48614" y="0"/>
                  </a:lnTo>
                  <a:lnTo>
                    <a:pt x="48614" y="21608"/>
                  </a:lnTo>
                  <a:lnTo>
                    <a:pt x="16206" y="21608"/>
                  </a:lnTo>
                  <a:lnTo>
                    <a:pt x="16206" y="47775"/>
                  </a:lnTo>
                  <a:cubicBezTo>
                    <a:pt x="26684" y="44804"/>
                    <a:pt x="37567" y="43212"/>
                    <a:pt x="48610" y="43212"/>
                  </a:cubicBezTo>
                  <a:lnTo>
                    <a:pt x="48614" y="43212"/>
                  </a:lnTo>
                  <a:lnTo>
                    <a:pt x="48614" y="64816"/>
                  </a:lnTo>
                  <a:lnTo>
                    <a:pt x="48610" y="64816"/>
                  </a:lnTo>
                  <a:cubicBezTo>
                    <a:pt x="39010" y="64816"/>
                    <a:pt x="29545" y="66254"/>
                    <a:pt x="20502" y="69009"/>
                  </a:cubicBezTo>
                  <a:lnTo>
                    <a:pt x="0" y="78701"/>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1" name="Shape 28691">
              <a:extLst>
                <a:ext uri="{FF2B5EF4-FFF2-40B4-BE49-F238E27FC236}">
                  <a16:creationId xmlns:a16="http://schemas.microsoft.com/office/drawing/2014/main" id="{293B2D3A-0D10-40D5-86F5-0948FE292DFD}"/>
                </a:ext>
              </a:extLst>
            </p:cNvPr>
            <p:cNvSpPr/>
            <p:nvPr/>
          </p:nvSpPr>
          <p:spPr>
            <a:xfrm>
              <a:off x="788818" y="509714"/>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2" name="Shape 28692">
              <a:extLst>
                <a:ext uri="{FF2B5EF4-FFF2-40B4-BE49-F238E27FC236}">
                  <a16:creationId xmlns:a16="http://schemas.microsoft.com/office/drawing/2014/main" id="{AA368C4E-CE8A-405A-82BD-04BD57A006B3}"/>
                </a:ext>
              </a:extLst>
            </p:cNvPr>
            <p:cNvSpPr/>
            <p:nvPr/>
          </p:nvSpPr>
          <p:spPr>
            <a:xfrm>
              <a:off x="788818" y="466508"/>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3" name="Shape 1226">
              <a:extLst>
                <a:ext uri="{FF2B5EF4-FFF2-40B4-BE49-F238E27FC236}">
                  <a16:creationId xmlns:a16="http://schemas.microsoft.com/office/drawing/2014/main" id="{AE61F08B-3285-4FB8-9B0C-05A471C749DA}"/>
                </a:ext>
              </a:extLst>
            </p:cNvPr>
            <p:cNvSpPr/>
            <p:nvPr/>
          </p:nvSpPr>
          <p:spPr>
            <a:xfrm>
              <a:off x="788818" y="423301"/>
              <a:ext cx="48614" cy="21604"/>
            </a:xfrm>
            <a:custGeom>
              <a:avLst/>
              <a:gdLst/>
              <a:ahLst/>
              <a:cxnLst/>
              <a:rect l="0" t="0" r="0" b="0"/>
              <a:pathLst>
                <a:path w="48614" h="21604">
                  <a:moveTo>
                    <a:pt x="5408" y="0"/>
                  </a:moveTo>
                  <a:lnTo>
                    <a:pt x="48614" y="0"/>
                  </a:lnTo>
                  <a:lnTo>
                    <a:pt x="48614" y="21604"/>
                  </a:lnTo>
                  <a:lnTo>
                    <a:pt x="5408" y="21604"/>
                  </a:lnTo>
                  <a:lnTo>
                    <a:pt x="0" y="19365"/>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4" name="Shape 1227">
              <a:extLst>
                <a:ext uri="{FF2B5EF4-FFF2-40B4-BE49-F238E27FC236}">
                  <a16:creationId xmlns:a16="http://schemas.microsoft.com/office/drawing/2014/main" id="{B38B2D2E-A69C-4D0B-BD78-92C1B3DDBD3B}"/>
                </a:ext>
              </a:extLst>
            </p:cNvPr>
            <p:cNvSpPr/>
            <p:nvPr/>
          </p:nvSpPr>
          <p:spPr>
            <a:xfrm>
              <a:off x="788818" y="338360"/>
              <a:ext cx="48614" cy="48406"/>
            </a:xfrm>
            <a:custGeom>
              <a:avLst/>
              <a:gdLst/>
              <a:ahLst/>
              <a:cxnLst/>
              <a:rect l="0" t="0" r="0" b="0"/>
              <a:pathLst>
                <a:path w="48614" h="48406">
                  <a:moveTo>
                    <a:pt x="0" y="0"/>
                  </a:moveTo>
                  <a:lnTo>
                    <a:pt x="48614" y="24307"/>
                  </a:lnTo>
                  <a:lnTo>
                    <a:pt x="48614" y="48406"/>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5" name="Shape 1228">
              <a:extLst>
                <a:ext uri="{FF2B5EF4-FFF2-40B4-BE49-F238E27FC236}">
                  <a16:creationId xmlns:a16="http://schemas.microsoft.com/office/drawing/2014/main" id="{62A1F022-D9FA-45ED-99C7-7C5ACC40E908}"/>
                </a:ext>
              </a:extLst>
            </p:cNvPr>
            <p:cNvSpPr/>
            <p:nvPr/>
          </p:nvSpPr>
          <p:spPr>
            <a:xfrm>
              <a:off x="837431" y="693346"/>
              <a:ext cx="92950" cy="270029"/>
            </a:xfrm>
            <a:custGeom>
              <a:avLst/>
              <a:gdLst/>
              <a:ahLst/>
              <a:cxnLst/>
              <a:rect l="0" t="0" r="0" b="0"/>
              <a:pathLst>
                <a:path w="92950" h="270029">
                  <a:moveTo>
                    <a:pt x="0" y="0"/>
                  </a:moveTo>
                  <a:lnTo>
                    <a:pt x="7613" y="3157"/>
                  </a:lnTo>
                  <a:lnTo>
                    <a:pt x="9476" y="4993"/>
                  </a:lnTo>
                  <a:cubicBezTo>
                    <a:pt x="27163" y="22681"/>
                    <a:pt x="50630" y="32402"/>
                    <a:pt x="75609" y="32402"/>
                  </a:cubicBezTo>
                  <a:lnTo>
                    <a:pt x="92950" y="37214"/>
                  </a:lnTo>
                  <a:lnTo>
                    <a:pt x="92950" y="63475"/>
                  </a:lnTo>
                  <a:lnTo>
                    <a:pt x="86408" y="57025"/>
                  </a:lnTo>
                  <a:lnTo>
                    <a:pt x="86408" y="94211"/>
                  </a:lnTo>
                  <a:lnTo>
                    <a:pt x="92950" y="87741"/>
                  </a:lnTo>
                  <a:lnTo>
                    <a:pt x="92950" y="114246"/>
                  </a:lnTo>
                  <a:lnTo>
                    <a:pt x="83755" y="118003"/>
                  </a:lnTo>
                  <a:cubicBezTo>
                    <a:pt x="78057" y="141037"/>
                    <a:pt x="63097" y="160454"/>
                    <a:pt x="43032" y="172039"/>
                  </a:cubicBezTo>
                  <a:cubicBezTo>
                    <a:pt x="43060" y="172308"/>
                    <a:pt x="43194" y="172552"/>
                    <a:pt x="43194" y="172821"/>
                  </a:cubicBezTo>
                  <a:lnTo>
                    <a:pt x="43194" y="174766"/>
                  </a:lnTo>
                  <a:lnTo>
                    <a:pt x="92694" y="184677"/>
                  </a:lnTo>
                  <a:lnTo>
                    <a:pt x="92950" y="184617"/>
                  </a:lnTo>
                  <a:lnTo>
                    <a:pt x="92950" y="206734"/>
                  </a:lnTo>
                  <a:lnTo>
                    <a:pt x="41129" y="196373"/>
                  </a:lnTo>
                  <a:cubicBezTo>
                    <a:pt x="38294" y="205501"/>
                    <a:pt x="32488" y="213358"/>
                    <a:pt x="24738" y="218841"/>
                  </a:cubicBezTo>
                  <a:lnTo>
                    <a:pt x="48394" y="248437"/>
                  </a:lnTo>
                  <a:lnTo>
                    <a:pt x="92950" y="248437"/>
                  </a:lnTo>
                  <a:lnTo>
                    <a:pt x="92950" y="270029"/>
                  </a:lnTo>
                  <a:lnTo>
                    <a:pt x="0" y="270029"/>
                  </a:lnTo>
                  <a:lnTo>
                    <a:pt x="0" y="248437"/>
                  </a:lnTo>
                  <a:lnTo>
                    <a:pt x="20737" y="248437"/>
                  </a:lnTo>
                  <a:lnTo>
                    <a:pt x="6317" y="230425"/>
                  </a:lnTo>
                  <a:lnTo>
                    <a:pt x="0" y="224872"/>
                  </a:lnTo>
                  <a:lnTo>
                    <a:pt x="0" y="199462"/>
                  </a:lnTo>
                  <a:lnTo>
                    <a:pt x="8642" y="203390"/>
                  </a:lnTo>
                  <a:cubicBezTo>
                    <a:pt x="16338" y="199986"/>
                    <a:pt x="21603" y="192290"/>
                    <a:pt x="21603" y="183623"/>
                  </a:cubicBezTo>
                  <a:lnTo>
                    <a:pt x="21603" y="180787"/>
                  </a:lnTo>
                  <a:cubicBezTo>
                    <a:pt x="14691" y="182570"/>
                    <a:pt x="7480" y="183623"/>
                    <a:pt x="1" y="183623"/>
                  </a:cubicBezTo>
                  <a:lnTo>
                    <a:pt x="0" y="183623"/>
                  </a:lnTo>
                  <a:lnTo>
                    <a:pt x="0" y="162017"/>
                  </a:lnTo>
                  <a:lnTo>
                    <a:pt x="25207" y="156919"/>
                  </a:lnTo>
                  <a:cubicBezTo>
                    <a:pt x="48463" y="147071"/>
                    <a:pt x="64807" y="124022"/>
                    <a:pt x="64807" y="97207"/>
                  </a:cubicBezTo>
                  <a:lnTo>
                    <a:pt x="64807" y="53515"/>
                  </a:lnTo>
                  <a:cubicBezTo>
                    <a:pt x="52777" y="52407"/>
                    <a:pt x="41138" y="49444"/>
                    <a:pt x="30225" y="44762"/>
                  </a:cubicBezTo>
                  <a:lnTo>
                    <a:pt x="0" y="257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6" name="Shape 1229">
              <a:extLst>
                <a:ext uri="{FF2B5EF4-FFF2-40B4-BE49-F238E27FC236}">
                  <a16:creationId xmlns:a16="http://schemas.microsoft.com/office/drawing/2014/main" id="{EFC41052-06D3-4574-BCF5-C522E1C3D86A}"/>
                </a:ext>
              </a:extLst>
            </p:cNvPr>
            <p:cNvSpPr/>
            <p:nvPr/>
          </p:nvSpPr>
          <p:spPr>
            <a:xfrm>
              <a:off x="837431" y="466508"/>
              <a:ext cx="92950" cy="209812"/>
            </a:xfrm>
            <a:custGeom>
              <a:avLst/>
              <a:gdLst/>
              <a:ahLst/>
              <a:cxnLst/>
              <a:rect l="0" t="0" r="0" b="0"/>
              <a:pathLst>
                <a:path w="92950" h="209812">
                  <a:moveTo>
                    <a:pt x="0" y="0"/>
                  </a:moveTo>
                  <a:lnTo>
                    <a:pt x="92950" y="0"/>
                  </a:lnTo>
                  <a:lnTo>
                    <a:pt x="92950" y="64808"/>
                  </a:lnTo>
                  <a:lnTo>
                    <a:pt x="75600" y="64808"/>
                  </a:lnTo>
                  <a:lnTo>
                    <a:pt x="75600" y="165158"/>
                  </a:lnTo>
                  <a:lnTo>
                    <a:pt x="92950" y="175125"/>
                  </a:lnTo>
                  <a:lnTo>
                    <a:pt x="92950" y="209812"/>
                  </a:lnTo>
                  <a:lnTo>
                    <a:pt x="87439" y="199703"/>
                  </a:lnTo>
                  <a:cubicBezTo>
                    <a:pt x="81266" y="191794"/>
                    <a:pt x="72516" y="185900"/>
                    <a:pt x="62214" y="183335"/>
                  </a:cubicBezTo>
                  <a:cubicBezTo>
                    <a:pt x="61917" y="183254"/>
                    <a:pt x="61674" y="183065"/>
                    <a:pt x="61404" y="182957"/>
                  </a:cubicBezTo>
                  <a:cubicBezTo>
                    <a:pt x="60809" y="182742"/>
                    <a:pt x="60243" y="182471"/>
                    <a:pt x="59703" y="182174"/>
                  </a:cubicBezTo>
                  <a:cubicBezTo>
                    <a:pt x="59054" y="181823"/>
                    <a:pt x="58461" y="181445"/>
                    <a:pt x="57920" y="180985"/>
                  </a:cubicBezTo>
                  <a:cubicBezTo>
                    <a:pt x="57435" y="180581"/>
                    <a:pt x="57002" y="180122"/>
                    <a:pt x="56597" y="179635"/>
                  </a:cubicBezTo>
                  <a:cubicBezTo>
                    <a:pt x="56354" y="179338"/>
                    <a:pt x="56030" y="179150"/>
                    <a:pt x="55814" y="178825"/>
                  </a:cubicBezTo>
                  <a:cubicBezTo>
                    <a:pt x="44311" y="161542"/>
                    <a:pt x="25030" y="151226"/>
                    <a:pt x="4264" y="151226"/>
                  </a:cubicBezTo>
                  <a:lnTo>
                    <a:pt x="0" y="151226"/>
                  </a:lnTo>
                  <a:lnTo>
                    <a:pt x="0" y="129622"/>
                  </a:lnTo>
                  <a:lnTo>
                    <a:pt x="4264" y="129622"/>
                  </a:lnTo>
                  <a:cubicBezTo>
                    <a:pt x="6451" y="129622"/>
                    <a:pt x="8639" y="129838"/>
                    <a:pt x="10799" y="129999"/>
                  </a:cubicBezTo>
                  <a:lnTo>
                    <a:pt x="10799" y="108019"/>
                  </a:lnTo>
                  <a:lnTo>
                    <a:pt x="0" y="108019"/>
                  </a:lnTo>
                  <a:lnTo>
                    <a:pt x="0" y="86411"/>
                  </a:lnTo>
                  <a:lnTo>
                    <a:pt x="21604" y="86411"/>
                  </a:lnTo>
                  <a:cubicBezTo>
                    <a:pt x="27572" y="86411"/>
                    <a:pt x="32406" y="91244"/>
                    <a:pt x="32406" y="97212"/>
                  </a:cubicBezTo>
                  <a:lnTo>
                    <a:pt x="32406" y="134532"/>
                  </a:lnTo>
                  <a:cubicBezTo>
                    <a:pt x="40155" y="137285"/>
                    <a:pt x="47393" y="141282"/>
                    <a:pt x="54009" y="146197"/>
                  </a:cubicBezTo>
                  <a:lnTo>
                    <a:pt x="54009" y="64810"/>
                  </a:lnTo>
                  <a:lnTo>
                    <a:pt x="0" y="64810"/>
                  </a:lnTo>
                  <a:lnTo>
                    <a:pt x="0" y="43207"/>
                  </a:lnTo>
                  <a:lnTo>
                    <a:pt x="86414" y="43207"/>
                  </a:lnTo>
                  <a:lnTo>
                    <a:pt x="8641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7" name="Shape 1230">
              <a:extLst>
                <a:ext uri="{FF2B5EF4-FFF2-40B4-BE49-F238E27FC236}">
                  <a16:creationId xmlns:a16="http://schemas.microsoft.com/office/drawing/2014/main" id="{7984E84C-1438-4B56-BADE-E5C988BB3B64}"/>
                </a:ext>
              </a:extLst>
            </p:cNvPr>
            <p:cNvSpPr/>
            <p:nvPr/>
          </p:nvSpPr>
          <p:spPr>
            <a:xfrm>
              <a:off x="837431" y="362667"/>
              <a:ext cx="92950" cy="82238"/>
            </a:xfrm>
            <a:custGeom>
              <a:avLst/>
              <a:gdLst/>
              <a:ahLst/>
              <a:cxnLst/>
              <a:rect l="0" t="0" r="0" b="0"/>
              <a:pathLst>
                <a:path w="92950" h="82238">
                  <a:moveTo>
                    <a:pt x="0" y="0"/>
                  </a:moveTo>
                  <a:lnTo>
                    <a:pt x="92950" y="46475"/>
                  </a:lnTo>
                  <a:lnTo>
                    <a:pt x="92950" y="82238"/>
                  </a:lnTo>
                  <a:lnTo>
                    <a:pt x="0" y="82238"/>
                  </a:lnTo>
                  <a:lnTo>
                    <a:pt x="0" y="60634"/>
                  </a:lnTo>
                  <a:lnTo>
                    <a:pt x="73071" y="60634"/>
                  </a:lnTo>
                  <a:lnTo>
                    <a:pt x="0" y="2409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8" name="Shape 1231">
              <a:extLst>
                <a:ext uri="{FF2B5EF4-FFF2-40B4-BE49-F238E27FC236}">
                  <a16:creationId xmlns:a16="http://schemas.microsoft.com/office/drawing/2014/main" id="{D7767CD4-0F94-4C3B-9234-1122E086CCD0}"/>
                </a:ext>
              </a:extLst>
            </p:cNvPr>
            <p:cNvSpPr/>
            <p:nvPr/>
          </p:nvSpPr>
          <p:spPr>
            <a:xfrm>
              <a:off x="930381" y="641632"/>
              <a:ext cx="102197" cy="321743"/>
            </a:xfrm>
            <a:custGeom>
              <a:avLst/>
              <a:gdLst/>
              <a:ahLst/>
              <a:cxnLst/>
              <a:rect l="0" t="0" r="0" b="0"/>
              <a:pathLst>
                <a:path w="102197" h="321743">
                  <a:moveTo>
                    <a:pt x="0" y="0"/>
                  </a:moveTo>
                  <a:lnTo>
                    <a:pt x="269" y="155"/>
                  </a:lnTo>
                  <a:cubicBezTo>
                    <a:pt x="16044" y="12670"/>
                    <a:pt x="25857" y="31850"/>
                    <a:pt x="25857" y="53035"/>
                  </a:cubicBezTo>
                  <a:lnTo>
                    <a:pt x="25857" y="143823"/>
                  </a:lnTo>
                  <a:cubicBezTo>
                    <a:pt x="25857" y="169504"/>
                    <a:pt x="40115" y="192592"/>
                    <a:pt x="63067" y="204069"/>
                  </a:cubicBezTo>
                  <a:cubicBezTo>
                    <a:pt x="65849" y="205447"/>
                    <a:pt x="67875" y="207958"/>
                    <a:pt x="68685" y="210955"/>
                  </a:cubicBezTo>
                  <a:cubicBezTo>
                    <a:pt x="69468" y="213952"/>
                    <a:pt x="68955" y="217139"/>
                    <a:pt x="67227" y="219732"/>
                  </a:cubicBezTo>
                  <a:cubicBezTo>
                    <a:pt x="66606" y="220677"/>
                    <a:pt x="56695" y="235258"/>
                    <a:pt x="39979" y="245871"/>
                  </a:cubicBezTo>
                  <a:cubicBezTo>
                    <a:pt x="51889" y="250706"/>
                    <a:pt x="62501" y="258456"/>
                    <a:pt x="70629" y="268609"/>
                  </a:cubicBezTo>
                  <a:lnTo>
                    <a:pt x="99091" y="304200"/>
                  </a:lnTo>
                  <a:lnTo>
                    <a:pt x="99091" y="304191"/>
                  </a:lnTo>
                  <a:cubicBezTo>
                    <a:pt x="101684" y="307432"/>
                    <a:pt x="102197" y="311887"/>
                    <a:pt x="100388" y="315613"/>
                  </a:cubicBezTo>
                  <a:cubicBezTo>
                    <a:pt x="98606" y="319368"/>
                    <a:pt x="94825" y="321743"/>
                    <a:pt x="90667" y="321743"/>
                  </a:cubicBezTo>
                  <a:lnTo>
                    <a:pt x="0" y="321743"/>
                  </a:lnTo>
                  <a:lnTo>
                    <a:pt x="0" y="300151"/>
                  </a:lnTo>
                  <a:lnTo>
                    <a:pt x="68212" y="300151"/>
                  </a:lnTo>
                  <a:lnTo>
                    <a:pt x="53793" y="282112"/>
                  </a:lnTo>
                  <a:cubicBezTo>
                    <a:pt x="45853" y="272202"/>
                    <a:pt x="34646" y="265370"/>
                    <a:pt x="22198" y="262885"/>
                  </a:cubicBezTo>
                  <a:lnTo>
                    <a:pt x="0" y="258448"/>
                  </a:lnTo>
                  <a:lnTo>
                    <a:pt x="0" y="236331"/>
                  </a:lnTo>
                  <a:lnTo>
                    <a:pt x="4254" y="235337"/>
                  </a:lnTo>
                  <a:cubicBezTo>
                    <a:pt x="20618" y="235337"/>
                    <a:pt x="34066" y="224590"/>
                    <a:pt x="41897" y="216515"/>
                  </a:cubicBezTo>
                  <a:cubicBezTo>
                    <a:pt x="23723" y="203743"/>
                    <a:pt x="11246" y="184812"/>
                    <a:pt x="6467" y="163317"/>
                  </a:cubicBezTo>
                  <a:lnTo>
                    <a:pt x="0" y="165960"/>
                  </a:lnTo>
                  <a:lnTo>
                    <a:pt x="0" y="139455"/>
                  </a:lnTo>
                  <a:lnTo>
                    <a:pt x="1268" y="138201"/>
                  </a:lnTo>
                  <a:cubicBezTo>
                    <a:pt x="3165" y="135015"/>
                    <a:pt x="4259" y="131301"/>
                    <a:pt x="4259" y="127318"/>
                  </a:cubicBezTo>
                  <a:cubicBezTo>
                    <a:pt x="4259" y="123335"/>
                    <a:pt x="3165" y="119622"/>
                    <a:pt x="1268" y="116440"/>
                  </a:cubicBezTo>
                  <a:lnTo>
                    <a:pt x="0" y="115189"/>
                  </a:lnTo>
                  <a:lnTo>
                    <a:pt x="0" y="88928"/>
                  </a:lnTo>
                  <a:lnTo>
                    <a:pt x="4263" y="90111"/>
                  </a:lnTo>
                  <a:lnTo>
                    <a:pt x="4263" y="53035"/>
                  </a:lnTo>
                  <a:lnTo>
                    <a:pt x="4262" y="53037"/>
                  </a:lnTo>
                  <a:cubicBezTo>
                    <a:pt x="4262" y="47724"/>
                    <a:pt x="3362" y="42586"/>
                    <a:pt x="1691" y="37788"/>
                  </a:cubicBezTo>
                  <a:lnTo>
                    <a:pt x="0" y="34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9" name="Shape 1232">
              <a:extLst>
                <a:ext uri="{FF2B5EF4-FFF2-40B4-BE49-F238E27FC236}">
                  <a16:creationId xmlns:a16="http://schemas.microsoft.com/office/drawing/2014/main" id="{73752EBD-64DC-4BD1-B199-B604D8B0FBDC}"/>
                </a:ext>
              </a:extLst>
            </p:cNvPr>
            <p:cNvSpPr/>
            <p:nvPr/>
          </p:nvSpPr>
          <p:spPr>
            <a:xfrm>
              <a:off x="930381" y="409142"/>
              <a:ext cx="36658" cy="122174"/>
            </a:xfrm>
            <a:custGeom>
              <a:avLst/>
              <a:gdLst/>
              <a:ahLst/>
              <a:cxnLst/>
              <a:rect l="0" t="0" r="0" b="0"/>
              <a:pathLst>
                <a:path w="36658" h="122174">
                  <a:moveTo>
                    <a:pt x="0" y="0"/>
                  </a:moveTo>
                  <a:lnTo>
                    <a:pt x="30690" y="15345"/>
                  </a:lnTo>
                  <a:cubicBezTo>
                    <a:pt x="31688" y="15858"/>
                    <a:pt x="32553" y="16506"/>
                    <a:pt x="33337" y="17263"/>
                  </a:cubicBezTo>
                  <a:cubicBezTo>
                    <a:pt x="33525" y="17424"/>
                    <a:pt x="33633" y="17613"/>
                    <a:pt x="33795" y="17803"/>
                  </a:cubicBezTo>
                  <a:cubicBezTo>
                    <a:pt x="34471" y="18532"/>
                    <a:pt x="35037" y="19368"/>
                    <a:pt x="35469" y="20287"/>
                  </a:cubicBezTo>
                  <a:cubicBezTo>
                    <a:pt x="35632" y="20584"/>
                    <a:pt x="35794" y="20908"/>
                    <a:pt x="35902" y="21232"/>
                  </a:cubicBezTo>
                  <a:cubicBezTo>
                    <a:pt x="36334" y="22420"/>
                    <a:pt x="36658" y="23662"/>
                    <a:pt x="36658" y="24959"/>
                  </a:cubicBezTo>
                  <a:lnTo>
                    <a:pt x="36658" y="68166"/>
                  </a:lnTo>
                  <a:cubicBezTo>
                    <a:pt x="36658" y="74133"/>
                    <a:pt x="31824" y="78967"/>
                    <a:pt x="25857" y="78967"/>
                  </a:cubicBezTo>
                  <a:lnTo>
                    <a:pt x="15054" y="78967"/>
                  </a:lnTo>
                  <a:lnTo>
                    <a:pt x="15054" y="111373"/>
                  </a:lnTo>
                  <a:cubicBezTo>
                    <a:pt x="15054" y="117340"/>
                    <a:pt x="10220" y="122174"/>
                    <a:pt x="4253" y="122174"/>
                  </a:cubicBezTo>
                  <a:lnTo>
                    <a:pt x="0" y="122174"/>
                  </a:lnTo>
                  <a:lnTo>
                    <a:pt x="0" y="57366"/>
                  </a:lnTo>
                  <a:lnTo>
                    <a:pt x="15068" y="57366"/>
                  </a:lnTo>
                  <a:lnTo>
                    <a:pt x="15068" y="35763"/>
                  </a:lnTo>
                  <a:lnTo>
                    <a:pt x="0" y="3576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78" name="Group 177">
            <a:extLst>
              <a:ext uri="{FF2B5EF4-FFF2-40B4-BE49-F238E27FC236}">
                <a16:creationId xmlns:a16="http://schemas.microsoft.com/office/drawing/2014/main" id="{BA0CAD4D-A8F1-4A48-B437-63BE7CEA2726}"/>
              </a:ext>
            </a:extLst>
          </p:cNvPr>
          <p:cNvGrpSpPr/>
          <p:nvPr/>
        </p:nvGrpSpPr>
        <p:grpSpPr>
          <a:xfrm>
            <a:off x="9220565" y="1867641"/>
            <a:ext cx="381041" cy="314107"/>
            <a:chOff x="361003" y="308168"/>
            <a:chExt cx="753943" cy="596184"/>
          </a:xfrm>
        </p:grpSpPr>
        <p:sp>
          <p:nvSpPr>
            <p:cNvPr id="180" name="Shape 1112">
              <a:extLst>
                <a:ext uri="{FF2B5EF4-FFF2-40B4-BE49-F238E27FC236}">
                  <a16:creationId xmlns:a16="http://schemas.microsoft.com/office/drawing/2014/main" id="{A2415A16-B6A6-4576-8945-8F8562E91B07}"/>
                </a:ext>
              </a:extLst>
            </p:cNvPr>
            <p:cNvSpPr/>
            <p:nvPr/>
          </p:nvSpPr>
          <p:spPr>
            <a:xfrm>
              <a:off x="425266"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1" name="Shape 1113">
              <a:extLst>
                <a:ext uri="{FF2B5EF4-FFF2-40B4-BE49-F238E27FC236}">
                  <a16:creationId xmlns:a16="http://schemas.microsoft.com/office/drawing/2014/main" id="{A0B8B5BF-0A4D-4F74-8E1C-D03F920A6DE4}"/>
                </a:ext>
              </a:extLst>
            </p:cNvPr>
            <p:cNvSpPr/>
            <p:nvPr/>
          </p:nvSpPr>
          <p:spPr>
            <a:xfrm>
              <a:off x="414156" y="714709"/>
              <a:ext cx="68016" cy="134577"/>
            </a:xfrm>
            <a:custGeom>
              <a:avLst/>
              <a:gdLst/>
              <a:ahLst/>
              <a:cxnLst/>
              <a:rect l="0" t="0" r="0" b="0"/>
              <a:pathLst>
                <a:path w="68016" h="134577">
                  <a:moveTo>
                    <a:pt x="65273" y="0"/>
                  </a:moveTo>
                  <a:lnTo>
                    <a:pt x="68016" y="137"/>
                  </a:lnTo>
                  <a:lnTo>
                    <a:pt x="68016" y="40698"/>
                  </a:lnTo>
                  <a:lnTo>
                    <a:pt x="67373" y="40445"/>
                  </a:lnTo>
                  <a:lnTo>
                    <a:pt x="48569" y="48654"/>
                  </a:lnTo>
                  <a:cubicBezTo>
                    <a:pt x="43789" y="53578"/>
                    <a:pt x="40867" y="60310"/>
                    <a:pt x="40918" y="67711"/>
                  </a:cubicBezTo>
                  <a:cubicBezTo>
                    <a:pt x="40918" y="74893"/>
                    <a:pt x="43764" y="81769"/>
                    <a:pt x="48844" y="86850"/>
                  </a:cubicBezTo>
                  <a:lnTo>
                    <a:pt x="68016" y="94809"/>
                  </a:lnTo>
                  <a:lnTo>
                    <a:pt x="68016" y="134577"/>
                  </a:lnTo>
                  <a:lnTo>
                    <a:pt x="54467" y="134577"/>
                  </a:lnTo>
                  <a:lnTo>
                    <a:pt x="54467" y="120722"/>
                  </a:lnTo>
                  <a:cubicBezTo>
                    <a:pt x="49420" y="119435"/>
                    <a:pt x="44576" y="117437"/>
                    <a:pt x="40071" y="114761"/>
                  </a:cubicBezTo>
                  <a:lnTo>
                    <a:pt x="30282" y="124617"/>
                  </a:lnTo>
                  <a:lnTo>
                    <a:pt x="11127" y="105463"/>
                  </a:lnTo>
                  <a:lnTo>
                    <a:pt x="20899" y="95623"/>
                  </a:lnTo>
                  <a:cubicBezTo>
                    <a:pt x="18258" y="91117"/>
                    <a:pt x="16226" y="86273"/>
                    <a:pt x="14938" y="81226"/>
                  </a:cubicBezTo>
                  <a:lnTo>
                    <a:pt x="1118" y="81226"/>
                  </a:lnTo>
                  <a:cubicBezTo>
                    <a:pt x="0" y="72216"/>
                    <a:pt x="0" y="63105"/>
                    <a:pt x="1118" y="54128"/>
                  </a:cubicBezTo>
                  <a:lnTo>
                    <a:pt x="14938" y="54128"/>
                  </a:lnTo>
                  <a:lnTo>
                    <a:pt x="20889" y="39791"/>
                  </a:lnTo>
                  <a:lnTo>
                    <a:pt x="11110" y="29944"/>
                  </a:lnTo>
                  <a:cubicBezTo>
                    <a:pt x="16665" y="22763"/>
                    <a:pt x="23134" y="16327"/>
                    <a:pt x="30282" y="10772"/>
                  </a:cubicBezTo>
                  <a:lnTo>
                    <a:pt x="40071" y="20629"/>
                  </a:lnTo>
                  <a:cubicBezTo>
                    <a:pt x="44577" y="17953"/>
                    <a:pt x="49420" y="15955"/>
                    <a:pt x="54467" y="14634"/>
                  </a:cubicBezTo>
                  <a:lnTo>
                    <a:pt x="54467" y="813"/>
                  </a:lnTo>
                  <a:cubicBezTo>
                    <a:pt x="58058" y="373"/>
                    <a:pt x="61648" y="102"/>
                    <a:pt x="65273"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2" name="Shape 1114">
              <a:extLst>
                <a:ext uri="{FF2B5EF4-FFF2-40B4-BE49-F238E27FC236}">
                  <a16:creationId xmlns:a16="http://schemas.microsoft.com/office/drawing/2014/main" id="{0B325F4D-5643-4D78-A492-14B6592464ED}"/>
                </a:ext>
              </a:extLst>
            </p:cNvPr>
            <p:cNvSpPr/>
            <p:nvPr/>
          </p:nvSpPr>
          <p:spPr>
            <a:xfrm>
              <a:off x="539061"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3" name="Shape 1115">
              <a:extLst>
                <a:ext uri="{FF2B5EF4-FFF2-40B4-BE49-F238E27FC236}">
                  <a16:creationId xmlns:a16="http://schemas.microsoft.com/office/drawing/2014/main" id="{36DEAABC-53C9-4B0C-92CB-616BF99CB3A3}"/>
                </a:ext>
              </a:extLst>
            </p:cNvPr>
            <p:cNvSpPr/>
            <p:nvPr/>
          </p:nvSpPr>
          <p:spPr>
            <a:xfrm>
              <a:off x="482172" y="714846"/>
              <a:ext cx="68016" cy="134440"/>
            </a:xfrm>
            <a:custGeom>
              <a:avLst/>
              <a:gdLst/>
              <a:ahLst/>
              <a:cxnLst/>
              <a:rect l="0" t="0" r="0" b="0"/>
              <a:pathLst>
                <a:path w="68016" h="134440">
                  <a:moveTo>
                    <a:pt x="0" y="0"/>
                  </a:moveTo>
                  <a:lnTo>
                    <a:pt x="13550" y="676"/>
                  </a:lnTo>
                  <a:lnTo>
                    <a:pt x="13550" y="14497"/>
                  </a:lnTo>
                  <a:cubicBezTo>
                    <a:pt x="18597" y="15818"/>
                    <a:pt x="23475" y="17816"/>
                    <a:pt x="27945" y="20492"/>
                  </a:cubicBezTo>
                  <a:lnTo>
                    <a:pt x="37735" y="10635"/>
                  </a:lnTo>
                  <a:lnTo>
                    <a:pt x="56889" y="29790"/>
                  </a:lnTo>
                  <a:lnTo>
                    <a:pt x="47117" y="39629"/>
                  </a:lnTo>
                  <a:cubicBezTo>
                    <a:pt x="49759" y="44101"/>
                    <a:pt x="51791" y="48945"/>
                    <a:pt x="53079" y="53992"/>
                  </a:cubicBezTo>
                  <a:lnTo>
                    <a:pt x="66899" y="53992"/>
                  </a:lnTo>
                  <a:cubicBezTo>
                    <a:pt x="68016" y="62968"/>
                    <a:pt x="68016" y="72079"/>
                    <a:pt x="66899" y="81090"/>
                  </a:cubicBezTo>
                  <a:lnTo>
                    <a:pt x="53079" y="81090"/>
                  </a:lnTo>
                  <a:lnTo>
                    <a:pt x="47127" y="95462"/>
                  </a:lnTo>
                  <a:lnTo>
                    <a:pt x="56906" y="105309"/>
                  </a:lnTo>
                  <a:cubicBezTo>
                    <a:pt x="51351" y="112489"/>
                    <a:pt x="44915" y="118926"/>
                    <a:pt x="37735" y="124480"/>
                  </a:cubicBezTo>
                  <a:lnTo>
                    <a:pt x="27945" y="114624"/>
                  </a:lnTo>
                  <a:cubicBezTo>
                    <a:pt x="23439" y="117300"/>
                    <a:pt x="18597" y="119298"/>
                    <a:pt x="13550" y="120585"/>
                  </a:cubicBezTo>
                  <a:lnTo>
                    <a:pt x="13550" y="134440"/>
                  </a:lnTo>
                  <a:lnTo>
                    <a:pt x="0" y="134440"/>
                  </a:lnTo>
                  <a:lnTo>
                    <a:pt x="0" y="94673"/>
                  </a:lnTo>
                  <a:lnTo>
                    <a:pt x="0" y="94673"/>
                  </a:lnTo>
                  <a:cubicBezTo>
                    <a:pt x="7181" y="94673"/>
                    <a:pt x="14091" y="91828"/>
                    <a:pt x="19172" y="86713"/>
                  </a:cubicBezTo>
                  <a:cubicBezTo>
                    <a:pt x="24253" y="81632"/>
                    <a:pt x="27098" y="74756"/>
                    <a:pt x="27098" y="67575"/>
                  </a:cubicBezTo>
                  <a:cubicBezTo>
                    <a:pt x="27133" y="60225"/>
                    <a:pt x="24219" y="53213"/>
                    <a:pt x="19002" y="48065"/>
                  </a:cubicBezTo>
                  <a:lnTo>
                    <a:pt x="0" y="405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4" name="Shape 1116">
              <a:extLst>
                <a:ext uri="{FF2B5EF4-FFF2-40B4-BE49-F238E27FC236}">
                  <a16:creationId xmlns:a16="http://schemas.microsoft.com/office/drawing/2014/main" id="{E8A5522E-2387-4E44-A080-D2DB79F98EA1}"/>
                </a:ext>
              </a:extLst>
            </p:cNvPr>
            <p:cNvSpPr/>
            <p:nvPr/>
          </p:nvSpPr>
          <p:spPr>
            <a:xfrm>
              <a:off x="804632"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5" name="Shape 1117">
              <a:extLst>
                <a:ext uri="{FF2B5EF4-FFF2-40B4-BE49-F238E27FC236}">
                  <a16:creationId xmlns:a16="http://schemas.microsoft.com/office/drawing/2014/main" id="{CFE8A17B-12A5-4D8E-BC70-6CA480590782}"/>
                </a:ext>
              </a:extLst>
            </p:cNvPr>
            <p:cNvSpPr/>
            <p:nvPr/>
          </p:nvSpPr>
          <p:spPr>
            <a:xfrm>
              <a:off x="793522" y="714846"/>
              <a:ext cx="68017" cy="134440"/>
            </a:xfrm>
            <a:custGeom>
              <a:avLst/>
              <a:gdLst/>
              <a:ahLst/>
              <a:cxnLst/>
              <a:rect l="0" t="0" r="0" b="0"/>
              <a:pathLst>
                <a:path w="68017" h="134440">
                  <a:moveTo>
                    <a:pt x="68017" y="0"/>
                  </a:moveTo>
                  <a:lnTo>
                    <a:pt x="68017" y="40780"/>
                  </a:lnTo>
                  <a:lnTo>
                    <a:pt x="67238" y="40477"/>
                  </a:lnTo>
                  <a:lnTo>
                    <a:pt x="48579" y="48678"/>
                  </a:lnTo>
                  <a:cubicBezTo>
                    <a:pt x="43832" y="53569"/>
                    <a:pt x="40919" y="60241"/>
                    <a:pt x="40919" y="67575"/>
                  </a:cubicBezTo>
                  <a:cubicBezTo>
                    <a:pt x="40885" y="74756"/>
                    <a:pt x="43730" y="81699"/>
                    <a:pt x="48811" y="86781"/>
                  </a:cubicBezTo>
                  <a:cubicBezTo>
                    <a:pt x="53891" y="91895"/>
                    <a:pt x="60802" y="94774"/>
                    <a:pt x="68016" y="94774"/>
                  </a:cubicBezTo>
                  <a:lnTo>
                    <a:pt x="68017" y="94774"/>
                  </a:lnTo>
                  <a:lnTo>
                    <a:pt x="68017" y="134440"/>
                  </a:lnTo>
                  <a:lnTo>
                    <a:pt x="54468" y="134440"/>
                  </a:lnTo>
                  <a:lnTo>
                    <a:pt x="54468" y="120585"/>
                  </a:lnTo>
                  <a:cubicBezTo>
                    <a:pt x="49419" y="119298"/>
                    <a:pt x="44576" y="117300"/>
                    <a:pt x="40071" y="114624"/>
                  </a:cubicBezTo>
                  <a:lnTo>
                    <a:pt x="30282" y="124480"/>
                  </a:lnTo>
                  <a:lnTo>
                    <a:pt x="11127" y="105326"/>
                  </a:lnTo>
                  <a:lnTo>
                    <a:pt x="20899" y="95486"/>
                  </a:lnTo>
                  <a:cubicBezTo>
                    <a:pt x="18258" y="90980"/>
                    <a:pt x="16226" y="86137"/>
                    <a:pt x="14938" y="81090"/>
                  </a:cubicBezTo>
                  <a:lnTo>
                    <a:pt x="1118" y="81090"/>
                  </a:lnTo>
                  <a:cubicBezTo>
                    <a:pt x="0" y="72079"/>
                    <a:pt x="0" y="62968"/>
                    <a:pt x="1118" y="53992"/>
                  </a:cubicBezTo>
                  <a:lnTo>
                    <a:pt x="14938" y="53992"/>
                  </a:lnTo>
                  <a:lnTo>
                    <a:pt x="20889" y="39654"/>
                  </a:lnTo>
                  <a:lnTo>
                    <a:pt x="11110" y="29807"/>
                  </a:lnTo>
                  <a:cubicBezTo>
                    <a:pt x="16665" y="22627"/>
                    <a:pt x="23136" y="16190"/>
                    <a:pt x="30282" y="10635"/>
                  </a:cubicBezTo>
                  <a:lnTo>
                    <a:pt x="40071" y="20492"/>
                  </a:lnTo>
                  <a:cubicBezTo>
                    <a:pt x="44577" y="17816"/>
                    <a:pt x="49421" y="15818"/>
                    <a:pt x="54468" y="14497"/>
                  </a:cubicBezTo>
                  <a:lnTo>
                    <a:pt x="54468" y="676"/>
                  </a:lnTo>
                  <a:lnTo>
                    <a:pt x="680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6" name="Shape 1118">
              <a:extLst>
                <a:ext uri="{FF2B5EF4-FFF2-40B4-BE49-F238E27FC236}">
                  <a16:creationId xmlns:a16="http://schemas.microsoft.com/office/drawing/2014/main" id="{CBD827D8-8223-4A7D-A0A0-751EC9E4AC6E}"/>
                </a:ext>
              </a:extLst>
            </p:cNvPr>
            <p:cNvSpPr/>
            <p:nvPr/>
          </p:nvSpPr>
          <p:spPr>
            <a:xfrm>
              <a:off x="918427"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7" name="Shape 1119">
              <a:extLst>
                <a:ext uri="{FF2B5EF4-FFF2-40B4-BE49-F238E27FC236}">
                  <a16:creationId xmlns:a16="http://schemas.microsoft.com/office/drawing/2014/main" id="{75ADAF84-75E9-4F14-BE32-1DBD89BC118D}"/>
                </a:ext>
              </a:extLst>
            </p:cNvPr>
            <p:cNvSpPr/>
            <p:nvPr/>
          </p:nvSpPr>
          <p:spPr>
            <a:xfrm>
              <a:off x="861538" y="714709"/>
              <a:ext cx="68017" cy="134577"/>
            </a:xfrm>
            <a:custGeom>
              <a:avLst/>
              <a:gdLst/>
              <a:ahLst/>
              <a:cxnLst/>
              <a:rect l="0" t="0" r="0" b="0"/>
              <a:pathLst>
                <a:path w="68017" h="134577">
                  <a:moveTo>
                    <a:pt x="2744" y="0"/>
                  </a:moveTo>
                  <a:cubicBezTo>
                    <a:pt x="6368" y="102"/>
                    <a:pt x="9959" y="373"/>
                    <a:pt x="13549" y="813"/>
                  </a:cubicBezTo>
                  <a:lnTo>
                    <a:pt x="13549" y="14634"/>
                  </a:lnTo>
                  <a:cubicBezTo>
                    <a:pt x="18596" y="15955"/>
                    <a:pt x="23474" y="17953"/>
                    <a:pt x="27944" y="20629"/>
                  </a:cubicBezTo>
                  <a:lnTo>
                    <a:pt x="37734" y="10772"/>
                  </a:lnTo>
                  <a:lnTo>
                    <a:pt x="56888" y="29927"/>
                  </a:lnTo>
                  <a:lnTo>
                    <a:pt x="47116" y="39766"/>
                  </a:lnTo>
                  <a:cubicBezTo>
                    <a:pt x="49759" y="44238"/>
                    <a:pt x="51791" y="49082"/>
                    <a:pt x="53078" y="54128"/>
                  </a:cubicBezTo>
                  <a:lnTo>
                    <a:pt x="66899" y="54128"/>
                  </a:lnTo>
                  <a:cubicBezTo>
                    <a:pt x="68017" y="63105"/>
                    <a:pt x="68017" y="72216"/>
                    <a:pt x="66899" y="81226"/>
                  </a:cubicBezTo>
                  <a:lnTo>
                    <a:pt x="53078" y="81226"/>
                  </a:lnTo>
                  <a:lnTo>
                    <a:pt x="47126" y="95599"/>
                  </a:lnTo>
                  <a:lnTo>
                    <a:pt x="56905" y="105446"/>
                  </a:lnTo>
                  <a:cubicBezTo>
                    <a:pt x="51351" y="112626"/>
                    <a:pt x="44915" y="119063"/>
                    <a:pt x="37734" y="124617"/>
                  </a:cubicBezTo>
                  <a:lnTo>
                    <a:pt x="27944" y="114761"/>
                  </a:lnTo>
                  <a:cubicBezTo>
                    <a:pt x="23440" y="117437"/>
                    <a:pt x="18596" y="119435"/>
                    <a:pt x="13549" y="120722"/>
                  </a:cubicBezTo>
                  <a:lnTo>
                    <a:pt x="13549" y="134577"/>
                  </a:lnTo>
                  <a:lnTo>
                    <a:pt x="0" y="134577"/>
                  </a:lnTo>
                  <a:lnTo>
                    <a:pt x="0" y="94911"/>
                  </a:lnTo>
                  <a:lnTo>
                    <a:pt x="19206" y="86918"/>
                  </a:lnTo>
                  <a:cubicBezTo>
                    <a:pt x="24286" y="81836"/>
                    <a:pt x="27132" y="74893"/>
                    <a:pt x="27097" y="67711"/>
                  </a:cubicBezTo>
                  <a:cubicBezTo>
                    <a:pt x="27097" y="60360"/>
                    <a:pt x="24151" y="53350"/>
                    <a:pt x="18866" y="48269"/>
                  </a:cubicBezTo>
                  <a:lnTo>
                    <a:pt x="0" y="40917"/>
                  </a:lnTo>
                  <a:lnTo>
                    <a:pt x="0" y="137"/>
                  </a:lnTo>
                  <a:lnTo>
                    <a:pt x="27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8" name="Shape 1120">
              <a:extLst>
                <a:ext uri="{FF2B5EF4-FFF2-40B4-BE49-F238E27FC236}">
                  <a16:creationId xmlns:a16="http://schemas.microsoft.com/office/drawing/2014/main" id="{132F7267-AA14-46BB-95B7-77F9FCCEF95D}"/>
                </a:ext>
              </a:extLst>
            </p:cNvPr>
            <p:cNvSpPr/>
            <p:nvPr/>
          </p:nvSpPr>
          <p:spPr>
            <a:xfrm>
              <a:off x="482166" y="471033"/>
              <a:ext cx="189689" cy="162349"/>
            </a:xfrm>
            <a:custGeom>
              <a:avLst/>
              <a:gdLst/>
              <a:ahLst/>
              <a:cxnLst/>
              <a:rect l="0" t="0" r="0" b="0"/>
              <a:pathLst>
                <a:path w="189689" h="162349">
                  <a:moveTo>
                    <a:pt x="189689" y="0"/>
                  </a:moveTo>
                  <a:lnTo>
                    <a:pt x="189689" y="27363"/>
                  </a:lnTo>
                  <a:lnTo>
                    <a:pt x="142655" y="33725"/>
                  </a:lnTo>
                  <a:cubicBezTo>
                    <a:pt x="126362" y="38577"/>
                    <a:pt x="110815" y="45944"/>
                    <a:pt x="96606" y="55649"/>
                  </a:cubicBezTo>
                  <a:cubicBezTo>
                    <a:pt x="68221" y="75091"/>
                    <a:pt x="46610" y="102900"/>
                    <a:pt x="34822" y="135250"/>
                  </a:cubicBezTo>
                  <a:lnTo>
                    <a:pt x="189689" y="135250"/>
                  </a:lnTo>
                  <a:lnTo>
                    <a:pt x="189689" y="162349"/>
                  </a:lnTo>
                  <a:lnTo>
                    <a:pt x="0" y="162349"/>
                  </a:lnTo>
                  <a:cubicBezTo>
                    <a:pt x="7080" y="116484"/>
                    <a:pt x="30554" y="74754"/>
                    <a:pt x="66018" y="44844"/>
                  </a:cubicBezTo>
                  <a:cubicBezTo>
                    <a:pt x="92644" y="22437"/>
                    <a:pt x="124680" y="7823"/>
                    <a:pt x="158597" y="2259"/>
                  </a:cubicBezTo>
                  <a:lnTo>
                    <a:pt x="18968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9" name="Shape 1121">
              <a:extLst>
                <a:ext uri="{FF2B5EF4-FFF2-40B4-BE49-F238E27FC236}">
                  <a16:creationId xmlns:a16="http://schemas.microsoft.com/office/drawing/2014/main" id="{785ABA74-30D3-4F01-A479-42F2BCA00EEF}"/>
                </a:ext>
              </a:extLst>
            </p:cNvPr>
            <p:cNvSpPr/>
            <p:nvPr/>
          </p:nvSpPr>
          <p:spPr>
            <a:xfrm>
              <a:off x="671854" y="470791"/>
              <a:ext cx="189685" cy="162590"/>
            </a:xfrm>
            <a:custGeom>
              <a:avLst/>
              <a:gdLst/>
              <a:ahLst/>
              <a:cxnLst/>
              <a:rect l="0" t="0" r="0" b="0"/>
              <a:pathLst>
                <a:path w="189685" h="162590">
                  <a:moveTo>
                    <a:pt x="3322" y="0"/>
                  </a:moveTo>
                  <a:lnTo>
                    <a:pt x="3317" y="2"/>
                  </a:lnTo>
                  <a:cubicBezTo>
                    <a:pt x="48572" y="780"/>
                    <a:pt x="92098" y="17513"/>
                    <a:pt x="126173" y="47287"/>
                  </a:cubicBezTo>
                  <a:cubicBezTo>
                    <a:pt x="160283" y="77028"/>
                    <a:pt x="182775" y="117845"/>
                    <a:pt x="189685" y="162590"/>
                  </a:cubicBezTo>
                  <a:lnTo>
                    <a:pt x="0" y="162590"/>
                  </a:lnTo>
                  <a:lnTo>
                    <a:pt x="0" y="135491"/>
                  </a:lnTo>
                  <a:lnTo>
                    <a:pt x="154866" y="135491"/>
                  </a:lnTo>
                  <a:cubicBezTo>
                    <a:pt x="143486" y="104261"/>
                    <a:pt x="122959" y="77230"/>
                    <a:pt x="95928" y="57889"/>
                  </a:cubicBezTo>
                  <a:cubicBezTo>
                    <a:pt x="68933" y="38581"/>
                    <a:pt x="36719" y="27844"/>
                    <a:pt x="3491" y="27132"/>
                  </a:cubicBezTo>
                  <a:lnTo>
                    <a:pt x="3491" y="27167"/>
                  </a:lnTo>
                  <a:lnTo>
                    <a:pt x="3490" y="27132"/>
                  </a:lnTo>
                  <a:lnTo>
                    <a:pt x="0" y="27605"/>
                  </a:lnTo>
                  <a:lnTo>
                    <a:pt x="0" y="241"/>
                  </a:lnTo>
                  <a:lnTo>
                    <a:pt x="33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0" name="Shape 1122">
              <a:extLst>
                <a:ext uri="{FF2B5EF4-FFF2-40B4-BE49-F238E27FC236}">
                  <a16:creationId xmlns:a16="http://schemas.microsoft.com/office/drawing/2014/main" id="{6B7287E7-2B94-4005-82F9-A508E61C27F2}"/>
                </a:ext>
              </a:extLst>
            </p:cNvPr>
            <p:cNvSpPr/>
            <p:nvPr/>
          </p:nvSpPr>
          <p:spPr>
            <a:xfrm>
              <a:off x="361003" y="660478"/>
              <a:ext cx="310852" cy="243874"/>
            </a:xfrm>
            <a:custGeom>
              <a:avLst/>
              <a:gdLst/>
              <a:ahLst/>
              <a:cxnLst/>
              <a:rect l="0" t="0" r="0" b="0"/>
              <a:pathLst>
                <a:path w="310852" h="243874">
                  <a:moveTo>
                    <a:pt x="121165" y="0"/>
                  </a:moveTo>
                  <a:lnTo>
                    <a:pt x="310852" y="0"/>
                  </a:lnTo>
                  <a:lnTo>
                    <a:pt x="310852" y="27098"/>
                  </a:lnTo>
                  <a:lnTo>
                    <a:pt x="121165" y="27098"/>
                  </a:lnTo>
                  <a:cubicBezTo>
                    <a:pt x="68965" y="27341"/>
                    <a:pt x="26760" y="69714"/>
                    <a:pt x="26760" y="121945"/>
                  </a:cubicBezTo>
                  <a:cubicBezTo>
                    <a:pt x="26760" y="174148"/>
                    <a:pt x="68968" y="216522"/>
                    <a:pt x="121165" y="216793"/>
                  </a:cubicBezTo>
                  <a:lnTo>
                    <a:pt x="310852" y="216793"/>
                  </a:lnTo>
                  <a:lnTo>
                    <a:pt x="310852" y="243874"/>
                  </a:lnTo>
                  <a:lnTo>
                    <a:pt x="121165" y="243874"/>
                  </a:lnTo>
                  <a:cubicBezTo>
                    <a:pt x="54128" y="243440"/>
                    <a:pt x="0" y="188967"/>
                    <a:pt x="0" y="121936"/>
                  </a:cubicBezTo>
                  <a:cubicBezTo>
                    <a:pt x="0" y="54907"/>
                    <a:pt x="54132" y="441"/>
                    <a:pt x="12116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1" name="Shape 1123">
              <a:extLst>
                <a:ext uri="{FF2B5EF4-FFF2-40B4-BE49-F238E27FC236}">
                  <a16:creationId xmlns:a16="http://schemas.microsoft.com/office/drawing/2014/main" id="{DA0B1423-2C09-42F3-A736-6D95C60CFA14}"/>
                </a:ext>
              </a:extLst>
            </p:cNvPr>
            <p:cNvSpPr/>
            <p:nvPr/>
          </p:nvSpPr>
          <p:spPr>
            <a:xfrm>
              <a:off x="671855" y="660478"/>
              <a:ext cx="310852" cy="243874"/>
            </a:xfrm>
            <a:custGeom>
              <a:avLst/>
              <a:gdLst/>
              <a:ahLst/>
              <a:cxnLst/>
              <a:rect l="0" t="0" r="0" b="0"/>
              <a:pathLst>
                <a:path w="310852" h="243874">
                  <a:moveTo>
                    <a:pt x="0" y="0"/>
                  </a:moveTo>
                  <a:lnTo>
                    <a:pt x="189686" y="0"/>
                  </a:lnTo>
                  <a:cubicBezTo>
                    <a:pt x="256723" y="433"/>
                    <a:pt x="310852" y="54907"/>
                    <a:pt x="310852" y="121936"/>
                  </a:cubicBezTo>
                  <a:cubicBezTo>
                    <a:pt x="310852" y="188967"/>
                    <a:pt x="256721" y="243434"/>
                    <a:pt x="189686" y="243874"/>
                  </a:cubicBezTo>
                  <a:lnTo>
                    <a:pt x="0" y="243874"/>
                  </a:lnTo>
                  <a:lnTo>
                    <a:pt x="0" y="216793"/>
                  </a:lnTo>
                  <a:lnTo>
                    <a:pt x="189686" y="216793"/>
                  </a:lnTo>
                  <a:cubicBezTo>
                    <a:pt x="241886" y="216516"/>
                    <a:pt x="284092" y="174142"/>
                    <a:pt x="284092" y="121945"/>
                  </a:cubicBezTo>
                  <a:cubicBezTo>
                    <a:pt x="284092" y="69710"/>
                    <a:pt x="241883" y="27336"/>
                    <a:pt x="189686" y="27098"/>
                  </a:cubicBezTo>
                  <a:lnTo>
                    <a:pt x="0" y="2709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2" name="Shape 1124">
              <a:extLst>
                <a:ext uri="{FF2B5EF4-FFF2-40B4-BE49-F238E27FC236}">
                  <a16:creationId xmlns:a16="http://schemas.microsoft.com/office/drawing/2014/main" id="{D9376657-B680-4681-9770-13D89347A5B4}"/>
                </a:ext>
              </a:extLst>
            </p:cNvPr>
            <p:cNvSpPr/>
            <p:nvPr/>
          </p:nvSpPr>
          <p:spPr>
            <a:xfrm>
              <a:off x="757005" y="382759"/>
              <a:ext cx="261635" cy="137014"/>
            </a:xfrm>
            <a:custGeom>
              <a:avLst/>
              <a:gdLst/>
              <a:ahLst/>
              <a:cxnLst/>
              <a:rect l="0" t="0" r="0" b="0"/>
              <a:pathLst>
                <a:path w="261635" h="137014">
                  <a:moveTo>
                    <a:pt x="236096" y="0"/>
                  </a:moveTo>
                  <a:lnTo>
                    <a:pt x="261635" y="77196"/>
                  </a:lnTo>
                  <a:lnTo>
                    <a:pt x="80819" y="137014"/>
                  </a:lnTo>
                  <a:cubicBezTo>
                    <a:pt x="74248" y="129393"/>
                    <a:pt x="67135" y="122212"/>
                    <a:pt x="59548" y="115538"/>
                  </a:cubicBezTo>
                  <a:lnTo>
                    <a:pt x="59549" y="115538"/>
                  </a:lnTo>
                  <a:lnTo>
                    <a:pt x="227383" y="59989"/>
                  </a:lnTo>
                  <a:lnTo>
                    <a:pt x="218882" y="34280"/>
                  </a:lnTo>
                  <a:lnTo>
                    <a:pt x="33263" y="95690"/>
                  </a:lnTo>
                  <a:cubicBezTo>
                    <a:pt x="22694" y="88882"/>
                    <a:pt x="11549" y="83022"/>
                    <a:pt x="0" y="78144"/>
                  </a:cubicBezTo>
                  <a:lnTo>
                    <a:pt x="23609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3" name="Shape 1125">
              <a:extLst>
                <a:ext uri="{FF2B5EF4-FFF2-40B4-BE49-F238E27FC236}">
                  <a16:creationId xmlns:a16="http://schemas.microsoft.com/office/drawing/2014/main" id="{9017CB21-5EAB-4B15-82E5-17F2722F6C36}"/>
                </a:ext>
              </a:extLst>
            </p:cNvPr>
            <p:cNvSpPr/>
            <p:nvPr/>
          </p:nvSpPr>
          <p:spPr>
            <a:xfrm>
              <a:off x="1031653" y="373782"/>
              <a:ext cx="83293" cy="50505"/>
            </a:xfrm>
            <a:custGeom>
              <a:avLst/>
              <a:gdLst/>
              <a:ahLst/>
              <a:cxnLst/>
              <a:rect l="0" t="0" r="0" b="0"/>
              <a:pathLst>
                <a:path w="83293" h="50505">
                  <a:moveTo>
                    <a:pt x="74790" y="0"/>
                  </a:moveTo>
                  <a:lnTo>
                    <a:pt x="83293" y="25744"/>
                  </a:lnTo>
                  <a:lnTo>
                    <a:pt x="8501" y="50505"/>
                  </a:lnTo>
                  <a:lnTo>
                    <a:pt x="0" y="24761"/>
                  </a:lnTo>
                  <a:lnTo>
                    <a:pt x="7479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4" name="Shape 1126">
              <a:extLst>
                <a:ext uri="{FF2B5EF4-FFF2-40B4-BE49-F238E27FC236}">
                  <a16:creationId xmlns:a16="http://schemas.microsoft.com/office/drawing/2014/main" id="{3F9CF4DC-1CF5-47EB-A02A-0487D2A7E8FB}"/>
                </a:ext>
              </a:extLst>
            </p:cNvPr>
            <p:cNvSpPr/>
            <p:nvPr/>
          </p:nvSpPr>
          <p:spPr>
            <a:xfrm>
              <a:off x="1029789" y="435866"/>
              <a:ext cx="83224" cy="54298"/>
            </a:xfrm>
            <a:custGeom>
              <a:avLst/>
              <a:gdLst/>
              <a:ahLst/>
              <a:cxnLst/>
              <a:rect l="0" t="0" r="0" b="0"/>
              <a:pathLst>
                <a:path w="83224" h="54298">
                  <a:moveTo>
                    <a:pt x="10027" y="0"/>
                  </a:moveTo>
                  <a:lnTo>
                    <a:pt x="83224" y="29097"/>
                  </a:lnTo>
                  <a:lnTo>
                    <a:pt x="73199" y="54298"/>
                  </a:lnTo>
                  <a:lnTo>
                    <a:pt x="0" y="25201"/>
                  </a:lnTo>
                  <a:lnTo>
                    <a:pt x="100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5" name="Shape 1127">
              <a:extLst>
                <a:ext uri="{FF2B5EF4-FFF2-40B4-BE49-F238E27FC236}">
                  <a16:creationId xmlns:a16="http://schemas.microsoft.com/office/drawing/2014/main" id="{2F177B15-E260-4EBD-ADDD-8954567DEBAF}"/>
                </a:ext>
              </a:extLst>
            </p:cNvPr>
            <p:cNvSpPr/>
            <p:nvPr/>
          </p:nvSpPr>
          <p:spPr>
            <a:xfrm>
              <a:off x="1001366" y="308168"/>
              <a:ext cx="64426" cy="81261"/>
            </a:xfrm>
            <a:custGeom>
              <a:avLst/>
              <a:gdLst/>
              <a:ahLst/>
              <a:cxnLst/>
              <a:rect l="0" t="0" r="0" b="0"/>
              <a:pathLst>
                <a:path w="64426" h="81261">
                  <a:moveTo>
                    <a:pt x="41358" y="0"/>
                  </a:moveTo>
                  <a:lnTo>
                    <a:pt x="64426" y="14227"/>
                  </a:lnTo>
                  <a:lnTo>
                    <a:pt x="23067" y="81261"/>
                  </a:lnTo>
                  <a:lnTo>
                    <a:pt x="0" y="67034"/>
                  </a:lnTo>
                  <a:lnTo>
                    <a:pt x="413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179" name="Techniques">
            <a:extLst>
              <a:ext uri="{FF2B5EF4-FFF2-40B4-BE49-F238E27FC236}">
                <a16:creationId xmlns:a16="http://schemas.microsoft.com/office/drawing/2014/main" id="{F0B82B86-93B0-463F-AE65-2732A790F2EF}"/>
              </a:ext>
            </a:extLst>
          </p:cNvPr>
          <p:cNvSpPr txBox="1"/>
          <p:nvPr/>
        </p:nvSpPr>
        <p:spPr>
          <a:xfrm>
            <a:off x="5658313" y="1638087"/>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Culture and Pastimes</a:t>
            </a:r>
            <a:endParaRPr dirty="0"/>
          </a:p>
        </p:txBody>
      </p:sp>
      <p:grpSp>
        <p:nvGrpSpPr>
          <p:cNvPr id="214" name="Group 213">
            <a:extLst>
              <a:ext uri="{FF2B5EF4-FFF2-40B4-BE49-F238E27FC236}">
                <a16:creationId xmlns:a16="http://schemas.microsoft.com/office/drawing/2014/main" id="{672EEF18-2004-4D9D-BF73-149E3F0E1486}"/>
              </a:ext>
            </a:extLst>
          </p:cNvPr>
          <p:cNvGrpSpPr/>
          <p:nvPr/>
        </p:nvGrpSpPr>
        <p:grpSpPr>
          <a:xfrm>
            <a:off x="5908699" y="904363"/>
            <a:ext cx="709706" cy="664192"/>
            <a:chOff x="0" y="0"/>
            <a:chExt cx="1393992" cy="1331996"/>
          </a:xfrm>
        </p:grpSpPr>
        <p:sp>
          <p:nvSpPr>
            <p:cNvPr id="215" name="Shape 571">
              <a:extLst>
                <a:ext uri="{FF2B5EF4-FFF2-40B4-BE49-F238E27FC236}">
                  <a16:creationId xmlns:a16="http://schemas.microsoft.com/office/drawing/2014/main" id="{7C77A245-0ED7-4C39-9FD5-62BAD6B5A779}"/>
                </a:ext>
              </a:extLst>
            </p:cNvPr>
            <p:cNvSpPr/>
            <p:nvPr/>
          </p:nvSpPr>
          <p:spPr>
            <a:xfrm>
              <a:off x="0" y="0"/>
              <a:ext cx="1393992" cy="1331996"/>
            </a:xfrm>
            <a:custGeom>
              <a:avLst/>
              <a:gdLst/>
              <a:ahLst/>
              <a:cxnLst/>
              <a:rect l="0" t="0" r="0" b="0"/>
              <a:pathLst>
                <a:path w="1393992" h="1331996">
                  <a:moveTo>
                    <a:pt x="696996" y="0"/>
                  </a:moveTo>
                  <a:cubicBezTo>
                    <a:pt x="859506" y="0"/>
                    <a:pt x="1022017" y="61996"/>
                    <a:pt x="1146008" y="185988"/>
                  </a:cubicBezTo>
                  <a:cubicBezTo>
                    <a:pt x="1393992" y="433971"/>
                    <a:pt x="1393992" y="836030"/>
                    <a:pt x="1146008" y="1084013"/>
                  </a:cubicBezTo>
                  <a:cubicBezTo>
                    <a:pt x="898026" y="1331996"/>
                    <a:pt x="495967" y="1331996"/>
                    <a:pt x="247984" y="1084013"/>
                  </a:cubicBezTo>
                  <a:cubicBezTo>
                    <a:pt x="0" y="836030"/>
                    <a:pt x="0" y="433971"/>
                    <a:pt x="247984" y="185988"/>
                  </a:cubicBezTo>
                  <a:cubicBezTo>
                    <a:pt x="371975" y="61996"/>
                    <a:pt x="534486"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16" name="Shape 572">
              <a:extLst>
                <a:ext uri="{FF2B5EF4-FFF2-40B4-BE49-F238E27FC236}">
                  <a16:creationId xmlns:a16="http://schemas.microsoft.com/office/drawing/2014/main" id="{EE337705-34C0-438A-9B81-FEDD34B801B6}"/>
                </a:ext>
              </a:extLst>
            </p:cNvPr>
            <p:cNvSpPr/>
            <p:nvPr/>
          </p:nvSpPr>
          <p:spPr>
            <a:xfrm>
              <a:off x="907323" y="595393"/>
              <a:ext cx="70477" cy="71313"/>
            </a:xfrm>
            <a:custGeom>
              <a:avLst/>
              <a:gdLst/>
              <a:ahLst/>
              <a:cxnLst/>
              <a:rect l="0" t="0" r="0" b="0"/>
              <a:pathLst>
                <a:path w="70477" h="71313">
                  <a:moveTo>
                    <a:pt x="28292" y="0"/>
                  </a:moveTo>
                  <a:lnTo>
                    <a:pt x="70477" y="42688"/>
                  </a:lnTo>
                  <a:lnTo>
                    <a:pt x="47477" y="71313"/>
                  </a:lnTo>
                  <a:lnTo>
                    <a:pt x="0" y="23335"/>
                  </a:lnTo>
                  <a:lnTo>
                    <a:pt x="2829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7" name="Shape 573">
              <a:extLst>
                <a:ext uri="{FF2B5EF4-FFF2-40B4-BE49-F238E27FC236}">
                  <a16:creationId xmlns:a16="http://schemas.microsoft.com/office/drawing/2014/main" id="{57F62323-166E-4090-AA25-390A32601913}"/>
                </a:ext>
              </a:extLst>
            </p:cNvPr>
            <p:cNvSpPr/>
            <p:nvPr/>
          </p:nvSpPr>
          <p:spPr>
            <a:xfrm>
              <a:off x="945928" y="454475"/>
              <a:ext cx="179623" cy="172828"/>
            </a:xfrm>
            <a:custGeom>
              <a:avLst/>
              <a:gdLst/>
              <a:ahLst/>
              <a:cxnLst/>
              <a:rect l="0" t="0" r="0" b="0"/>
              <a:pathLst>
                <a:path w="179623" h="172828">
                  <a:moveTo>
                    <a:pt x="176411" y="0"/>
                  </a:moveTo>
                  <a:lnTo>
                    <a:pt x="179623" y="1358"/>
                  </a:lnTo>
                  <a:lnTo>
                    <a:pt x="179623" y="1581"/>
                  </a:lnTo>
                  <a:lnTo>
                    <a:pt x="170200" y="57771"/>
                  </a:lnTo>
                  <a:cubicBezTo>
                    <a:pt x="164993" y="76152"/>
                    <a:pt x="157711" y="93930"/>
                    <a:pt x="148287" y="110552"/>
                  </a:cubicBezTo>
                  <a:cubicBezTo>
                    <a:pt x="132517" y="138507"/>
                    <a:pt x="104761" y="162144"/>
                    <a:pt x="70812" y="160773"/>
                  </a:cubicBezTo>
                  <a:cubicBezTo>
                    <a:pt x="64483" y="160438"/>
                    <a:pt x="58289" y="159233"/>
                    <a:pt x="52631" y="157358"/>
                  </a:cubicBezTo>
                  <a:lnTo>
                    <a:pt x="40446" y="172828"/>
                  </a:lnTo>
                  <a:lnTo>
                    <a:pt x="0" y="132551"/>
                  </a:lnTo>
                  <a:lnTo>
                    <a:pt x="15267" y="120029"/>
                  </a:lnTo>
                  <a:cubicBezTo>
                    <a:pt x="13560" y="114872"/>
                    <a:pt x="12355" y="109215"/>
                    <a:pt x="12019" y="103389"/>
                  </a:cubicBezTo>
                  <a:cubicBezTo>
                    <a:pt x="10145" y="69774"/>
                    <a:pt x="29497" y="37399"/>
                    <a:pt x="59496" y="22466"/>
                  </a:cubicBezTo>
                  <a:cubicBezTo>
                    <a:pt x="78345" y="13024"/>
                    <a:pt x="97898" y="12857"/>
                    <a:pt x="118456" y="13895"/>
                  </a:cubicBezTo>
                  <a:cubicBezTo>
                    <a:pt x="138342" y="14932"/>
                    <a:pt x="161478" y="14932"/>
                    <a:pt x="17641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8" name="Shape 574">
              <a:extLst>
                <a:ext uri="{FF2B5EF4-FFF2-40B4-BE49-F238E27FC236}">
                  <a16:creationId xmlns:a16="http://schemas.microsoft.com/office/drawing/2014/main" id="{0D57F079-26DA-405E-A8B3-4467433896F3}"/>
                </a:ext>
              </a:extLst>
            </p:cNvPr>
            <p:cNvSpPr/>
            <p:nvPr/>
          </p:nvSpPr>
          <p:spPr>
            <a:xfrm>
              <a:off x="745146" y="703426"/>
              <a:ext cx="195681" cy="206713"/>
            </a:xfrm>
            <a:custGeom>
              <a:avLst/>
              <a:gdLst/>
              <a:ahLst/>
              <a:cxnLst/>
              <a:rect l="0" t="0" r="0" b="0"/>
              <a:pathLst>
                <a:path w="195681" h="206713">
                  <a:moveTo>
                    <a:pt x="195681" y="0"/>
                  </a:moveTo>
                  <a:lnTo>
                    <a:pt x="195681" y="35592"/>
                  </a:lnTo>
                  <a:lnTo>
                    <a:pt x="192679" y="35257"/>
                  </a:lnTo>
                  <a:cubicBezTo>
                    <a:pt x="173327" y="36998"/>
                    <a:pt x="159098" y="53973"/>
                    <a:pt x="160806" y="73157"/>
                  </a:cubicBezTo>
                  <a:cubicBezTo>
                    <a:pt x="162111" y="87546"/>
                    <a:pt x="171986" y="99147"/>
                    <a:pt x="184936" y="103327"/>
                  </a:cubicBezTo>
                  <a:lnTo>
                    <a:pt x="195681" y="104525"/>
                  </a:lnTo>
                  <a:lnTo>
                    <a:pt x="195681" y="161563"/>
                  </a:lnTo>
                  <a:lnTo>
                    <a:pt x="173803" y="176057"/>
                  </a:lnTo>
                  <a:cubicBezTo>
                    <a:pt x="144760" y="191475"/>
                    <a:pt x="112237" y="201448"/>
                    <a:pt x="77475" y="204503"/>
                  </a:cubicBezTo>
                  <a:cubicBezTo>
                    <a:pt x="50757" y="206713"/>
                    <a:pt x="24675" y="204838"/>
                    <a:pt x="0" y="199181"/>
                  </a:cubicBezTo>
                  <a:cubicBezTo>
                    <a:pt x="14229" y="184616"/>
                    <a:pt x="29664" y="171224"/>
                    <a:pt x="45099" y="157865"/>
                  </a:cubicBezTo>
                  <a:cubicBezTo>
                    <a:pt x="52331" y="165901"/>
                    <a:pt x="62944" y="170721"/>
                    <a:pt x="74428" y="169684"/>
                  </a:cubicBezTo>
                  <a:cubicBezTo>
                    <a:pt x="93613" y="167943"/>
                    <a:pt x="107842" y="150968"/>
                    <a:pt x="106134" y="131783"/>
                  </a:cubicBezTo>
                  <a:cubicBezTo>
                    <a:pt x="105432" y="123379"/>
                    <a:pt x="101849" y="116014"/>
                    <a:pt x="96358" y="110356"/>
                  </a:cubicBezTo>
                  <a:cubicBezTo>
                    <a:pt x="101681" y="105066"/>
                    <a:pt x="106972" y="99742"/>
                    <a:pt x="112295" y="94251"/>
                  </a:cubicBezTo>
                  <a:lnTo>
                    <a:pt x="19568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9" name="Shape 575">
              <a:extLst>
                <a:ext uri="{FF2B5EF4-FFF2-40B4-BE49-F238E27FC236}">
                  <a16:creationId xmlns:a16="http://schemas.microsoft.com/office/drawing/2014/main" id="{DA302F6C-2DE0-467C-BDA5-7FB8DDBF74AF}"/>
                </a:ext>
              </a:extLst>
            </p:cNvPr>
            <p:cNvSpPr/>
            <p:nvPr/>
          </p:nvSpPr>
          <p:spPr>
            <a:xfrm>
              <a:off x="940826" y="625555"/>
              <a:ext cx="119555" cy="239434"/>
            </a:xfrm>
            <a:custGeom>
              <a:avLst/>
              <a:gdLst/>
              <a:ahLst/>
              <a:cxnLst/>
              <a:rect l="0" t="0" r="0" b="0"/>
              <a:pathLst>
                <a:path w="119555" h="239434">
                  <a:moveTo>
                    <a:pt x="111170" y="0"/>
                  </a:moveTo>
                  <a:cubicBezTo>
                    <a:pt x="111539" y="2578"/>
                    <a:pt x="111874" y="5324"/>
                    <a:pt x="112042" y="7902"/>
                  </a:cubicBezTo>
                  <a:lnTo>
                    <a:pt x="112039" y="7903"/>
                  </a:lnTo>
                  <a:cubicBezTo>
                    <a:pt x="119555" y="94990"/>
                    <a:pt x="82053" y="175660"/>
                    <a:pt x="18921" y="226900"/>
                  </a:cubicBezTo>
                  <a:lnTo>
                    <a:pt x="0" y="239434"/>
                  </a:lnTo>
                  <a:lnTo>
                    <a:pt x="0" y="182396"/>
                  </a:lnTo>
                  <a:lnTo>
                    <a:pt x="3026" y="182734"/>
                  </a:lnTo>
                  <a:cubicBezTo>
                    <a:pt x="22211" y="181027"/>
                    <a:pt x="36440" y="164052"/>
                    <a:pt x="34899" y="145002"/>
                  </a:cubicBezTo>
                  <a:cubicBezTo>
                    <a:pt x="33594" y="130487"/>
                    <a:pt x="23719" y="118855"/>
                    <a:pt x="10769" y="114666"/>
                  </a:cubicBezTo>
                  <a:lnTo>
                    <a:pt x="0" y="113463"/>
                  </a:lnTo>
                  <a:lnTo>
                    <a:pt x="0" y="77871"/>
                  </a:lnTo>
                  <a:lnTo>
                    <a:pt x="28373" y="45801"/>
                  </a:lnTo>
                  <a:cubicBezTo>
                    <a:pt x="33529" y="48046"/>
                    <a:pt x="39355" y="49216"/>
                    <a:pt x="45515" y="48715"/>
                  </a:cubicBezTo>
                  <a:cubicBezTo>
                    <a:pt x="64700" y="46973"/>
                    <a:pt x="78929" y="29999"/>
                    <a:pt x="77221" y="10814"/>
                  </a:cubicBezTo>
                  <a:cubicBezTo>
                    <a:pt x="77221" y="10479"/>
                    <a:pt x="77053" y="9944"/>
                    <a:pt x="77053" y="9609"/>
                  </a:cubicBezTo>
                  <a:cubicBezTo>
                    <a:pt x="89241" y="8737"/>
                    <a:pt x="100725" y="5324"/>
                    <a:pt x="11117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0" name="Shape 576">
              <a:extLst>
                <a:ext uri="{FF2B5EF4-FFF2-40B4-BE49-F238E27FC236}">
                  <a16:creationId xmlns:a16="http://schemas.microsoft.com/office/drawing/2014/main" id="{0F50C4DE-64B6-4842-A7E5-7AECEC13F374}"/>
                </a:ext>
              </a:extLst>
            </p:cNvPr>
            <p:cNvSpPr/>
            <p:nvPr/>
          </p:nvSpPr>
          <p:spPr>
            <a:xfrm>
              <a:off x="268443" y="468661"/>
              <a:ext cx="163635" cy="384202"/>
            </a:xfrm>
            <a:custGeom>
              <a:avLst/>
              <a:gdLst/>
              <a:ahLst/>
              <a:cxnLst/>
              <a:rect l="0" t="0" r="0" b="0"/>
              <a:pathLst>
                <a:path w="163635" h="384202">
                  <a:moveTo>
                    <a:pt x="163635" y="0"/>
                  </a:moveTo>
                  <a:lnTo>
                    <a:pt x="163635" y="132419"/>
                  </a:lnTo>
                  <a:lnTo>
                    <a:pt x="159107" y="131686"/>
                  </a:lnTo>
                  <a:cubicBezTo>
                    <a:pt x="132188" y="134600"/>
                    <a:pt x="111798" y="151741"/>
                    <a:pt x="113842" y="169921"/>
                  </a:cubicBezTo>
                  <a:lnTo>
                    <a:pt x="113840" y="169921"/>
                  </a:lnTo>
                  <a:cubicBezTo>
                    <a:pt x="114777" y="179011"/>
                    <a:pt x="120821" y="183858"/>
                    <a:pt x="130015" y="186064"/>
                  </a:cubicBezTo>
                  <a:lnTo>
                    <a:pt x="163635" y="186348"/>
                  </a:lnTo>
                  <a:lnTo>
                    <a:pt x="163635" y="384202"/>
                  </a:lnTo>
                  <a:lnTo>
                    <a:pt x="132295" y="352968"/>
                  </a:lnTo>
                  <a:cubicBezTo>
                    <a:pt x="90181" y="305780"/>
                    <a:pt x="53709" y="243503"/>
                    <a:pt x="26715" y="171824"/>
                  </a:cubicBezTo>
                  <a:cubicBezTo>
                    <a:pt x="18914" y="151269"/>
                    <a:pt x="13130" y="130446"/>
                    <a:pt x="8740" y="109747"/>
                  </a:cubicBezTo>
                  <a:lnTo>
                    <a:pt x="0" y="53987"/>
                  </a:lnTo>
                  <a:lnTo>
                    <a:pt x="0" y="45690"/>
                  </a:lnTo>
                  <a:lnTo>
                    <a:pt x="4450" y="31778"/>
                  </a:lnTo>
                  <a:cubicBezTo>
                    <a:pt x="6860" y="29033"/>
                    <a:pt x="9941" y="26991"/>
                    <a:pt x="13189" y="25786"/>
                  </a:cubicBezTo>
                  <a:cubicBezTo>
                    <a:pt x="15599" y="24915"/>
                    <a:pt x="17977" y="24413"/>
                    <a:pt x="20387" y="24413"/>
                  </a:cubicBezTo>
                  <a:cubicBezTo>
                    <a:pt x="60519" y="23509"/>
                    <a:pt x="97161" y="20101"/>
                    <a:pt x="147494" y="5444"/>
                  </a:cubicBezTo>
                  <a:lnTo>
                    <a:pt x="16363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1" name="Shape 577">
              <a:extLst>
                <a:ext uri="{FF2B5EF4-FFF2-40B4-BE49-F238E27FC236}">
                  <a16:creationId xmlns:a16="http://schemas.microsoft.com/office/drawing/2014/main" id="{E1B2A581-C6E8-4600-8EE6-B3DDBE3CB350}"/>
                </a:ext>
              </a:extLst>
            </p:cNvPr>
            <p:cNvSpPr/>
            <p:nvPr/>
          </p:nvSpPr>
          <p:spPr>
            <a:xfrm>
              <a:off x="432077" y="401457"/>
              <a:ext cx="149518" cy="514262"/>
            </a:xfrm>
            <a:custGeom>
              <a:avLst/>
              <a:gdLst/>
              <a:ahLst/>
              <a:cxnLst/>
              <a:rect l="0" t="0" r="0" b="0"/>
              <a:pathLst>
                <a:path w="149518" h="514262">
                  <a:moveTo>
                    <a:pt x="149518" y="0"/>
                  </a:moveTo>
                  <a:lnTo>
                    <a:pt x="149518" y="163932"/>
                  </a:lnTo>
                  <a:lnTo>
                    <a:pt x="148853" y="166230"/>
                  </a:lnTo>
                  <a:cubicBezTo>
                    <a:pt x="148049" y="172989"/>
                    <a:pt x="148269" y="179744"/>
                    <a:pt x="149332" y="185753"/>
                  </a:cubicBezTo>
                  <a:lnTo>
                    <a:pt x="149518" y="186258"/>
                  </a:lnTo>
                  <a:lnTo>
                    <a:pt x="149518" y="362363"/>
                  </a:lnTo>
                  <a:lnTo>
                    <a:pt x="126568" y="367389"/>
                  </a:lnTo>
                  <a:cubicBezTo>
                    <a:pt x="98328" y="369706"/>
                    <a:pt x="70618" y="361796"/>
                    <a:pt x="51986" y="355243"/>
                  </a:cubicBezTo>
                  <a:cubicBezTo>
                    <a:pt x="50111" y="354740"/>
                    <a:pt x="48035" y="355075"/>
                    <a:pt x="46496" y="356280"/>
                  </a:cubicBezTo>
                  <a:cubicBezTo>
                    <a:pt x="44955" y="357654"/>
                    <a:pt x="44286" y="359561"/>
                    <a:pt x="44453" y="361603"/>
                  </a:cubicBezTo>
                  <a:cubicBezTo>
                    <a:pt x="45491" y="368801"/>
                    <a:pt x="47032" y="376000"/>
                    <a:pt x="49776" y="383198"/>
                  </a:cubicBezTo>
                  <a:cubicBezTo>
                    <a:pt x="65346" y="424355"/>
                    <a:pt x="102214" y="446584"/>
                    <a:pt x="142811" y="446454"/>
                  </a:cubicBezTo>
                  <a:lnTo>
                    <a:pt x="149518" y="445198"/>
                  </a:lnTo>
                  <a:lnTo>
                    <a:pt x="149518" y="514262"/>
                  </a:lnTo>
                  <a:lnTo>
                    <a:pt x="108098" y="510790"/>
                  </a:lnTo>
                  <a:cubicBezTo>
                    <a:pt x="70924" y="502294"/>
                    <a:pt x="34767" y="482114"/>
                    <a:pt x="1244" y="452647"/>
                  </a:cubicBezTo>
                  <a:lnTo>
                    <a:pt x="0" y="451406"/>
                  </a:lnTo>
                  <a:lnTo>
                    <a:pt x="0" y="253553"/>
                  </a:lnTo>
                  <a:lnTo>
                    <a:pt x="1465" y="253565"/>
                  </a:lnTo>
                  <a:cubicBezTo>
                    <a:pt x="28383" y="250485"/>
                    <a:pt x="51853" y="261634"/>
                    <a:pt x="49810" y="243454"/>
                  </a:cubicBezTo>
                  <a:cubicBezTo>
                    <a:pt x="48280" y="229819"/>
                    <a:pt x="33716" y="209931"/>
                    <a:pt x="15103" y="202068"/>
                  </a:cubicBezTo>
                  <a:lnTo>
                    <a:pt x="0" y="199624"/>
                  </a:lnTo>
                  <a:lnTo>
                    <a:pt x="0" y="67205"/>
                  </a:lnTo>
                  <a:lnTo>
                    <a:pt x="39394" y="53918"/>
                  </a:lnTo>
                  <a:cubicBezTo>
                    <a:pt x="80275" y="38501"/>
                    <a:pt x="110483" y="24063"/>
                    <a:pt x="135593" y="9194"/>
                  </a:cubicBezTo>
                  <a:lnTo>
                    <a:pt x="14951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2" name="Shape 578">
              <a:extLst>
                <a:ext uri="{FF2B5EF4-FFF2-40B4-BE49-F238E27FC236}">
                  <a16:creationId xmlns:a16="http://schemas.microsoft.com/office/drawing/2014/main" id="{26CAE22A-0281-4216-9675-F56FD91839EF}"/>
                </a:ext>
              </a:extLst>
            </p:cNvPr>
            <p:cNvSpPr/>
            <p:nvPr/>
          </p:nvSpPr>
          <p:spPr>
            <a:xfrm>
              <a:off x="581596" y="358015"/>
              <a:ext cx="215845" cy="558425"/>
            </a:xfrm>
            <a:custGeom>
              <a:avLst/>
              <a:gdLst/>
              <a:ahLst/>
              <a:cxnLst/>
              <a:rect l="0" t="0" r="0" b="0"/>
              <a:pathLst>
                <a:path w="215845" h="558425">
                  <a:moveTo>
                    <a:pt x="68463" y="503"/>
                  </a:moveTo>
                  <a:cubicBezTo>
                    <a:pt x="74456" y="1340"/>
                    <a:pt x="79947" y="4620"/>
                    <a:pt x="83362" y="9576"/>
                  </a:cubicBezTo>
                  <a:lnTo>
                    <a:pt x="83360" y="9576"/>
                  </a:lnTo>
                  <a:cubicBezTo>
                    <a:pt x="106328" y="42652"/>
                    <a:pt x="128425" y="79347"/>
                    <a:pt x="143826" y="120495"/>
                  </a:cubicBezTo>
                  <a:cubicBezTo>
                    <a:pt x="215845" y="311630"/>
                    <a:pt x="193046" y="497116"/>
                    <a:pt x="58986" y="547506"/>
                  </a:cubicBezTo>
                  <a:cubicBezTo>
                    <a:pt x="42228" y="553805"/>
                    <a:pt x="25388" y="557374"/>
                    <a:pt x="8606" y="558425"/>
                  </a:cubicBezTo>
                  <a:lnTo>
                    <a:pt x="0" y="557704"/>
                  </a:lnTo>
                  <a:lnTo>
                    <a:pt x="0" y="488640"/>
                  </a:lnTo>
                  <a:lnTo>
                    <a:pt x="34481" y="482185"/>
                  </a:lnTo>
                  <a:lnTo>
                    <a:pt x="34479" y="482185"/>
                  </a:lnTo>
                  <a:cubicBezTo>
                    <a:pt x="89353" y="461597"/>
                    <a:pt x="119352" y="406753"/>
                    <a:pt x="98360" y="351878"/>
                  </a:cubicBezTo>
                  <a:cubicBezTo>
                    <a:pt x="95614" y="344679"/>
                    <a:pt x="92199" y="338150"/>
                    <a:pt x="88082" y="332157"/>
                  </a:cubicBezTo>
                  <a:cubicBezTo>
                    <a:pt x="87077" y="330450"/>
                    <a:pt x="85168" y="329580"/>
                    <a:pt x="83126" y="329580"/>
                  </a:cubicBezTo>
                  <a:cubicBezTo>
                    <a:pt x="81084" y="329580"/>
                    <a:pt x="79376" y="330785"/>
                    <a:pt x="78338" y="332492"/>
                  </a:cubicBezTo>
                  <a:cubicBezTo>
                    <a:pt x="65482" y="355493"/>
                    <a:pt x="42008" y="390783"/>
                    <a:pt x="5149" y="404676"/>
                  </a:cubicBezTo>
                  <a:lnTo>
                    <a:pt x="0" y="405804"/>
                  </a:lnTo>
                  <a:lnTo>
                    <a:pt x="0" y="229700"/>
                  </a:lnTo>
                  <a:lnTo>
                    <a:pt x="5353" y="244241"/>
                  </a:lnTo>
                  <a:cubicBezTo>
                    <a:pt x="15632" y="259475"/>
                    <a:pt x="26245" y="235836"/>
                    <a:pt x="48711" y="220570"/>
                  </a:cubicBezTo>
                  <a:cubicBezTo>
                    <a:pt x="71177" y="205336"/>
                    <a:pt x="87448" y="190068"/>
                    <a:pt x="77203" y="174836"/>
                  </a:cubicBezTo>
                  <a:cubicBezTo>
                    <a:pt x="72047" y="167202"/>
                    <a:pt x="62831" y="163427"/>
                    <a:pt x="52096" y="163469"/>
                  </a:cubicBezTo>
                  <a:cubicBezTo>
                    <a:pt x="41361" y="163510"/>
                    <a:pt x="29108" y="167369"/>
                    <a:pt x="17875" y="175002"/>
                  </a:cubicBezTo>
                  <a:cubicBezTo>
                    <a:pt x="12258" y="178810"/>
                    <a:pt x="8025" y="184098"/>
                    <a:pt x="4995" y="190124"/>
                  </a:cubicBezTo>
                  <a:lnTo>
                    <a:pt x="0" y="207374"/>
                  </a:lnTo>
                  <a:lnTo>
                    <a:pt x="0" y="43442"/>
                  </a:lnTo>
                  <a:lnTo>
                    <a:pt x="20614" y="29832"/>
                  </a:lnTo>
                  <a:cubicBezTo>
                    <a:pt x="31318" y="22005"/>
                    <a:pt x="41444" y="13895"/>
                    <a:pt x="51689" y="5324"/>
                  </a:cubicBezTo>
                  <a:cubicBezTo>
                    <a:pt x="53563" y="3750"/>
                    <a:pt x="55773" y="2578"/>
                    <a:pt x="58017" y="1708"/>
                  </a:cubicBezTo>
                  <a:cubicBezTo>
                    <a:pt x="61264" y="503"/>
                    <a:pt x="64847" y="0"/>
                    <a:pt x="68463" y="50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3" name="Shape 579">
              <a:extLst>
                <a:ext uri="{FF2B5EF4-FFF2-40B4-BE49-F238E27FC236}">
                  <a16:creationId xmlns:a16="http://schemas.microsoft.com/office/drawing/2014/main" id="{EE64BD91-4639-4CB9-81FB-FB3FA2EBFE2E}"/>
                </a:ext>
              </a:extLst>
            </p:cNvPr>
            <p:cNvSpPr/>
            <p:nvPr/>
          </p:nvSpPr>
          <p:spPr>
            <a:xfrm>
              <a:off x="677112" y="626935"/>
              <a:ext cx="269117" cy="298113"/>
            </a:xfrm>
            <a:custGeom>
              <a:avLst/>
              <a:gdLst/>
              <a:ahLst/>
              <a:cxnLst/>
              <a:rect l="0" t="0" r="0" b="0"/>
              <a:pathLst>
                <a:path w="269117" h="298113">
                  <a:moveTo>
                    <a:pt x="221305" y="0"/>
                  </a:moveTo>
                  <a:lnTo>
                    <a:pt x="269117" y="48518"/>
                  </a:lnTo>
                  <a:cubicBezTo>
                    <a:pt x="213576" y="106972"/>
                    <a:pt x="41650" y="298113"/>
                    <a:pt x="19184" y="291250"/>
                  </a:cubicBezTo>
                  <a:cubicBezTo>
                    <a:pt x="13693" y="289509"/>
                    <a:pt x="5826" y="283014"/>
                    <a:pt x="1707" y="279063"/>
                  </a:cubicBezTo>
                  <a:cubicBezTo>
                    <a:pt x="1205" y="278394"/>
                    <a:pt x="502" y="277858"/>
                    <a:pt x="0" y="277189"/>
                  </a:cubicBezTo>
                  <a:cubicBezTo>
                    <a:pt x="63410" y="248398"/>
                    <a:pt x="99401" y="187193"/>
                    <a:pt x="110215" y="109384"/>
                  </a:cubicBezTo>
                  <a:cubicBezTo>
                    <a:pt x="153942" y="65153"/>
                    <a:pt x="198002" y="22465"/>
                    <a:pt x="22130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4" name="Shape 580">
              <a:extLst>
                <a:ext uri="{FF2B5EF4-FFF2-40B4-BE49-F238E27FC236}">
                  <a16:creationId xmlns:a16="http://schemas.microsoft.com/office/drawing/2014/main" id="{B7D58C93-D87E-4EE1-B4A3-84BD9E2AD381}"/>
                </a:ext>
              </a:extLst>
            </p:cNvPr>
            <p:cNvSpPr/>
            <p:nvPr/>
          </p:nvSpPr>
          <p:spPr>
            <a:xfrm>
              <a:off x="723213" y="404528"/>
              <a:ext cx="89830" cy="302823"/>
            </a:xfrm>
            <a:custGeom>
              <a:avLst/>
              <a:gdLst/>
              <a:ahLst/>
              <a:cxnLst/>
              <a:rect l="0" t="0" r="0" b="0"/>
              <a:pathLst>
                <a:path w="89830" h="302823">
                  <a:moveTo>
                    <a:pt x="89830" y="0"/>
                  </a:moveTo>
                  <a:lnTo>
                    <a:pt x="89830" y="28167"/>
                  </a:lnTo>
                  <a:lnTo>
                    <a:pt x="80296" y="28841"/>
                  </a:lnTo>
                  <a:cubicBezTo>
                    <a:pt x="66870" y="32583"/>
                    <a:pt x="56273" y="44046"/>
                    <a:pt x="54339" y="58710"/>
                  </a:cubicBezTo>
                  <a:cubicBezTo>
                    <a:pt x="51796" y="78263"/>
                    <a:pt x="65656" y="96243"/>
                    <a:pt x="85210" y="98821"/>
                  </a:cubicBezTo>
                  <a:lnTo>
                    <a:pt x="89830" y="98529"/>
                  </a:lnTo>
                  <a:lnTo>
                    <a:pt x="89830" y="281487"/>
                  </a:lnTo>
                  <a:lnTo>
                    <a:pt x="66862" y="302823"/>
                  </a:lnTo>
                  <a:cubicBezTo>
                    <a:pt x="70778" y="234752"/>
                    <a:pt x="57253" y="156578"/>
                    <a:pt x="27422" y="77396"/>
                  </a:cubicBezTo>
                  <a:cubicBezTo>
                    <a:pt x="19721" y="56838"/>
                    <a:pt x="10279" y="37454"/>
                    <a:pt x="0" y="18939"/>
                  </a:cubicBezTo>
                  <a:cubicBezTo>
                    <a:pt x="12690" y="11037"/>
                    <a:pt x="31038" y="4709"/>
                    <a:pt x="57085" y="759"/>
                  </a:cubicBezTo>
                  <a:lnTo>
                    <a:pt x="57089" y="760"/>
                  </a:lnTo>
                  <a:lnTo>
                    <a:pt x="8983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5" name="Shape 581">
              <a:extLst>
                <a:ext uri="{FF2B5EF4-FFF2-40B4-BE49-F238E27FC236}">
                  <a16:creationId xmlns:a16="http://schemas.microsoft.com/office/drawing/2014/main" id="{4EB4FE98-94BF-4B28-91E7-8B38C7C7EE41}"/>
                </a:ext>
              </a:extLst>
            </p:cNvPr>
            <p:cNvSpPr/>
            <p:nvPr/>
          </p:nvSpPr>
          <p:spPr>
            <a:xfrm>
              <a:off x="813043" y="403982"/>
              <a:ext cx="166939" cy="282032"/>
            </a:xfrm>
            <a:custGeom>
              <a:avLst/>
              <a:gdLst/>
              <a:ahLst/>
              <a:cxnLst/>
              <a:rect l="0" t="0" r="0" b="0"/>
              <a:pathLst>
                <a:path w="166939" h="282032">
                  <a:moveTo>
                    <a:pt x="23493" y="0"/>
                  </a:moveTo>
                  <a:cubicBezTo>
                    <a:pt x="78361" y="5727"/>
                    <a:pt x="128394" y="31722"/>
                    <a:pt x="166939" y="70544"/>
                  </a:cubicBezTo>
                  <a:cubicBezTo>
                    <a:pt x="155957" y="78612"/>
                    <a:pt x="146884" y="88723"/>
                    <a:pt x="139686" y="100039"/>
                  </a:cubicBezTo>
                  <a:cubicBezTo>
                    <a:pt x="134027" y="86313"/>
                    <a:pt x="119965" y="77239"/>
                    <a:pt x="104363" y="78612"/>
                  </a:cubicBezTo>
                  <a:cubicBezTo>
                    <a:pt x="85011" y="80353"/>
                    <a:pt x="70782" y="97328"/>
                    <a:pt x="72489" y="116512"/>
                  </a:cubicBezTo>
                  <a:cubicBezTo>
                    <a:pt x="74230" y="135697"/>
                    <a:pt x="91205" y="149926"/>
                    <a:pt x="110389" y="148219"/>
                  </a:cubicBezTo>
                  <a:cubicBezTo>
                    <a:pt x="115345" y="147716"/>
                    <a:pt x="119798" y="146344"/>
                    <a:pt x="123916" y="144101"/>
                  </a:cubicBezTo>
                  <a:cubicBezTo>
                    <a:pt x="123079" y="150128"/>
                    <a:pt x="122912" y="156120"/>
                    <a:pt x="123246" y="162113"/>
                  </a:cubicBezTo>
                  <a:cubicBezTo>
                    <a:pt x="123413" y="165395"/>
                    <a:pt x="123782" y="168476"/>
                    <a:pt x="124285" y="171556"/>
                  </a:cubicBezTo>
                  <a:cubicBezTo>
                    <a:pt x="92742" y="193652"/>
                    <a:pt x="64954" y="220403"/>
                    <a:pt x="37364" y="247322"/>
                  </a:cubicBezTo>
                  <a:lnTo>
                    <a:pt x="0" y="282032"/>
                  </a:lnTo>
                  <a:lnTo>
                    <a:pt x="0" y="99075"/>
                  </a:lnTo>
                  <a:lnTo>
                    <a:pt x="9533" y="98474"/>
                  </a:lnTo>
                  <a:cubicBezTo>
                    <a:pt x="22959" y="94800"/>
                    <a:pt x="33556" y="83287"/>
                    <a:pt x="35490" y="68496"/>
                  </a:cubicBezTo>
                  <a:cubicBezTo>
                    <a:pt x="38034" y="48943"/>
                    <a:pt x="24172" y="30964"/>
                    <a:pt x="4620" y="28386"/>
                  </a:cubicBezTo>
                  <a:lnTo>
                    <a:pt x="0" y="28712"/>
                  </a:lnTo>
                  <a:lnTo>
                    <a:pt x="0" y="546"/>
                  </a:lnTo>
                  <a:lnTo>
                    <a:pt x="234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50" name="Group 149">
            <a:extLst>
              <a:ext uri="{FF2B5EF4-FFF2-40B4-BE49-F238E27FC236}">
                <a16:creationId xmlns:a16="http://schemas.microsoft.com/office/drawing/2014/main" id="{82CEAECF-97CD-4FE9-A867-144756514E95}"/>
              </a:ext>
            </a:extLst>
          </p:cNvPr>
          <p:cNvGrpSpPr/>
          <p:nvPr/>
        </p:nvGrpSpPr>
        <p:grpSpPr>
          <a:xfrm>
            <a:off x="7460313" y="904349"/>
            <a:ext cx="731789" cy="664192"/>
            <a:chOff x="0" y="0"/>
            <a:chExt cx="1393992" cy="1331996"/>
          </a:xfrm>
        </p:grpSpPr>
        <p:sp>
          <p:nvSpPr>
            <p:cNvPr id="151" name="Shape 1039">
              <a:extLst>
                <a:ext uri="{FF2B5EF4-FFF2-40B4-BE49-F238E27FC236}">
                  <a16:creationId xmlns:a16="http://schemas.microsoft.com/office/drawing/2014/main" id="{E93AA560-B7A6-4C75-BF89-1BBA54F70F99}"/>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52" name="Shape 1042">
              <a:extLst>
                <a:ext uri="{FF2B5EF4-FFF2-40B4-BE49-F238E27FC236}">
                  <a16:creationId xmlns:a16="http://schemas.microsoft.com/office/drawing/2014/main" id="{3BA55DD9-F992-4036-AB83-38F0E2055DA5}"/>
                </a:ext>
              </a:extLst>
            </p:cNvPr>
            <p:cNvSpPr/>
            <p:nvPr/>
          </p:nvSpPr>
          <p:spPr>
            <a:xfrm>
              <a:off x="880467" y="404662"/>
              <a:ext cx="149067" cy="275206"/>
            </a:xfrm>
            <a:custGeom>
              <a:avLst/>
              <a:gdLst/>
              <a:ahLst/>
              <a:cxnLst/>
              <a:rect l="0" t="0" r="0" b="0"/>
              <a:pathLst>
                <a:path w="149067" h="275206">
                  <a:moveTo>
                    <a:pt x="0" y="0"/>
                  </a:moveTo>
                  <a:lnTo>
                    <a:pt x="22934" y="0"/>
                  </a:lnTo>
                  <a:lnTo>
                    <a:pt x="22934" y="24338"/>
                  </a:lnTo>
                  <a:cubicBezTo>
                    <a:pt x="36608" y="27521"/>
                    <a:pt x="48591" y="36236"/>
                    <a:pt x="55644" y="48763"/>
                  </a:cubicBezTo>
                  <a:lnTo>
                    <a:pt x="145258" y="208096"/>
                  </a:lnTo>
                  <a:lnTo>
                    <a:pt x="145255" y="208096"/>
                  </a:lnTo>
                  <a:cubicBezTo>
                    <a:pt x="147749" y="212540"/>
                    <a:pt x="149067" y="217556"/>
                    <a:pt x="149067" y="222630"/>
                  </a:cubicBezTo>
                  <a:cubicBezTo>
                    <a:pt x="149067" y="238971"/>
                    <a:pt x="135766" y="252273"/>
                    <a:pt x="119426" y="252273"/>
                  </a:cubicBezTo>
                  <a:lnTo>
                    <a:pt x="22934" y="252273"/>
                  </a:lnTo>
                  <a:lnTo>
                    <a:pt x="22934" y="275206"/>
                  </a:lnTo>
                  <a:lnTo>
                    <a:pt x="0" y="27520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3" name="Shape 28658">
              <a:extLst>
                <a:ext uri="{FF2B5EF4-FFF2-40B4-BE49-F238E27FC236}">
                  <a16:creationId xmlns:a16="http://schemas.microsoft.com/office/drawing/2014/main" id="{12AFB8E2-0FC7-40D7-A200-48AAF81F7624}"/>
                </a:ext>
              </a:extLst>
            </p:cNvPr>
            <p:cNvSpPr/>
            <p:nvPr/>
          </p:nvSpPr>
          <p:spPr>
            <a:xfrm>
              <a:off x="903401"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4" name="Shape 28659">
              <a:extLst>
                <a:ext uri="{FF2B5EF4-FFF2-40B4-BE49-F238E27FC236}">
                  <a16:creationId xmlns:a16="http://schemas.microsoft.com/office/drawing/2014/main" id="{32789AB2-0BFB-4F8A-BC5F-AB243468A12C}"/>
                </a:ext>
              </a:extLst>
            </p:cNvPr>
            <p:cNvSpPr/>
            <p:nvPr/>
          </p:nvSpPr>
          <p:spPr>
            <a:xfrm>
              <a:off x="857533"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5" name="Shape 1045">
              <a:extLst>
                <a:ext uri="{FF2B5EF4-FFF2-40B4-BE49-F238E27FC236}">
                  <a16:creationId xmlns:a16="http://schemas.microsoft.com/office/drawing/2014/main" id="{71494AFD-7406-4BAF-AA4C-C8CCF18C599D}"/>
                </a:ext>
              </a:extLst>
            </p:cNvPr>
            <p:cNvSpPr/>
            <p:nvPr/>
          </p:nvSpPr>
          <p:spPr>
            <a:xfrm>
              <a:off x="880467" y="805988"/>
              <a:ext cx="22934" cy="26761"/>
            </a:xfrm>
            <a:custGeom>
              <a:avLst/>
              <a:gdLst/>
              <a:ahLst/>
              <a:cxnLst/>
              <a:rect l="0" t="0" r="0" b="0"/>
              <a:pathLst>
                <a:path w="22934" h="26761">
                  <a:moveTo>
                    <a:pt x="11467" y="0"/>
                  </a:moveTo>
                  <a:cubicBezTo>
                    <a:pt x="17200" y="0"/>
                    <a:pt x="22934" y="3827"/>
                    <a:pt x="22934" y="11480"/>
                  </a:cubicBezTo>
                  <a:cubicBezTo>
                    <a:pt x="22934" y="26761"/>
                    <a:pt x="0" y="26761"/>
                    <a:pt x="0" y="11480"/>
                  </a:cubicBezTo>
                  <a:cubicBezTo>
                    <a:pt x="0" y="3827"/>
                    <a:pt x="5733" y="0"/>
                    <a:pt x="11467"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6" name="Shape 1046">
              <a:extLst>
                <a:ext uri="{FF2B5EF4-FFF2-40B4-BE49-F238E27FC236}">
                  <a16:creationId xmlns:a16="http://schemas.microsoft.com/office/drawing/2014/main" id="{1AE4E4AA-9D85-4F4F-A4AC-9EC6A3F9FC8D}"/>
                </a:ext>
              </a:extLst>
            </p:cNvPr>
            <p:cNvSpPr/>
            <p:nvPr/>
          </p:nvSpPr>
          <p:spPr>
            <a:xfrm>
              <a:off x="524990" y="909195"/>
              <a:ext cx="6578" cy="5541"/>
            </a:xfrm>
            <a:custGeom>
              <a:avLst/>
              <a:gdLst/>
              <a:ahLst/>
              <a:cxnLst/>
              <a:rect l="0" t="0" r="0" b="0"/>
              <a:pathLst>
                <a:path w="6578" h="5541">
                  <a:moveTo>
                    <a:pt x="0" y="0"/>
                  </a:moveTo>
                  <a:lnTo>
                    <a:pt x="6578" y="0"/>
                  </a:lnTo>
                  <a:lnTo>
                    <a:pt x="6578" y="554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7" name="Shape 1047">
              <a:extLst>
                <a:ext uri="{FF2B5EF4-FFF2-40B4-BE49-F238E27FC236}">
                  <a16:creationId xmlns:a16="http://schemas.microsoft.com/office/drawing/2014/main" id="{BC743017-8841-4902-9AF8-A2A08A34E633}"/>
                </a:ext>
              </a:extLst>
            </p:cNvPr>
            <p:cNvSpPr/>
            <p:nvPr/>
          </p:nvSpPr>
          <p:spPr>
            <a:xfrm>
              <a:off x="364452" y="525163"/>
              <a:ext cx="167116" cy="361099"/>
            </a:xfrm>
            <a:custGeom>
              <a:avLst/>
              <a:gdLst/>
              <a:ahLst/>
              <a:cxnLst/>
              <a:rect l="0" t="0" r="0" b="0"/>
              <a:pathLst>
                <a:path w="167116" h="361099">
                  <a:moveTo>
                    <a:pt x="167116" y="0"/>
                  </a:moveTo>
                  <a:lnTo>
                    <a:pt x="167116" y="140405"/>
                  </a:lnTo>
                  <a:lnTo>
                    <a:pt x="160535" y="136353"/>
                  </a:lnTo>
                  <a:lnTo>
                    <a:pt x="160535" y="246436"/>
                  </a:lnTo>
                  <a:lnTo>
                    <a:pt x="167116" y="246436"/>
                  </a:lnTo>
                  <a:lnTo>
                    <a:pt x="167116" y="315218"/>
                  </a:lnTo>
                  <a:lnTo>
                    <a:pt x="141388" y="315211"/>
                  </a:lnTo>
                  <a:lnTo>
                    <a:pt x="132559" y="268197"/>
                  </a:lnTo>
                  <a:lnTo>
                    <a:pt x="81961" y="242913"/>
                  </a:lnTo>
                  <a:cubicBezTo>
                    <a:pt x="85429" y="262693"/>
                    <a:pt x="94144" y="281326"/>
                    <a:pt x="107360" y="296749"/>
                  </a:cubicBezTo>
                  <a:lnTo>
                    <a:pt x="142879" y="338174"/>
                  </a:lnTo>
                  <a:lnTo>
                    <a:pt x="167116" y="338174"/>
                  </a:lnTo>
                  <a:lnTo>
                    <a:pt x="167116" y="361099"/>
                  </a:lnTo>
                  <a:lnTo>
                    <a:pt x="132328" y="361099"/>
                  </a:lnTo>
                  <a:lnTo>
                    <a:pt x="89958" y="311648"/>
                  </a:lnTo>
                  <a:cubicBezTo>
                    <a:pt x="70522" y="288946"/>
                    <a:pt x="59284" y="260452"/>
                    <a:pt x="57679" y="230751"/>
                  </a:cubicBezTo>
                  <a:lnTo>
                    <a:pt x="55271" y="229547"/>
                  </a:lnTo>
                  <a:cubicBezTo>
                    <a:pt x="47359" y="225591"/>
                    <a:pt x="38500" y="223498"/>
                    <a:pt x="29642" y="223498"/>
                  </a:cubicBezTo>
                  <a:lnTo>
                    <a:pt x="0" y="223498"/>
                  </a:lnTo>
                  <a:lnTo>
                    <a:pt x="0" y="200565"/>
                  </a:lnTo>
                  <a:lnTo>
                    <a:pt x="29671" y="200565"/>
                  </a:lnTo>
                  <a:cubicBezTo>
                    <a:pt x="42055" y="200565"/>
                    <a:pt x="54497" y="203517"/>
                    <a:pt x="65563" y="209049"/>
                  </a:cubicBezTo>
                  <a:lnTo>
                    <a:pt x="137632" y="245086"/>
                  </a:lnTo>
                  <a:lnTo>
                    <a:pt x="137632" y="125058"/>
                  </a:lnTo>
                  <a:cubicBezTo>
                    <a:pt x="116820" y="116343"/>
                    <a:pt x="94660" y="110982"/>
                    <a:pt x="72069" y="109377"/>
                  </a:cubicBezTo>
                  <a:cubicBezTo>
                    <a:pt x="84453" y="68485"/>
                    <a:pt x="110527" y="33849"/>
                    <a:pt x="145623" y="10777"/>
                  </a:cubicBezTo>
                  <a:lnTo>
                    <a:pt x="16711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8" name="Shape 1048">
              <a:extLst>
                <a:ext uri="{FF2B5EF4-FFF2-40B4-BE49-F238E27FC236}">
                  <a16:creationId xmlns:a16="http://schemas.microsoft.com/office/drawing/2014/main" id="{613E5595-0AFD-4E78-A259-C9FA6847C67F}"/>
                </a:ext>
              </a:extLst>
            </p:cNvPr>
            <p:cNvSpPr/>
            <p:nvPr/>
          </p:nvSpPr>
          <p:spPr>
            <a:xfrm>
              <a:off x="531568" y="508607"/>
              <a:ext cx="52989" cy="160391"/>
            </a:xfrm>
            <a:custGeom>
              <a:avLst/>
              <a:gdLst/>
              <a:ahLst/>
              <a:cxnLst/>
              <a:rect l="0" t="0" r="0" b="0"/>
              <a:pathLst>
                <a:path w="52989" h="160391">
                  <a:moveTo>
                    <a:pt x="52989" y="0"/>
                  </a:moveTo>
                  <a:cubicBezTo>
                    <a:pt x="25125" y="49221"/>
                    <a:pt x="8957" y="104002"/>
                    <a:pt x="5573" y="160391"/>
                  </a:cubicBezTo>
                  <a:lnTo>
                    <a:pt x="0" y="156960"/>
                  </a:lnTo>
                  <a:lnTo>
                    <a:pt x="0" y="16556"/>
                  </a:lnTo>
                  <a:lnTo>
                    <a:pt x="16438" y="8313"/>
                  </a:lnTo>
                  <a:cubicBezTo>
                    <a:pt x="28306" y="4013"/>
                    <a:pt x="40519" y="1233"/>
                    <a:pt x="5298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6" name="Shape 1049">
              <a:extLst>
                <a:ext uri="{FF2B5EF4-FFF2-40B4-BE49-F238E27FC236}">
                  <a16:creationId xmlns:a16="http://schemas.microsoft.com/office/drawing/2014/main" id="{AA99888D-6101-412A-9D06-DF51FB1E7CF0}"/>
                </a:ext>
              </a:extLst>
            </p:cNvPr>
            <p:cNvSpPr/>
            <p:nvPr/>
          </p:nvSpPr>
          <p:spPr>
            <a:xfrm>
              <a:off x="531568" y="271434"/>
              <a:ext cx="188358" cy="660696"/>
            </a:xfrm>
            <a:custGeom>
              <a:avLst/>
              <a:gdLst/>
              <a:ahLst/>
              <a:cxnLst/>
              <a:rect l="0" t="0" r="0" b="0"/>
              <a:pathLst>
                <a:path w="188358" h="660696">
                  <a:moveTo>
                    <a:pt x="153956" y="0"/>
                  </a:moveTo>
                  <a:lnTo>
                    <a:pt x="188358" y="17204"/>
                  </a:lnTo>
                  <a:lnTo>
                    <a:pt x="188358" y="124932"/>
                  </a:lnTo>
                  <a:lnTo>
                    <a:pt x="176891" y="129518"/>
                  </a:lnTo>
                  <a:lnTo>
                    <a:pt x="176891" y="156150"/>
                  </a:lnTo>
                  <a:lnTo>
                    <a:pt x="188358" y="156150"/>
                  </a:lnTo>
                  <a:lnTo>
                    <a:pt x="188358" y="293753"/>
                  </a:lnTo>
                  <a:lnTo>
                    <a:pt x="176891" y="293753"/>
                  </a:lnTo>
                  <a:lnTo>
                    <a:pt x="176891" y="374026"/>
                  </a:lnTo>
                  <a:lnTo>
                    <a:pt x="188358" y="374026"/>
                  </a:lnTo>
                  <a:lnTo>
                    <a:pt x="188358" y="442828"/>
                  </a:lnTo>
                  <a:lnTo>
                    <a:pt x="176891" y="442828"/>
                  </a:lnTo>
                  <a:lnTo>
                    <a:pt x="176891" y="523100"/>
                  </a:lnTo>
                  <a:lnTo>
                    <a:pt x="188358" y="523100"/>
                  </a:lnTo>
                  <a:lnTo>
                    <a:pt x="188358" y="568969"/>
                  </a:lnTo>
                  <a:lnTo>
                    <a:pt x="176891" y="568969"/>
                  </a:lnTo>
                  <a:lnTo>
                    <a:pt x="176891" y="591902"/>
                  </a:lnTo>
                  <a:lnTo>
                    <a:pt x="188358" y="591902"/>
                  </a:lnTo>
                  <a:lnTo>
                    <a:pt x="188358" y="660696"/>
                  </a:lnTo>
                  <a:lnTo>
                    <a:pt x="39061" y="660696"/>
                  </a:lnTo>
                  <a:cubicBezTo>
                    <a:pt x="29816" y="660696"/>
                    <a:pt x="21044" y="658460"/>
                    <a:pt x="13264" y="654475"/>
                  </a:cubicBezTo>
                  <a:lnTo>
                    <a:pt x="0" y="643302"/>
                  </a:lnTo>
                  <a:lnTo>
                    <a:pt x="0" y="637761"/>
                  </a:lnTo>
                  <a:lnTo>
                    <a:pt x="108092" y="637761"/>
                  </a:lnTo>
                  <a:lnTo>
                    <a:pt x="108092" y="614827"/>
                  </a:lnTo>
                  <a:lnTo>
                    <a:pt x="0" y="614827"/>
                  </a:lnTo>
                  <a:lnTo>
                    <a:pt x="0" y="591902"/>
                  </a:lnTo>
                  <a:lnTo>
                    <a:pt x="85155" y="591902"/>
                  </a:lnTo>
                  <a:lnTo>
                    <a:pt x="85154" y="568969"/>
                  </a:lnTo>
                  <a:lnTo>
                    <a:pt x="0" y="568947"/>
                  </a:lnTo>
                  <a:lnTo>
                    <a:pt x="0" y="500164"/>
                  </a:lnTo>
                  <a:lnTo>
                    <a:pt x="68929" y="500164"/>
                  </a:lnTo>
                  <a:lnTo>
                    <a:pt x="91862" y="523098"/>
                  </a:lnTo>
                  <a:lnTo>
                    <a:pt x="153955" y="523098"/>
                  </a:lnTo>
                  <a:lnTo>
                    <a:pt x="153955" y="442826"/>
                  </a:lnTo>
                  <a:lnTo>
                    <a:pt x="101351" y="442826"/>
                  </a:lnTo>
                  <a:lnTo>
                    <a:pt x="97996" y="439472"/>
                  </a:lnTo>
                  <a:cubicBezTo>
                    <a:pt x="89826" y="431301"/>
                    <a:pt x="85153" y="419977"/>
                    <a:pt x="85153" y="408424"/>
                  </a:cubicBezTo>
                  <a:cubicBezTo>
                    <a:pt x="85153" y="396871"/>
                    <a:pt x="89826" y="385548"/>
                    <a:pt x="97996" y="377378"/>
                  </a:cubicBezTo>
                  <a:lnTo>
                    <a:pt x="101380" y="374024"/>
                  </a:lnTo>
                  <a:lnTo>
                    <a:pt x="153955" y="374024"/>
                  </a:lnTo>
                  <a:lnTo>
                    <a:pt x="153955" y="293751"/>
                  </a:lnTo>
                  <a:lnTo>
                    <a:pt x="56488" y="293751"/>
                  </a:lnTo>
                  <a:lnTo>
                    <a:pt x="53334" y="289537"/>
                  </a:lnTo>
                  <a:cubicBezTo>
                    <a:pt x="60904" y="270789"/>
                    <a:pt x="69933" y="252556"/>
                    <a:pt x="80770" y="235241"/>
                  </a:cubicBezTo>
                  <a:lnTo>
                    <a:pt x="94387" y="213483"/>
                  </a:lnTo>
                  <a:lnTo>
                    <a:pt x="67783" y="213483"/>
                  </a:lnTo>
                  <a:cubicBezTo>
                    <a:pt x="54338" y="213483"/>
                    <a:pt x="41065" y="215175"/>
                    <a:pt x="28079" y="218242"/>
                  </a:cubicBezTo>
                  <a:cubicBezTo>
                    <a:pt x="29369" y="194820"/>
                    <a:pt x="38915" y="172947"/>
                    <a:pt x="55514" y="156148"/>
                  </a:cubicBezTo>
                  <a:lnTo>
                    <a:pt x="153956" y="156148"/>
                  </a:lnTo>
                  <a:lnTo>
                    <a:pt x="1539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7" name="Shape 1050">
              <a:extLst>
                <a:ext uri="{FF2B5EF4-FFF2-40B4-BE49-F238E27FC236}">
                  <a16:creationId xmlns:a16="http://schemas.microsoft.com/office/drawing/2014/main" id="{44F7ECC8-732A-4F09-8C9B-3D789B8AE743}"/>
                </a:ext>
              </a:extLst>
            </p:cNvPr>
            <p:cNvSpPr/>
            <p:nvPr/>
          </p:nvSpPr>
          <p:spPr>
            <a:xfrm>
              <a:off x="719926" y="794535"/>
              <a:ext cx="68801" cy="137595"/>
            </a:xfrm>
            <a:custGeom>
              <a:avLst/>
              <a:gdLst/>
              <a:ahLst/>
              <a:cxnLst/>
              <a:rect l="0" t="0" r="0" b="0"/>
              <a:pathLst>
                <a:path w="68801" h="137595">
                  <a:moveTo>
                    <a:pt x="0" y="0"/>
                  </a:moveTo>
                  <a:lnTo>
                    <a:pt x="68801" y="0"/>
                  </a:lnTo>
                  <a:lnTo>
                    <a:pt x="68801" y="45869"/>
                  </a:lnTo>
                  <a:lnTo>
                    <a:pt x="57334" y="45869"/>
                  </a:lnTo>
                  <a:lnTo>
                    <a:pt x="57334" y="68802"/>
                  </a:lnTo>
                  <a:lnTo>
                    <a:pt x="68801" y="68802"/>
                  </a:lnTo>
                  <a:lnTo>
                    <a:pt x="68801" y="137595"/>
                  </a:lnTo>
                  <a:lnTo>
                    <a:pt x="0" y="137595"/>
                  </a:lnTo>
                  <a:lnTo>
                    <a:pt x="0" y="68802"/>
                  </a:lnTo>
                  <a:lnTo>
                    <a:pt x="11467" y="68802"/>
                  </a:lnTo>
                  <a:lnTo>
                    <a:pt x="11467" y="45869"/>
                  </a:lnTo>
                  <a:lnTo>
                    <a:pt x="0" y="4586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8" name="Shape 1051">
              <a:extLst>
                <a:ext uri="{FF2B5EF4-FFF2-40B4-BE49-F238E27FC236}">
                  <a16:creationId xmlns:a16="http://schemas.microsoft.com/office/drawing/2014/main" id="{D7932A95-95F8-482C-ADBF-F235CF9400AB}"/>
                </a:ext>
              </a:extLst>
            </p:cNvPr>
            <p:cNvSpPr/>
            <p:nvPr/>
          </p:nvSpPr>
          <p:spPr>
            <a:xfrm>
              <a:off x="719926" y="645461"/>
              <a:ext cx="51486" cy="68802"/>
            </a:xfrm>
            <a:custGeom>
              <a:avLst/>
              <a:gdLst/>
              <a:ahLst/>
              <a:cxnLst/>
              <a:rect l="0" t="0" r="0" b="0"/>
              <a:pathLst>
                <a:path w="51486" h="68802">
                  <a:moveTo>
                    <a:pt x="0" y="0"/>
                  </a:moveTo>
                  <a:lnTo>
                    <a:pt x="51486" y="0"/>
                  </a:lnTo>
                  <a:cubicBezTo>
                    <a:pt x="47787" y="11066"/>
                    <a:pt x="45867" y="22733"/>
                    <a:pt x="45867" y="34400"/>
                  </a:cubicBezTo>
                  <a:cubicBezTo>
                    <a:pt x="45867" y="46068"/>
                    <a:pt x="47787" y="57737"/>
                    <a:pt x="51486" y="68802"/>
                  </a:cubicBezTo>
                  <a:lnTo>
                    <a:pt x="0" y="6880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9" name="Shape 28660">
              <a:extLst>
                <a:ext uri="{FF2B5EF4-FFF2-40B4-BE49-F238E27FC236}">
                  <a16:creationId xmlns:a16="http://schemas.microsoft.com/office/drawing/2014/main" id="{668BCBA6-4D68-44C5-A3BA-5BB1ADE51165}"/>
                </a:ext>
              </a:extLst>
            </p:cNvPr>
            <p:cNvSpPr/>
            <p:nvPr/>
          </p:nvSpPr>
          <p:spPr>
            <a:xfrm>
              <a:off x="719926" y="427584"/>
              <a:ext cx="68801" cy="137603"/>
            </a:xfrm>
            <a:custGeom>
              <a:avLst/>
              <a:gdLst/>
              <a:ahLst/>
              <a:cxnLst/>
              <a:rect l="0" t="0" r="0" b="0"/>
              <a:pathLst>
                <a:path w="68801" h="137603">
                  <a:moveTo>
                    <a:pt x="0" y="0"/>
                  </a:moveTo>
                  <a:lnTo>
                    <a:pt x="68801" y="0"/>
                  </a:lnTo>
                  <a:lnTo>
                    <a:pt x="68801" y="137603"/>
                  </a:lnTo>
                  <a:lnTo>
                    <a:pt x="0" y="137603"/>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0" name="Shape 1053">
              <a:extLst>
                <a:ext uri="{FF2B5EF4-FFF2-40B4-BE49-F238E27FC236}">
                  <a16:creationId xmlns:a16="http://schemas.microsoft.com/office/drawing/2014/main" id="{E6426802-EB47-488E-BF6A-DE6F9A03808C}"/>
                </a:ext>
              </a:extLst>
            </p:cNvPr>
            <p:cNvSpPr/>
            <p:nvPr/>
          </p:nvSpPr>
          <p:spPr>
            <a:xfrm>
              <a:off x="719926" y="288638"/>
              <a:ext cx="68801" cy="107728"/>
            </a:xfrm>
            <a:custGeom>
              <a:avLst/>
              <a:gdLst/>
              <a:ahLst/>
              <a:cxnLst/>
              <a:rect l="0" t="0" r="0" b="0"/>
              <a:pathLst>
                <a:path w="68801" h="107728">
                  <a:moveTo>
                    <a:pt x="0" y="0"/>
                  </a:moveTo>
                  <a:lnTo>
                    <a:pt x="68801" y="34407"/>
                  </a:lnTo>
                  <a:lnTo>
                    <a:pt x="68801" y="80207"/>
                  </a:lnTo>
                  <a:lnTo>
                    <a:pt x="0" y="10772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1" name="Shape 1054">
              <a:extLst>
                <a:ext uri="{FF2B5EF4-FFF2-40B4-BE49-F238E27FC236}">
                  <a16:creationId xmlns:a16="http://schemas.microsoft.com/office/drawing/2014/main" id="{5A018173-9326-4F9A-8042-F6CEC1C03B8B}"/>
                </a:ext>
              </a:extLst>
            </p:cNvPr>
            <p:cNvSpPr/>
            <p:nvPr/>
          </p:nvSpPr>
          <p:spPr>
            <a:xfrm>
              <a:off x="788727" y="748656"/>
              <a:ext cx="103203" cy="183474"/>
            </a:xfrm>
            <a:custGeom>
              <a:avLst/>
              <a:gdLst/>
              <a:ahLst/>
              <a:cxnLst/>
              <a:rect l="0" t="0" r="0" b="0"/>
              <a:pathLst>
                <a:path w="103203" h="183474">
                  <a:moveTo>
                    <a:pt x="64420" y="0"/>
                  </a:moveTo>
                  <a:lnTo>
                    <a:pt x="103203" y="0"/>
                  </a:lnTo>
                  <a:lnTo>
                    <a:pt x="103203" y="34409"/>
                  </a:lnTo>
                  <a:lnTo>
                    <a:pt x="103203" y="34408"/>
                  </a:lnTo>
                  <a:cubicBezTo>
                    <a:pt x="84225" y="34408"/>
                    <a:pt x="68802" y="49833"/>
                    <a:pt x="68802" y="68810"/>
                  </a:cubicBezTo>
                  <a:cubicBezTo>
                    <a:pt x="68802" y="87787"/>
                    <a:pt x="84225" y="103210"/>
                    <a:pt x="103203" y="103210"/>
                  </a:cubicBezTo>
                  <a:lnTo>
                    <a:pt x="103203" y="103210"/>
                  </a:lnTo>
                  <a:lnTo>
                    <a:pt x="103203" y="183306"/>
                  </a:lnTo>
                  <a:lnTo>
                    <a:pt x="102258" y="183474"/>
                  </a:lnTo>
                  <a:lnTo>
                    <a:pt x="0" y="183474"/>
                  </a:lnTo>
                  <a:lnTo>
                    <a:pt x="0" y="114681"/>
                  </a:lnTo>
                  <a:lnTo>
                    <a:pt x="11467" y="114681"/>
                  </a:lnTo>
                  <a:lnTo>
                    <a:pt x="11467" y="91748"/>
                  </a:lnTo>
                  <a:lnTo>
                    <a:pt x="0" y="91748"/>
                  </a:lnTo>
                  <a:lnTo>
                    <a:pt x="0" y="45879"/>
                  </a:lnTo>
                  <a:lnTo>
                    <a:pt x="41483" y="45879"/>
                  </a:lnTo>
                  <a:lnTo>
                    <a:pt x="6442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2" name="Shape 1055">
              <a:extLst>
                <a:ext uri="{FF2B5EF4-FFF2-40B4-BE49-F238E27FC236}">
                  <a16:creationId xmlns:a16="http://schemas.microsoft.com/office/drawing/2014/main" id="{3D1023D1-96FE-4BB4-89C3-C78EC8B4665D}"/>
                </a:ext>
              </a:extLst>
            </p:cNvPr>
            <p:cNvSpPr/>
            <p:nvPr/>
          </p:nvSpPr>
          <p:spPr>
            <a:xfrm>
              <a:off x="788727" y="427584"/>
              <a:ext cx="37609" cy="137603"/>
            </a:xfrm>
            <a:custGeom>
              <a:avLst/>
              <a:gdLst/>
              <a:ahLst/>
              <a:cxnLst/>
              <a:rect l="0" t="0" r="0" b="0"/>
              <a:pathLst>
                <a:path w="37609" h="137603">
                  <a:moveTo>
                    <a:pt x="0" y="0"/>
                  </a:moveTo>
                  <a:lnTo>
                    <a:pt x="37609" y="0"/>
                  </a:lnTo>
                  <a:cubicBezTo>
                    <a:pt x="27948" y="19953"/>
                    <a:pt x="22931" y="41854"/>
                    <a:pt x="22931" y="64272"/>
                  </a:cubicBezTo>
                  <a:lnTo>
                    <a:pt x="22931" y="73331"/>
                  </a:lnTo>
                  <a:cubicBezTo>
                    <a:pt x="22931" y="95749"/>
                    <a:pt x="27948" y="117622"/>
                    <a:pt x="37609" y="137603"/>
                  </a:cubicBezTo>
                  <a:lnTo>
                    <a:pt x="0" y="1376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3" name="Shape 1056">
              <a:extLst>
                <a:ext uri="{FF2B5EF4-FFF2-40B4-BE49-F238E27FC236}">
                  <a16:creationId xmlns:a16="http://schemas.microsoft.com/office/drawing/2014/main" id="{A7A748B1-1B9C-46D2-A37D-0E1A65C7D266}"/>
                </a:ext>
              </a:extLst>
            </p:cNvPr>
            <p:cNvSpPr/>
            <p:nvPr/>
          </p:nvSpPr>
          <p:spPr>
            <a:xfrm>
              <a:off x="788727" y="323045"/>
              <a:ext cx="50884" cy="45800"/>
            </a:xfrm>
            <a:custGeom>
              <a:avLst/>
              <a:gdLst/>
              <a:ahLst/>
              <a:cxnLst/>
              <a:rect l="0" t="0" r="0" b="0"/>
              <a:pathLst>
                <a:path w="50884" h="45800">
                  <a:moveTo>
                    <a:pt x="0" y="0"/>
                  </a:moveTo>
                  <a:lnTo>
                    <a:pt x="50884" y="25447"/>
                  </a:lnTo>
                  <a:lnTo>
                    <a:pt x="0" y="458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4" name="Shape 1057">
              <a:extLst>
                <a:ext uri="{FF2B5EF4-FFF2-40B4-BE49-F238E27FC236}">
                  <a16:creationId xmlns:a16="http://schemas.microsoft.com/office/drawing/2014/main" id="{E0A39FC7-ACC8-470B-99FA-A6E8BE4E1738}"/>
                </a:ext>
              </a:extLst>
            </p:cNvPr>
            <p:cNvSpPr/>
            <p:nvPr/>
          </p:nvSpPr>
          <p:spPr>
            <a:xfrm>
              <a:off x="891931" y="748656"/>
              <a:ext cx="78205" cy="183306"/>
            </a:xfrm>
            <a:custGeom>
              <a:avLst/>
              <a:gdLst/>
              <a:ahLst/>
              <a:cxnLst/>
              <a:rect l="0" t="0" r="0" b="0"/>
              <a:pathLst>
                <a:path w="78205" h="183306">
                  <a:moveTo>
                    <a:pt x="0" y="0"/>
                  </a:moveTo>
                  <a:lnTo>
                    <a:pt x="78205" y="0"/>
                  </a:lnTo>
                  <a:lnTo>
                    <a:pt x="55615" y="135572"/>
                  </a:lnTo>
                  <a:cubicBezTo>
                    <a:pt x="52154" y="156384"/>
                    <a:pt x="37904" y="172923"/>
                    <a:pt x="19119" y="179892"/>
                  </a:cubicBezTo>
                  <a:lnTo>
                    <a:pt x="0" y="183306"/>
                  </a:lnTo>
                  <a:lnTo>
                    <a:pt x="0" y="103210"/>
                  </a:lnTo>
                  <a:lnTo>
                    <a:pt x="13381" y="100504"/>
                  </a:lnTo>
                  <a:cubicBezTo>
                    <a:pt x="25725" y="95276"/>
                    <a:pt x="34401" y="83042"/>
                    <a:pt x="34401" y="68810"/>
                  </a:cubicBezTo>
                  <a:cubicBezTo>
                    <a:pt x="34401" y="54577"/>
                    <a:pt x="25725" y="42343"/>
                    <a:pt x="13381" y="37115"/>
                  </a:cubicBezTo>
                  <a:lnTo>
                    <a:pt x="0" y="3440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5" name="Shape 28661">
              <a:extLst>
                <a:ext uri="{FF2B5EF4-FFF2-40B4-BE49-F238E27FC236}">
                  <a16:creationId xmlns:a16="http://schemas.microsoft.com/office/drawing/2014/main" id="{6EABEB85-1047-4147-B795-D959AFCB39CD}"/>
                </a:ext>
              </a:extLst>
            </p:cNvPr>
            <p:cNvSpPr/>
            <p:nvPr/>
          </p:nvSpPr>
          <p:spPr>
            <a:xfrm>
              <a:off x="949269" y="702799"/>
              <a:ext cx="22934" cy="22935"/>
            </a:xfrm>
            <a:custGeom>
              <a:avLst/>
              <a:gdLst/>
              <a:ahLst/>
              <a:cxnLst/>
              <a:rect l="0" t="0" r="0" b="0"/>
              <a:pathLst>
                <a:path w="22934" h="22935">
                  <a:moveTo>
                    <a:pt x="0" y="0"/>
                  </a:moveTo>
                  <a:lnTo>
                    <a:pt x="22934" y="0"/>
                  </a:lnTo>
                  <a:lnTo>
                    <a:pt x="22934" y="22935"/>
                  </a:lnTo>
                  <a:lnTo>
                    <a:pt x="0" y="22935"/>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236" name="Group 235">
            <a:extLst>
              <a:ext uri="{FF2B5EF4-FFF2-40B4-BE49-F238E27FC236}">
                <a16:creationId xmlns:a16="http://schemas.microsoft.com/office/drawing/2014/main" id="{45B2D2D0-584A-45EA-8D46-EFADE4C40587}"/>
              </a:ext>
            </a:extLst>
          </p:cNvPr>
          <p:cNvGrpSpPr/>
          <p:nvPr/>
        </p:nvGrpSpPr>
        <p:grpSpPr>
          <a:xfrm>
            <a:off x="9264615" y="850073"/>
            <a:ext cx="712954" cy="648002"/>
            <a:chOff x="0" y="0"/>
            <a:chExt cx="1393991" cy="1331996"/>
          </a:xfrm>
        </p:grpSpPr>
        <p:sp>
          <p:nvSpPr>
            <p:cNvPr id="237" name="Shape 600">
              <a:extLst>
                <a:ext uri="{FF2B5EF4-FFF2-40B4-BE49-F238E27FC236}">
                  <a16:creationId xmlns:a16="http://schemas.microsoft.com/office/drawing/2014/main" id="{504D6749-61D4-4C88-968B-8DB69A151B6E}"/>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38" name="Shape 602">
              <a:extLst>
                <a:ext uri="{FF2B5EF4-FFF2-40B4-BE49-F238E27FC236}">
                  <a16:creationId xmlns:a16="http://schemas.microsoft.com/office/drawing/2014/main" id="{58E18D55-8BEB-40C1-901C-FD9AD4B4E317}"/>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9" name="Shape 603">
              <a:extLst>
                <a:ext uri="{FF2B5EF4-FFF2-40B4-BE49-F238E27FC236}">
                  <a16:creationId xmlns:a16="http://schemas.microsoft.com/office/drawing/2014/main" id="{906710E3-CC9D-467D-85E9-D9684266CE12}"/>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0" name="Shape 604">
              <a:extLst>
                <a:ext uri="{FF2B5EF4-FFF2-40B4-BE49-F238E27FC236}">
                  <a16:creationId xmlns:a16="http://schemas.microsoft.com/office/drawing/2014/main" id="{59B0B351-1F7D-453E-9E1B-36548E8F5BCD}"/>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1" name="Shape 605">
              <a:extLst>
                <a:ext uri="{FF2B5EF4-FFF2-40B4-BE49-F238E27FC236}">
                  <a16:creationId xmlns:a16="http://schemas.microsoft.com/office/drawing/2014/main" id="{1ECA474D-57F8-4B81-9B6E-A44FA6EC4BAD}"/>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2" name="Shape 606">
              <a:extLst>
                <a:ext uri="{FF2B5EF4-FFF2-40B4-BE49-F238E27FC236}">
                  <a16:creationId xmlns:a16="http://schemas.microsoft.com/office/drawing/2014/main" id="{DA092E9E-FE15-4A98-AF91-9659181956F8}"/>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3" name="Shape 607">
              <a:extLst>
                <a:ext uri="{FF2B5EF4-FFF2-40B4-BE49-F238E27FC236}">
                  <a16:creationId xmlns:a16="http://schemas.microsoft.com/office/drawing/2014/main" id="{F31F8EFD-08F3-42C5-AD64-207247A6807E}"/>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199078850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3E97F5-634F-4238-A7DC-6F0188C17C4A}"/>
              </a:ext>
            </a:extLst>
          </p:cNvPr>
          <p:cNvPicPr>
            <a:picLocks noChangeAspect="1"/>
          </p:cNvPicPr>
          <p:nvPr/>
        </p:nvPicPr>
        <p:blipFill rotWithShape="1">
          <a:blip r:embed="rId2"/>
          <a:srcRect l="17872" t="18046" r="22185" b="7008"/>
          <a:stretch/>
        </p:blipFill>
        <p:spPr>
          <a:xfrm>
            <a:off x="301752" y="448056"/>
            <a:ext cx="9976104" cy="6281927"/>
          </a:xfrm>
          <a:prstGeom prst="rect">
            <a:avLst/>
          </a:prstGeom>
        </p:spPr>
      </p:pic>
    </p:spTree>
    <p:extLst>
      <p:ext uri="{BB962C8B-B14F-4D97-AF65-F5344CB8AC3E}">
        <p14:creationId xmlns:p14="http://schemas.microsoft.com/office/powerpoint/2010/main" val="398630885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0FA515-009F-4F4E-A119-8F35150CEC57}"/>
              </a:ext>
            </a:extLst>
          </p:cNvPr>
          <p:cNvPicPr>
            <a:picLocks noChangeAspect="1"/>
          </p:cNvPicPr>
          <p:nvPr/>
        </p:nvPicPr>
        <p:blipFill rotWithShape="1">
          <a:blip r:embed="rId2"/>
          <a:srcRect l="17444" t="18046" r="22271" b="7313"/>
          <a:stretch/>
        </p:blipFill>
        <p:spPr>
          <a:xfrm>
            <a:off x="329184" y="804672"/>
            <a:ext cx="10049256" cy="5916167"/>
          </a:xfrm>
          <a:prstGeom prst="rect">
            <a:avLst/>
          </a:prstGeom>
        </p:spPr>
      </p:pic>
    </p:spTree>
    <p:extLst>
      <p:ext uri="{BB962C8B-B14F-4D97-AF65-F5344CB8AC3E}">
        <p14:creationId xmlns:p14="http://schemas.microsoft.com/office/powerpoint/2010/main" val="116360428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08DA48-A209-4E7F-823A-329B65386556}"/>
              </a:ext>
            </a:extLst>
          </p:cNvPr>
          <p:cNvPicPr>
            <a:picLocks noChangeAspect="1"/>
          </p:cNvPicPr>
          <p:nvPr/>
        </p:nvPicPr>
        <p:blipFill rotWithShape="1">
          <a:blip r:embed="rId2"/>
          <a:srcRect l="17358" t="17439" r="22185" b="6857"/>
          <a:stretch/>
        </p:blipFill>
        <p:spPr>
          <a:xfrm>
            <a:off x="576072" y="841248"/>
            <a:ext cx="9628632" cy="5861303"/>
          </a:xfrm>
          <a:prstGeom prst="rect">
            <a:avLst/>
          </a:prstGeom>
        </p:spPr>
      </p:pic>
    </p:spTree>
    <p:extLst>
      <p:ext uri="{BB962C8B-B14F-4D97-AF65-F5344CB8AC3E}">
        <p14:creationId xmlns:p14="http://schemas.microsoft.com/office/powerpoint/2010/main" val="418316288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ontinents and Oceans"/>
          <p:cNvSpPr txBox="1"/>
          <p:nvPr/>
        </p:nvSpPr>
        <p:spPr>
          <a:xfrm>
            <a:off x="500494" y="247084"/>
            <a:ext cx="2605813"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The Second World War</a:t>
            </a:r>
            <a:endParaRPr dirty="0"/>
          </a:p>
        </p:txBody>
      </p:sp>
      <p:sp>
        <p:nvSpPr>
          <p:cNvPr id="226" name="Below is a summary of what students should be taught.  All of the answers are on the knowledge web and should be taught with appropriate activities."/>
          <p:cNvSpPr txBox="1"/>
          <p:nvPr/>
        </p:nvSpPr>
        <p:spPr>
          <a:xfrm>
            <a:off x="576786" y="721653"/>
            <a:ext cx="9539827" cy="4300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Below is a summary of what students should be taught.  All of the answers are on the knowledge web and should be taught with appropriate activities.</a:t>
            </a:r>
          </a:p>
        </p:txBody>
      </p:sp>
      <p:pic>
        <p:nvPicPr>
          <p:cNvPr id="3" name="Picture 2">
            <a:extLst>
              <a:ext uri="{FF2B5EF4-FFF2-40B4-BE49-F238E27FC236}">
                <a16:creationId xmlns:a16="http://schemas.microsoft.com/office/drawing/2014/main" id="{E39132E1-04D0-4DE6-8006-E141CF065F45}"/>
              </a:ext>
            </a:extLst>
          </p:cNvPr>
          <p:cNvPicPr>
            <a:picLocks noChangeAspect="1"/>
          </p:cNvPicPr>
          <p:nvPr/>
        </p:nvPicPr>
        <p:blipFill rotWithShape="1">
          <a:blip r:embed="rId2"/>
          <a:srcRect l="17188" t="17439" r="22699" b="6553"/>
          <a:stretch/>
        </p:blipFill>
        <p:spPr>
          <a:xfrm>
            <a:off x="500494" y="1269789"/>
            <a:ext cx="9823082" cy="5121867"/>
          </a:xfrm>
          <a:prstGeom prst="rect">
            <a:avLst/>
          </a:prstGeom>
        </p:spPr>
      </p:pic>
    </p:spTree>
    <p:extLst>
      <p:ext uri="{BB962C8B-B14F-4D97-AF65-F5344CB8AC3E}">
        <p14:creationId xmlns:p14="http://schemas.microsoft.com/office/powerpoint/2010/main" val="423125214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00494" y="237535"/>
            <a:ext cx="939331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t>The Second World War: Year 5</a:t>
            </a:r>
          </a:p>
        </p:txBody>
      </p:sp>
      <p:sp>
        <p:nvSpPr>
          <p:cNvPr id="245" name="This table shows the knowledge that will be taught in each lesson"/>
          <p:cNvSpPr txBox="1"/>
          <p:nvPr/>
        </p:nvSpPr>
        <p:spPr>
          <a:xfrm>
            <a:off x="542187" y="54597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20269157"/>
              </p:ext>
            </p:extLst>
          </p:nvPr>
        </p:nvGraphicFramePr>
        <p:xfrm>
          <a:off x="479770" y="1875853"/>
          <a:ext cx="10077850" cy="332232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How many people died during the Second World War?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Label a timeline with significant events in the Second World War. </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Describe how the war began.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List the Axis powers</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 Describe where the major battles of the Second World War took place. Use a map to help you. </a:t>
                      </a:r>
                    </a:p>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rPr>
                        <a:t> Use a map to identify the low countries. </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Describe what is meant by the word 'amphibious'. • What was the Blitz?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What were the consequences of the use of atomic weapons at the end of the Second World War?</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List some important events that took place after the war.</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List some of the founding nations of the United Nations.</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Describe what rationing is.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What was the impact of the war on everyday life in Britain? </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 What does 'NHS' stand for? When was it created?</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943915656"/>
                  </a:ext>
                </a:extLst>
              </a:tr>
            </a:tbl>
          </a:graphicData>
        </a:graphic>
      </p:graphicFrame>
      <p:sp>
        <p:nvSpPr>
          <p:cNvPr id="26" name="Location">
            <a:extLst>
              <a:ext uri="{FF2B5EF4-FFF2-40B4-BE49-F238E27FC236}">
                <a16:creationId xmlns:a16="http://schemas.microsoft.com/office/drawing/2014/main" id="{78DD7088-3ACC-401B-91F5-886886E5D1AC}"/>
              </a:ext>
            </a:extLst>
          </p:cNvPr>
          <p:cNvSpPr txBox="1"/>
          <p:nvPr/>
        </p:nvSpPr>
        <p:spPr>
          <a:xfrm>
            <a:off x="4877439" y="1591580"/>
            <a:ext cx="509086"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Conflict</a:t>
            </a:r>
            <a:endParaRPr dirty="0"/>
          </a:p>
        </p:txBody>
      </p:sp>
      <p:grpSp>
        <p:nvGrpSpPr>
          <p:cNvPr id="37" name="Group 36">
            <a:extLst>
              <a:ext uri="{FF2B5EF4-FFF2-40B4-BE49-F238E27FC236}">
                <a16:creationId xmlns:a16="http://schemas.microsoft.com/office/drawing/2014/main" id="{2FC62B85-E61B-47EC-AA36-78703AF213F2}"/>
              </a:ext>
            </a:extLst>
          </p:cNvPr>
          <p:cNvGrpSpPr/>
          <p:nvPr/>
        </p:nvGrpSpPr>
        <p:grpSpPr>
          <a:xfrm>
            <a:off x="2689306" y="808093"/>
            <a:ext cx="731788" cy="689883"/>
            <a:chOff x="0" y="0"/>
            <a:chExt cx="1393992" cy="1331996"/>
          </a:xfrm>
        </p:grpSpPr>
        <p:sp>
          <p:nvSpPr>
            <p:cNvPr id="38" name="Shape 919">
              <a:extLst>
                <a:ext uri="{FF2B5EF4-FFF2-40B4-BE49-F238E27FC236}">
                  <a16:creationId xmlns:a16="http://schemas.microsoft.com/office/drawing/2014/main" id="{29A1F330-49E7-4AC2-BFEE-BB4EFEFE97FA}"/>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1"/>
                    <a:pt x="1393992" y="836030"/>
                    <a:pt x="1146009" y="1084013"/>
                  </a:cubicBezTo>
                  <a:cubicBezTo>
                    <a:pt x="898026" y="1331996"/>
                    <a:pt x="495966" y="1331996"/>
                    <a:pt x="247983" y="1084013"/>
                  </a:cubicBezTo>
                  <a:cubicBezTo>
                    <a:pt x="0" y="836030"/>
                    <a:pt x="0" y="433971"/>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39" name="Shape 921">
              <a:extLst>
                <a:ext uri="{FF2B5EF4-FFF2-40B4-BE49-F238E27FC236}">
                  <a16:creationId xmlns:a16="http://schemas.microsoft.com/office/drawing/2014/main" id="{31931BDF-C5EA-4B1E-B48D-63670FF48455}"/>
                </a:ext>
              </a:extLst>
            </p:cNvPr>
            <p:cNvSpPr/>
            <p:nvPr/>
          </p:nvSpPr>
          <p:spPr>
            <a:xfrm>
              <a:off x="389638" y="919255"/>
              <a:ext cx="67015" cy="67011"/>
            </a:xfrm>
            <a:custGeom>
              <a:avLst/>
              <a:gdLst/>
              <a:ahLst/>
              <a:cxnLst/>
              <a:rect l="0" t="0" r="0" b="0"/>
              <a:pathLst>
                <a:path w="67015" h="67011">
                  <a:moveTo>
                    <a:pt x="32355" y="0"/>
                  </a:moveTo>
                  <a:cubicBezTo>
                    <a:pt x="50852" y="0"/>
                    <a:pt x="67015" y="16163"/>
                    <a:pt x="67015" y="34660"/>
                  </a:cubicBezTo>
                  <a:cubicBezTo>
                    <a:pt x="67015" y="48532"/>
                    <a:pt x="57923" y="59795"/>
                    <a:pt x="45574" y="64560"/>
                  </a:cubicBezTo>
                  <a:lnTo>
                    <a:pt x="32370" y="67011"/>
                  </a:lnTo>
                  <a:lnTo>
                    <a:pt x="32341" y="67011"/>
                  </a:lnTo>
                  <a:lnTo>
                    <a:pt x="19497" y="64560"/>
                  </a:lnTo>
                  <a:cubicBezTo>
                    <a:pt x="7796" y="59795"/>
                    <a:pt x="0" y="48532"/>
                    <a:pt x="0" y="34660"/>
                  </a:cubicBezTo>
                  <a:cubicBezTo>
                    <a:pt x="0" y="16163"/>
                    <a:pt x="13859" y="0"/>
                    <a:pt x="3235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0" name="Shape 922">
              <a:extLst>
                <a:ext uri="{FF2B5EF4-FFF2-40B4-BE49-F238E27FC236}">
                  <a16:creationId xmlns:a16="http://schemas.microsoft.com/office/drawing/2014/main" id="{70E16183-0088-48F7-8EFA-0446253EB934}"/>
                </a:ext>
              </a:extLst>
            </p:cNvPr>
            <p:cNvSpPr/>
            <p:nvPr/>
          </p:nvSpPr>
          <p:spPr>
            <a:xfrm>
              <a:off x="403524" y="794445"/>
              <a:ext cx="258177" cy="106313"/>
            </a:xfrm>
            <a:custGeom>
              <a:avLst/>
              <a:gdLst/>
              <a:ahLst/>
              <a:cxnLst/>
              <a:rect l="0" t="0" r="0" b="0"/>
              <a:pathLst>
                <a:path w="258177" h="106313">
                  <a:moveTo>
                    <a:pt x="18496" y="0"/>
                  </a:moveTo>
                  <a:lnTo>
                    <a:pt x="258177" y="0"/>
                  </a:lnTo>
                  <a:lnTo>
                    <a:pt x="258177" y="36993"/>
                  </a:lnTo>
                  <a:lnTo>
                    <a:pt x="39298" y="36993"/>
                  </a:lnTo>
                  <a:lnTo>
                    <a:pt x="39298" y="106313"/>
                  </a:lnTo>
                  <a:lnTo>
                    <a:pt x="32355" y="104008"/>
                  </a:lnTo>
                  <a:cubicBezTo>
                    <a:pt x="23108" y="99397"/>
                    <a:pt x="13860" y="99397"/>
                    <a:pt x="6943" y="104008"/>
                  </a:cubicBezTo>
                  <a:lnTo>
                    <a:pt x="0" y="106313"/>
                  </a:lnTo>
                  <a:lnTo>
                    <a:pt x="0" y="18497"/>
                  </a:lnTo>
                  <a:cubicBezTo>
                    <a:pt x="0" y="9248"/>
                    <a:pt x="9248" y="0"/>
                    <a:pt x="184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1" name="Shape 923">
              <a:extLst>
                <a:ext uri="{FF2B5EF4-FFF2-40B4-BE49-F238E27FC236}">
                  <a16:creationId xmlns:a16="http://schemas.microsoft.com/office/drawing/2014/main" id="{F936E460-D801-470B-AADB-C38E104156CC}"/>
                </a:ext>
              </a:extLst>
            </p:cNvPr>
            <p:cNvSpPr/>
            <p:nvPr/>
          </p:nvSpPr>
          <p:spPr>
            <a:xfrm>
              <a:off x="507502" y="287337"/>
              <a:ext cx="154198" cy="369572"/>
            </a:xfrm>
            <a:custGeom>
              <a:avLst/>
              <a:gdLst/>
              <a:ahLst/>
              <a:cxnLst/>
              <a:rect l="0" t="0" r="0" b="0"/>
              <a:pathLst>
                <a:path w="154198" h="369572">
                  <a:moveTo>
                    <a:pt x="154198" y="0"/>
                  </a:moveTo>
                  <a:lnTo>
                    <a:pt x="154198" y="187988"/>
                  </a:lnTo>
                  <a:lnTo>
                    <a:pt x="110951" y="213605"/>
                  </a:lnTo>
                  <a:cubicBezTo>
                    <a:pt x="92455" y="225186"/>
                    <a:pt x="108646" y="250598"/>
                    <a:pt x="124809" y="241349"/>
                  </a:cubicBezTo>
                  <a:lnTo>
                    <a:pt x="154198" y="223719"/>
                  </a:lnTo>
                  <a:lnTo>
                    <a:pt x="154198" y="369572"/>
                  </a:lnTo>
                  <a:lnTo>
                    <a:pt x="151497" y="369303"/>
                  </a:lnTo>
                  <a:cubicBezTo>
                    <a:pt x="65470" y="351955"/>
                    <a:pt x="0" y="276876"/>
                    <a:pt x="0" y="185892"/>
                  </a:cubicBezTo>
                  <a:cubicBezTo>
                    <a:pt x="0" y="94908"/>
                    <a:pt x="65470" y="18065"/>
                    <a:pt x="151497" y="276"/>
                  </a:cubicBezTo>
                  <a:lnTo>
                    <a:pt x="15419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2" name="Shape 924">
              <a:extLst>
                <a:ext uri="{FF2B5EF4-FFF2-40B4-BE49-F238E27FC236}">
                  <a16:creationId xmlns:a16="http://schemas.microsoft.com/office/drawing/2014/main" id="{31080447-20C4-4622-BDA8-B10DE725114F}"/>
                </a:ext>
              </a:extLst>
            </p:cNvPr>
            <p:cNvSpPr/>
            <p:nvPr/>
          </p:nvSpPr>
          <p:spPr>
            <a:xfrm>
              <a:off x="937339" y="919252"/>
              <a:ext cx="67015" cy="67014"/>
            </a:xfrm>
            <a:custGeom>
              <a:avLst/>
              <a:gdLst/>
              <a:ahLst/>
              <a:cxnLst/>
              <a:rect l="0" t="0" r="0" b="0"/>
              <a:pathLst>
                <a:path w="67015" h="67014">
                  <a:moveTo>
                    <a:pt x="34661" y="0"/>
                  </a:moveTo>
                  <a:cubicBezTo>
                    <a:pt x="53156" y="0"/>
                    <a:pt x="67015" y="16165"/>
                    <a:pt x="67015" y="34661"/>
                  </a:cubicBezTo>
                  <a:cubicBezTo>
                    <a:pt x="67015" y="48533"/>
                    <a:pt x="59219" y="59796"/>
                    <a:pt x="47519" y="64561"/>
                  </a:cubicBezTo>
                  <a:lnTo>
                    <a:pt x="34667" y="67014"/>
                  </a:lnTo>
                  <a:lnTo>
                    <a:pt x="34655" y="67014"/>
                  </a:lnTo>
                  <a:lnTo>
                    <a:pt x="21442" y="64561"/>
                  </a:lnTo>
                  <a:cubicBezTo>
                    <a:pt x="9092" y="59796"/>
                    <a:pt x="0" y="48533"/>
                    <a:pt x="0" y="34661"/>
                  </a:cubicBezTo>
                  <a:cubicBezTo>
                    <a:pt x="0" y="16165"/>
                    <a:pt x="16165" y="0"/>
                    <a:pt x="3466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3" name="Shape 925">
              <a:extLst>
                <a:ext uri="{FF2B5EF4-FFF2-40B4-BE49-F238E27FC236}">
                  <a16:creationId xmlns:a16="http://schemas.microsoft.com/office/drawing/2014/main" id="{9949D334-F216-4EBA-86A6-5C17A7190A64}"/>
                </a:ext>
              </a:extLst>
            </p:cNvPr>
            <p:cNvSpPr/>
            <p:nvPr/>
          </p:nvSpPr>
          <p:spPr>
            <a:xfrm>
              <a:off x="664643" y="919252"/>
              <a:ext cx="67015" cy="67014"/>
            </a:xfrm>
            <a:custGeom>
              <a:avLst/>
              <a:gdLst/>
              <a:ahLst/>
              <a:cxnLst/>
              <a:rect l="0" t="0" r="0" b="0"/>
              <a:pathLst>
                <a:path w="67015" h="67014">
                  <a:moveTo>
                    <a:pt x="32356" y="0"/>
                  </a:moveTo>
                  <a:cubicBezTo>
                    <a:pt x="50852" y="0"/>
                    <a:pt x="67015" y="16165"/>
                    <a:pt x="67015" y="34661"/>
                  </a:cubicBezTo>
                  <a:cubicBezTo>
                    <a:pt x="67015" y="48533"/>
                    <a:pt x="57924" y="59796"/>
                    <a:pt x="45574" y="64561"/>
                  </a:cubicBezTo>
                  <a:lnTo>
                    <a:pt x="32362" y="67014"/>
                  </a:lnTo>
                  <a:lnTo>
                    <a:pt x="32350" y="67014"/>
                  </a:lnTo>
                  <a:lnTo>
                    <a:pt x="19497" y="64561"/>
                  </a:lnTo>
                  <a:cubicBezTo>
                    <a:pt x="7796" y="59796"/>
                    <a:pt x="0" y="48533"/>
                    <a:pt x="0" y="34661"/>
                  </a:cubicBezTo>
                  <a:cubicBezTo>
                    <a:pt x="0" y="16165"/>
                    <a:pt x="13860" y="0"/>
                    <a:pt x="3235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4" name="Shape 926">
              <a:extLst>
                <a:ext uri="{FF2B5EF4-FFF2-40B4-BE49-F238E27FC236}">
                  <a16:creationId xmlns:a16="http://schemas.microsoft.com/office/drawing/2014/main" id="{1EC224B3-54DC-44C5-977D-E0E4A141D1B6}"/>
                </a:ext>
              </a:extLst>
            </p:cNvPr>
            <p:cNvSpPr/>
            <p:nvPr/>
          </p:nvSpPr>
          <p:spPr>
            <a:xfrm>
              <a:off x="661701" y="696816"/>
              <a:ext cx="328797" cy="203943"/>
            </a:xfrm>
            <a:custGeom>
              <a:avLst/>
              <a:gdLst/>
              <a:ahLst/>
              <a:cxnLst/>
              <a:rect l="0" t="0" r="0" b="0"/>
              <a:pathLst>
                <a:path w="328797" h="203943">
                  <a:moveTo>
                    <a:pt x="35310" y="0"/>
                  </a:moveTo>
                  <a:cubicBezTo>
                    <a:pt x="44551" y="0"/>
                    <a:pt x="53792" y="6353"/>
                    <a:pt x="53792" y="19059"/>
                  </a:cubicBezTo>
                  <a:lnTo>
                    <a:pt x="53795" y="97630"/>
                  </a:lnTo>
                  <a:lnTo>
                    <a:pt x="317244" y="97630"/>
                  </a:lnTo>
                  <a:cubicBezTo>
                    <a:pt x="324187" y="102240"/>
                    <a:pt x="328797" y="109183"/>
                    <a:pt x="328797" y="116126"/>
                  </a:cubicBezTo>
                  <a:lnTo>
                    <a:pt x="328797" y="203943"/>
                  </a:lnTo>
                  <a:lnTo>
                    <a:pt x="321854" y="201638"/>
                  </a:lnTo>
                  <a:cubicBezTo>
                    <a:pt x="314911" y="197026"/>
                    <a:pt x="305689" y="197026"/>
                    <a:pt x="296441" y="201638"/>
                  </a:cubicBezTo>
                  <a:lnTo>
                    <a:pt x="289498" y="203943"/>
                  </a:lnTo>
                  <a:lnTo>
                    <a:pt x="289498" y="134622"/>
                  </a:lnTo>
                  <a:lnTo>
                    <a:pt x="53792" y="134622"/>
                  </a:lnTo>
                  <a:lnTo>
                    <a:pt x="53792" y="203943"/>
                  </a:lnTo>
                  <a:lnTo>
                    <a:pt x="49182" y="201638"/>
                  </a:lnTo>
                  <a:cubicBezTo>
                    <a:pt x="39934" y="199331"/>
                    <a:pt x="30686" y="197026"/>
                    <a:pt x="23771" y="201638"/>
                  </a:cubicBezTo>
                  <a:lnTo>
                    <a:pt x="16828" y="203943"/>
                  </a:lnTo>
                  <a:lnTo>
                    <a:pt x="16828" y="134622"/>
                  </a:lnTo>
                  <a:lnTo>
                    <a:pt x="0" y="134622"/>
                  </a:lnTo>
                  <a:lnTo>
                    <a:pt x="0" y="97630"/>
                  </a:lnTo>
                  <a:lnTo>
                    <a:pt x="16828" y="97630"/>
                  </a:lnTo>
                  <a:lnTo>
                    <a:pt x="16828" y="19059"/>
                  </a:lnTo>
                  <a:cubicBezTo>
                    <a:pt x="16828" y="6353"/>
                    <a:pt x="26069" y="0"/>
                    <a:pt x="3531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5" name="Shape 927">
              <a:extLst>
                <a:ext uri="{FF2B5EF4-FFF2-40B4-BE49-F238E27FC236}">
                  <a16:creationId xmlns:a16="http://schemas.microsoft.com/office/drawing/2014/main" id="{90089D82-EDA8-4AE2-A938-A0C1D9D1A1A8}"/>
                </a:ext>
              </a:extLst>
            </p:cNvPr>
            <p:cNvSpPr/>
            <p:nvPr/>
          </p:nvSpPr>
          <p:spPr>
            <a:xfrm>
              <a:off x="661701" y="283736"/>
              <a:ext cx="224789" cy="376683"/>
            </a:xfrm>
            <a:custGeom>
              <a:avLst/>
              <a:gdLst/>
              <a:ahLst/>
              <a:cxnLst/>
              <a:rect l="0" t="0" r="0" b="0"/>
              <a:pathLst>
                <a:path w="224789" h="376683">
                  <a:moveTo>
                    <a:pt x="35291" y="0"/>
                  </a:moveTo>
                  <a:lnTo>
                    <a:pt x="35298" y="0"/>
                  </a:lnTo>
                  <a:lnTo>
                    <a:pt x="73291" y="3877"/>
                  </a:lnTo>
                  <a:cubicBezTo>
                    <a:pt x="159319" y="21666"/>
                    <a:pt x="224789" y="98509"/>
                    <a:pt x="224789" y="189493"/>
                  </a:cubicBezTo>
                  <a:cubicBezTo>
                    <a:pt x="224789" y="293475"/>
                    <a:pt x="139277" y="376683"/>
                    <a:pt x="35295" y="376683"/>
                  </a:cubicBezTo>
                  <a:lnTo>
                    <a:pt x="0" y="373173"/>
                  </a:lnTo>
                  <a:lnTo>
                    <a:pt x="0" y="227320"/>
                  </a:lnTo>
                  <a:lnTo>
                    <a:pt x="51486" y="196433"/>
                  </a:lnTo>
                  <a:lnTo>
                    <a:pt x="51486" y="39297"/>
                  </a:lnTo>
                  <a:cubicBezTo>
                    <a:pt x="51486" y="28897"/>
                    <a:pt x="43397" y="23697"/>
                    <a:pt x="35309" y="23697"/>
                  </a:cubicBezTo>
                  <a:cubicBezTo>
                    <a:pt x="27220" y="23697"/>
                    <a:pt x="19131" y="28897"/>
                    <a:pt x="19131" y="39297"/>
                  </a:cubicBezTo>
                  <a:lnTo>
                    <a:pt x="19157" y="39272"/>
                  </a:lnTo>
                  <a:lnTo>
                    <a:pt x="19157" y="180242"/>
                  </a:lnTo>
                  <a:lnTo>
                    <a:pt x="0" y="191589"/>
                  </a:lnTo>
                  <a:lnTo>
                    <a:pt x="0" y="3601"/>
                  </a:lnTo>
                  <a:lnTo>
                    <a:pt x="352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46" name="Physical…">
            <a:extLst>
              <a:ext uri="{FF2B5EF4-FFF2-40B4-BE49-F238E27FC236}">
                <a16:creationId xmlns:a16="http://schemas.microsoft.com/office/drawing/2014/main" id="{C1D4EFF9-8CF2-4C3B-B53C-4B5D148B589E}"/>
              </a:ext>
            </a:extLst>
          </p:cNvPr>
          <p:cNvSpPr txBox="1"/>
          <p:nvPr/>
        </p:nvSpPr>
        <p:spPr>
          <a:xfrm>
            <a:off x="2638573" y="1504428"/>
            <a:ext cx="86622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Main Events</a:t>
            </a:r>
            <a:endParaRPr dirty="0"/>
          </a:p>
        </p:txBody>
      </p:sp>
      <p:sp>
        <p:nvSpPr>
          <p:cNvPr id="66" name="Techniques">
            <a:extLst>
              <a:ext uri="{FF2B5EF4-FFF2-40B4-BE49-F238E27FC236}">
                <a16:creationId xmlns:a16="http://schemas.microsoft.com/office/drawing/2014/main" id="{9DE359A6-41D3-45A4-90B4-0763A1140628}"/>
              </a:ext>
            </a:extLst>
          </p:cNvPr>
          <p:cNvSpPr txBox="1"/>
          <p:nvPr/>
        </p:nvSpPr>
        <p:spPr>
          <a:xfrm>
            <a:off x="6508831" y="1568198"/>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Location</a:t>
            </a:r>
            <a:endParaRPr dirty="0"/>
          </a:p>
        </p:txBody>
      </p:sp>
      <p:sp>
        <p:nvSpPr>
          <p:cNvPr id="76" name="Physical…">
            <a:extLst>
              <a:ext uri="{FF2B5EF4-FFF2-40B4-BE49-F238E27FC236}">
                <a16:creationId xmlns:a16="http://schemas.microsoft.com/office/drawing/2014/main" id="{B6050738-120A-48CB-AAC3-023D203D46B0}"/>
              </a:ext>
            </a:extLst>
          </p:cNvPr>
          <p:cNvSpPr txBox="1"/>
          <p:nvPr/>
        </p:nvSpPr>
        <p:spPr>
          <a:xfrm>
            <a:off x="8585931" y="1601991"/>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Society</a:t>
            </a:r>
            <a:endParaRPr dirty="0"/>
          </a:p>
        </p:txBody>
      </p:sp>
      <p:grpSp>
        <p:nvGrpSpPr>
          <p:cNvPr id="178" name="Group 177">
            <a:extLst>
              <a:ext uri="{FF2B5EF4-FFF2-40B4-BE49-F238E27FC236}">
                <a16:creationId xmlns:a16="http://schemas.microsoft.com/office/drawing/2014/main" id="{BA0CAD4D-A8F1-4A48-B437-63BE7CEA2726}"/>
              </a:ext>
            </a:extLst>
          </p:cNvPr>
          <p:cNvGrpSpPr/>
          <p:nvPr/>
        </p:nvGrpSpPr>
        <p:grpSpPr>
          <a:xfrm>
            <a:off x="9220565" y="1867641"/>
            <a:ext cx="381041" cy="314107"/>
            <a:chOff x="361003" y="308168"/>
            <a:chExt cx="753943" cy="596184"/>
          </a:xfrm>
        </p:grpSpPr>
        <p:sp>
          <p:nvSpPr>
            <p:cNvPr id="180" name="Shape 1112">
              <a:extLst>
                <a:ext uri="{FF2B5EF4-FFF2-40B4-BE49-F238E27FC236}">
                  <a16:creationId xmlns:a16="http://schemas.microsoft.com/office/drawing/2014/main" id="{A2415A16-B6A6-4576-8945-8F8562E91B07}"/>
                </a:ext>
              </a:extLst>
            </p:cNvPr>
            <p:cNvSpPr/>
            <p:nvPr/>
          </p:nvSpPr>
          <p:spPr>
            <a:xfrm>
              <a:off x="425266"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1" name="Shape 1113">
              <a:extLst>
                <a:ext uri="{FF2B5EF4-FFF2-40B4-BE49-F238E27FC236}">
                  <a16:creationId xmlns:a16="http://schemas.microsoft.com/office/drawing/2014/main" id="{A0B8B5BF-0A4D-4F74-8E1C-D03F920A6DE4}"/>
                </a:ext>
              </a:extLst>
            </p:cNvPr>
            <p:cNvSpPr/>
            <p:nvPr/>
          </p:nvSpPr>
          <p:spPr>
            <a:xfrm>
              <a:off x="414156" y="714709"/>
              <a:ext cx="68016" cy="134577"/>
            </a:xfrm>
            <a:custGeom>
              <a:avLst/>
              <a:gdLst/>
              <a:ahLst/>
              <a:cxnLst/>
              <a:rect l="0" t="0" r="0" b="0"/>
              <a:pathLst>
                <a:path w="68016" h="134577">
                  <a:moveTo>
                    <a:pt x="65273" y="0"/>
                  </a:moveTo>
                  <a:lnTo>
                    <a:pt x="68016" y="137"/>
                  </a:lnTo>
                  <a:lnTo>
                    <a:pt x="68016" y="40698"/>
                  </a:lnTo>
                  <a:lnTo>
                    <a:pt x="67373" y="40445"/>
                  </a:lnTo>
                  <a:lnTo>
                    <a:pt x="48569" y="48654"/>
                  </a:lnTo>
                  <a:cubicBezTo>
                    <a:pt x="43789" y="53578"/>
                    <a:pt x="40867" y="60310"/>
                    <a:pt x="40918" y="67711"/>
                  </a:cubicBezTo>
                  <a:cubicBezTo>
                    <a:pt x="40918" y="74893"/>
                    <a:pt x="43764" y="81769"/>
                    <a:pt x="48844" y="86850"/>
                  </a:cubicBezTo>
                  <a:lnTo>
                    <a:pt x="68016" y="94809"/>
                  </a:lnTo>
                  <a:lnTo>
                    <a:pt x="68016" y="134577"/>
                  </a:lnTo>
                  <a:lnTo>
                    <a:pt x="54467" y="134577"/>
                  </a:lnTo>
                  <a:lnTo>
                    <a:pt x="54467" y="120722"/>
                  </a:lnTo>
                  <a:cubicBezTo>
                    <a:pt x="49420" y="119435"/>
                    <a:pt x="44576" y="117437"/>
                    <a:pt x="40071" y="114761"/>
                  </a:cubicBezTo>
                  <a:lnTo>
                    <a:pt x="30282" y="124617"/>
                  </a:lnTo>
                  <a:lnTo>
                    <a:pt x="11127" y="105463"/>
                  </a:lnTo>
                  <a:lnTo>
                    <a:pt x="20899" y="95623"/>
                  </a:lnTo>
                  <a:cubicBezTo>
                    <a:pt x="18258" y="91117"/>
                    <a:pt x="16226" y="86273"/>
                    <a:pt x="14938" y="81226"/>
                  </a:cubicBezTo>
                  <a:lnTo>
                    <a:pt x="1118" y="81226"/>
                  </a:lnTo>
                  <a:cubicBezTo>
                    <a:pt x="0" y="72216"/>
                    <a:pt x="0" y="63105"/>
                    <a:pt x="1118" y="54128"/>
                  </a:cubicBezTo>
                  <a:lnTo>
                    <a:pt x="14938" y="54128"/>
                  </a:lnTo>
                  <a:lnTo>
                    <a:pt x="20889" y="39791"/>
                  </a:lnTo>
                  <a:lnTo>
                    <a:pt x="11110" y="29944"/>
                  </a:lnTo>
                  <a:cubicBezTo>
                    <a:pt x="16665" y="22763"/>
                    <a:pt x="23134" y="16327"/>
                    <a:pt x="30282" y="10772"/>
                  </a:cubicBezTo>
                  <a:lnTo>
                    <a:pt x="40071" y="20629"/>
                  </a:lnTo>
                  <a:cubicBezTo>
                    <a:pt x="44577" y="17953"/>
                    <a:pt x="49420" y="15955"/>
                    <a:pt x="54467" y="14634"/>
                  </a:cubicBezTo>
                  <a:lnTo>
                    <a:pt x="54467" y="813"/>
                  </a:lnTo>
                  <a:cubicBezTo>
                    <a:pt x="58058" y="373"/>
                    <a:pt x="61648" y="102"/>
                    <a:pt x="65273"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2" name="Shape 1114">
              <a:extLst>
                <a:ext uri="{FF2B5EF4-FFF2-40B4-BE49-F238E27FC236}">
                  <a16:creationId xmlns:a16="http://schemas.microsoft.com/office/drawing/2014/main" id="{0B325F4D-5643-4D78-A492-14B6592464ED}"/>
                </a:ext>
              </a:extLst>
            </p:cNvPr>
            <p:cNvSpPr/>
            <p:nvPr/>
          </p:nvSpPr>
          <p:spPr>
            <a:xfrm>
              <a:off x="539061"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3" name="Shape 1115">
              <a:extLst>
                <a:ext uri="{FF2B5EF4-FFF2-40B4-BE49-F238E27FC236}">
                  <a16:creationId xmlns:a16="http://schemas.microsoft.com/office/drawing/2014/main" id="{36DEAABC-53C9-4B0C-92CB-616BF99CB3A3}"/>
                </a:ext>
              </a:extLst>
            </p:cNvPr>
            <p:cNvSpPr/>
            <p:nvPr/>
          </p:nvSpPr>
          <p:spPr>
            <a:xfrm>
              <a:off x="482172" y="714846"/>
              <a:ext cx="68016" cy="134440"/>
            </a:xfrm>
            <a:custGeom>
              <a:avLst/>
              <a:gdLst/>
              <a:ahLst/>
              <a:cxnLst/>
              <a:rect l="0" t="0" r="0" b="0"/>
              <a:pathLst>
                <a:path w="68016" h="134440">
                  <a:moveTo>
                    <a:pt x="0" y="0"/>
                  </a:moveTo>
                  <a:lnTo>
                    <a:pt x="13550" y="676"/>
                  </a:lnTo>
                  <a:lnTo>
                    <a:pt x="13550" y="14497"/>
                  </a:lnTo>
                  <a:cubicBezTo>
                    <a:pt x="18597" y="15818"/>
                    <a:pt x="23475" y="17816"/>
                    <a:pt x="27945" y="20492"/>
                  </a:cubicBezTo>
                  <a:lnTo>
                    <a:pt x="37735" y="10635"/>
                  </a:lnTo>
                  <a:lnTo>
                    <a:pt x="56889" y="29790"/>
                  </a:lnTo>
                  <a:lnTo>
                    <a:pt x="47117" y="39629"/>
                  </a:lnTo>
                  <a:cubicBezTo>
                    <a:pt x="49759" y="44101"/>
                    <a:pt x="51791" y="48945"/>
                    <a:pt x="53079" y="53992"/>
                  </a:cubicBezTo>
                  <a:lnTo>
                    <a:pt x="66899" y="53992"/>
                  </a:lnTo>
                  <a:cubicBezTo>
                    <a:pt x="68016" y="62968"/>
                    <a:pt x="68016" y="72079"/>
                    <a:pt x="66899" y="81090"/>
                  </a:cubicBezTo>
                  <a:lnTo>
                    <a:pt x="53079" y="81090"/>
                  </a:lnTo>
                  <a:lnTo>
                    <a:pt x="47127" y="95462"/>
                  </a:lnTo>
                  <a:lnTo>
                    <a:pt x="56906" y="105309"/>
                  </a:lnTo>
                  <a:cubicBezTo>
                    <a:pt x="51351" y="112489"/>
                    <a:pt x="44915" y="118926"/>
                    <a:pt x="37735" y="124480"/>
                  </a:cubicBezTo>
                  <a:lnTo>
                    <a:pt x="27945" y="114624"/>
                  </a:lnTo>
                  <a:cubicBezTo>
                    <a:pt x="23439" y="117300"/>
                    <a:pt x="18597" y="119298"/>
                    <a:pt x="13550" y="120585"/>
                  </a:cubicBezTo>
                  <a:lnTo>
                    <a:pt x="13550" y="134440"/>
                  </a:lnTo>
                  <a:lnTo>
                    <a:pt x="0" y="134440"/>
                  </a:lnTo>
                  <a:lnTo>
                    <a:pt x="0" y="94673"/>
                  </a:lnTo>
                  <a:lnTo>
                    <a:pt x="0" y="94673"/>
                  </a:lnTo>
                  <a:cubicBezTo>
                    <a:pt x="7181" y="94673"/>
                    <a:pt x="14091" y="91828"/>
                    <a:pt x="19172" y="86713"/>
                  </a:cubicBezTo>
                  <a:cubicBezTo>
                    <a:pt x="24253" y="81632"/>
                    <a:pt x="27098" y="74756"/>
                    <a:pt x="27098" y="67575"/>
                  </a:cubicBezTo>
                  <a:cubicBezTo>
                    <a:pt x="27133" y="60225"/>
                    <a:pt x="24219" y="53213"/>
                    <a:pt x="19002" y="48065"/>
                  </a:cubicBezTo>
                  <a:lnTo>
                    <a:pt x="0" y="405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4" name="Shape 1116">
              <a:extLst>
                <a:ext uri="{FF2B5EF4-FFF2-40B4-BE49-F238E27FC236}">
                  <a16:creationId xmlns:a16="http://schemas.microsoft.com/office/drawing/2014/main" id="{E8A5522E-2387-4E44-A080-D2DB79F98EA1}"/>
                </a:ext>
              </a:extLst>
            </p:cNvPr>
            <p:cNvSpPr/>
            <p:nvPr/>
          </p:nvSpPr>
          <p:spPr>
            <a:xfrm>
              <a:off x="804632"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5" name="Shape 1117">
              <a:extLst>
                <a:ext uri="{FF2B5EF4-FFF2-40B4-BE49-F238E27FC236}">
                  <a16:creationId xmlns:a16="http://schemas.microsoft.com/office/drawing/2014/main" id="{CFE8A17B-12A5-4D8E-BC70-6CA480590782}"/>
                </a:ext>
              </a:extLst>
            </p:cNvPr>
            <p:cNvSpPr/>
            <p:nvPr/>
          </p:nvSpPr>
          <p:spPr>
            <a:xfrm>
              <a:off x="793522" y="714846"/>
              <a:ext cx="68017" cy="134440"/>
            </a:xfrm>
            <a:custGeom>
              <a:avLst/>
              <a:gdLst/>
              <a:ahLst/>
              <a:cxnLst/>
              <a:rect l="0" t="0" r="0" b="0"/>
              <a:pathLst>
                <a:path w="68017" h="134440">
                  <a:moveTo>
                    <a:pt x="68017" y="0"/>
                  </a:moveTo>
                  <a:lnTo>
                    <a:pt x="68017" y="40780"/>
                  </a:lnTo>
                  <a:lnTo>
                    <a:pt x="67238" y="40477"/>
                  </a:lnTo>
                  <a:lnTo>
                    <a:pt x="48579" y="48678"/>
                  </a:lnTo>
                  <a:cubicBezTo>
                    <a:pt x="43832" y="53569"/>
                    <a:pt x="40919" y="60241"/>
                    <a:pt x="40919" y="67575"/>
                  </a:cubicBezTo>
                  <a:cubicBezTo>
                    <a:pt x="40885" y="74756"/>
                    <a:pt x="43730" y="81699"/>
                    <a:pt x="48811" y="86781"/>
                  </a:cubicBezTo>
                  <a:cubicBezTo>
                    <a:pt x="53891" y="91895"/>
                    <a:pt x="60802" y="94774"/>
                    <a:pt x="68016" y="94774"/>
                  </a:cubicBezTo>
                  <a:lnTo>
                    <a:pt x="68017" y="94774"/>
                  </a:lnTo>
                  <a:lnTo>
                    <a:pt x="68017" y="134440"/>
                  </a:lnTo>
                  <a:lnTo>
                    <a:pt x="54468" y="134440"/>
                  </a:lnTo>
                  <a:lnTo>
                    <a:pt x="54468" y="120585"/>
                  </a:lnTo>
                  <a:cubicBezTo>
                    <a:pt x="49419" y="119298"/>
                    <a:pt x="44576" y="117300"/>
                    <a:pt x="40071" y="114624"/>
                  </a:cubicBezTo>
                  <a:lnTo>
                    <a:pt x="30282" y="124480"/>
                  </a:lnTo>
                  <a:lnTo>
                    <a:pt x="11127" y="105326"/>
                  </a:lnTo>
                  <a:lnTo>
                    <a:pt x="20899" y="95486"/>
                  </a:lnTo>
                  <a:cubicBezTo>
                    <a:pt x="18258" y="90980"/>
                    <a:pt x="16226" y="86137"/>
                    <a:pt x="14938" y="81090"/>
                  </a:cubicBezTo>
                  <a:lnTo>
                    <a:pt x="1118" y="81090"/>
                  </a:lnTo>
                  <a:cubicBezTo>
                    <a:pt x="0" y="72079"/>
                    <a:pt x="0" y="62968"/>
                    <a:pt x="1118" y="53992"/>
                  </a:cubicBezTo>
                  <a:lnTo>
                    <a:pt x="14938" y="53992"/>
                  </a:lnTo>
                  <a:lnTo>
                    <a:pt x="20889" y="39654"/>
                  </a:lnTo>
                  <a:lnTo>
                    <a:pt x="11110" y="29807"/>
                  </a:lnTo>
                  <a:cubicBezTo>
                    <a:pt x="16665" y="22627"/>
                    <a:pt x="23136" y="16190"/>
                    <a:pt x="30282" y="10635"/>
                  </a:cubicBezTo>
                  <a:lnTo>
                    <a:pt x="40071" y="20492"/>
                  </a:lnTo>
                  <a:cubicBezTo>
                    <a:pt x="44577" y="17816"/>
                    <a:pt x="49421" y="15818"/>
                    <a:pt x="54468" y="14497"/>
                  </a:cubicBezTo>
                  <a:lnTo>
                    <a:pt x="54468" y="676"/>
                  </a:lnTo>
                  <a:lnTo>
                    <a:pt x="680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6" name="Shape 1118">
              <a:extLst>
                <a:ext uri="{FF2B5EF4-FFF2-40B4-BE49-F238E27FC236}">
                  <a16:creationId xmlns:a16="http://schemas.microsoft.com/office/drawing/2014/main" id="{CBD827D8-8223-4A7D-A0A0-751EC9E4AC6E}"/>
                </a:ext>
              </a:extLst>
            </p:cNvPr>
            <p:cNvSpPr/>
            <p:nvPr/>
          </p:nvSpPr>
          <p:spPr>
            <a:xfrm>
              <a:off x="918427"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7" name="Shape 1119">
              <a:extLst>
                <a:ext uri="{FF2B5EF4-FFF2-40B4-BE49-F238E27FC236}">
                  <a16:creationId xmlns:a16="http://schemas.microsoft.com/office/drawing/2014/main" id="{75ADAF84-75E9-4F14-BE32-1DBD89BC118D}"/>
                </a:ext>
              </a:extLst>
            </p:cNvPr>
            <p:cNvSpPr/>
            <p:nvPr/>
          </p:nvSpPr>
          <p:spPr>
            <a:xfrm>
              <a:off x="861538" y="714709"/>
              <a:ext cx="68017" cy="134577"/>
            </a:xfrm>
            <a:custGeom>
              <a:avLst/>
              <a:gdLst/>
              <a:ahLst/>
              <a:cxnLst/>
              <a:rect l="0" t="0" r="0" b="0"/>
              <a:pathLst>
                <a:path w="68017" h="134577">
                  <a:moveTo>
                    <a:pt x="2744" y="0"/>
                  </a:moveTo>
                  <a:cubicBezTo>
                    <a:pt x="6368" y="102"/>
                    <a:pt x="9959" y="373"/>
                    <a:pt x="13549" y="813"/>
                  </a:cubicBezTo>
                  <a:lnTo>
                    <a:pt x="13549" y="14634"/>
                  </a:lnTo>
                  <a:cubicBezTo>
                    <a:pt x="18596" y="15955"/>
                    <a:pt x="23474" y="17953"/>
                    <a:pt x="27944" y="20629"/>
                  </a:cubicBezTo>
                  <a:lnTo>
                    <a:pt x="37734" y="10772"/>
                  </a:lnTo>
                  <a:lnTo>
                    <a:pt x="56888" y="29927"/>
                  </a:lnTo>
                  <a:lnTo>
                    <a:pt x="47116" y="39766"/>
                  </a:lnTo>
                  <a:cubicBezTo>
                    <a:pt x="49759" y="44238"/>
                    <a:pt x="51791" y="49082"/>
                    <a:pt x="53078" y="54128"/>
                  </a:cubicBezTo>
                  <a:lnTo>
                    <a:pt x="66899" y="54128"/>
                  </a:lnTo>
                  <a:cubicBezTo>
                    <a:pt x="68017" y="63105"/>
                    <a:pt x="68017" y="72216"/>
                    <a:pt x="66899" y="81226"/>
                  </a:cubicBezTo>
                  <a:lnTo>
                    <a:pt x="53078" y="81226"/>
                  </a:lnTo>
                  <a:lnTo>
                    <a:pt x="47126" y="95599"/>
                  </a:lnTo>
                  <a:lnTo>
                    <a:pt x="56905" y="105446"/>
                  </a:lnTo>
                  <a:cubicBezTo>
                    <a:pt x="51351" y="112626"/>
                    <a:pt x="44915" y="119063"/>
                    <a:pt x="37734" y="124617"/>
                  </a:cubicBezTo>
                  <a:lnTo>
                    <a:pt x="27944" y="114761"/>
                  </a:lnTo>
                  <a:cubicBezTo>
                    <a:pt x="23440" y="117437"/>
                    <a:pt x="18596" y="119435"/>
                    <a:pt x="13549" y="120722"/>
                  </a:cubicBezTo>
                  <a:lnTo>
                    <a:pt x="13549" y="134577"/>
                  </a:lnTo>
                  <a:lnTo>
                    <a:pt x="0" y="134577"/>
                  </a:lnTo>
                  <a:lnTo>
                    <a:pt x="0" y="94911"/>
                  </a:lnTo>
                  <a:lnTo>
                    <a:pt x="19206" y="86918"/>
                  </a:lnTo>
                  <a:cubicBezTo>
                    <a:pt x="24286" y="81836"/>
                    <a:pt x="27132" y="74893"/>
                    <a:pt x="27097" y="67711"/>
                  </a:cubicBezTo>
                  <a:cubicBezTo>
                    <a:pt x="27097" y="60360"/>
                    <a:pt x="24151" y="53350"/>
                    <a:pt x="18866" y="48269"/>
                  </a:cubicBezTo>
                  <a:lnTo>
                    <a:pt x="0" y="40917"/>
                  </a:lnTo>
                  <a:lnTo>
                    <a:pt x="0" y="137"/>
                  </a:lnTo>
                  <a:lnTo>
                    <a:pt x="27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8" name="Shape 1120">
              <a:extLst>
                <a:ext uri="{FF2B5EF4-FFF2-40B4-BE49-F238E27FC236}">
                  <a16:creationId xmlns:a16="http://schemas.microsoft.com/office/drawing/2014/main" id="{132F7267-AA14-46BB-95B7-77F9FCCEF95D}"/>
                </a:ext>
              </a:extLst>
            </p:cNvPr>
            <p:cNvSpPr/>
            <p:nvPr/>
          </p:nvSpPr>
          <p:spPr>
            <a:xfrm>
              <a:off x="482166" y="471033"/>
              <a:ext cx="189689" cy="162349"/>
            </a:xfrm>
            <a:custGeom>
              <a:avLst/>
              <a:gdLst/>
              <a:ahLst/>
              <a:cxnLst/>
              <a:rect l="0" t="0" r="0" b="0"/>
              <a:pathLst>
                <a:path w="189689" h="162349">
                  <a:moveTo>
                    <a:pt x="189689" y="0"/>
                  </a:moveTo>
                  <a:lnTo>
                    <a:pt x="189689" y="27363"/>
                  </a:lnTo>
                  <a:lnTo>
                    <a:pt x="142655" y="33725"/>
                  </a:lnTo>
                  <a:cubicBezTo>
                    <a:pt x="126362" y="38577"/>
                    <a:pt x="110815" y="45944"/>
                    <a:pt x="96606" y="55649"/>
                  </a:cubicBezTo>
                  <a:cubicBezTo>
                    <a:pt x="68221" y="75091"/>
                    <a:pt x="46610" y="102900"/>
                    <a:pt x="34822" y="135250"/>
                  </a:cubicBezTo>
                  <a:lnTo>
                    <a:pt x="189689" y="135250"/>
                  </a:lnTo>
                  <a:lnTo>
                    <a:pt x="189689" y="162349"/>
                  </a:lnTo>
                  <a:lnTo>
                    <a:pt x="0" y="162349"/>
                  </a:lnTo>
                  <a:cubicBezTo>
                    <a:pt x="7080" y="116484"/>
                    <a:pt x="30554" y="74754"/>
                    <a:pt x="66018" y="44844"/>
                  </a:cubicBezTo>
                  <a:cubicBezTo>
                    <a:pt x="92644" y="22437"/>
                    <a:pt x="124680" y="7823"/>
                    <a:pt x="158597" y="2259"/>
                  </a:cubicBezTo>
                  <a:lnTo>
                    <a:pt x="18968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9" name="Shape 1121">
              <a:extLst>
                <a:ext uri="{FF2B5EF4-FFF2-40B4-BE49-F238E27FC236}">
                  <a16:creationId xmlns:a16="http://schemas.microsoft.com/office/drawing/2014/main" id="{785ABA74-30D3-4F01-A479-42F2BCA00EEF}"/>
                </a:ext>
              </a:extLst>
            </p:cNvPr>
            <p:cNvSpPr/>
            <p:nvPr/>
          </p:nvSpPr>
          <p:spPr>
            <a:xfrm>
              <a:off x="671854" y="470791"/>
              <a:ext cx="189685" cy="162590"/>
            </a:xfrm>
            <a:custGeom>
              <a:avLst/>
              <a:gdLst/>
              <a:ahLst/>
              <a:cxnLst/>
              <a:rect l="0" t="0" r="0" b="0"/>
              <a:pathLst>
                <a:path w="189685" h="162590">
                  <a:moveTo>
                    <a:pt x="3322" y="0"/>
                  </a:moveTo>
                  <a:lnTo>
                    <a:pt x="3317" y="2"/>
                  </a:lnTo>
                  <a:cubicBezTo>
                    <a:pt x="48572" y="780"/>
                    <a:pt x="92098" y="17513"/>
                    <a:pt x="126173" y="47287"/>
                  </a:cubicBezTo>
                  <a:cubicBezTo>
                    <a:pt x="160283" y="77028"/>
                    <a:pt x="182775" y="117845"/>
                    <a:pt x="189685" y="162590"/>
                  </a:cubicBezTo>
                  <a:lnTo>
                    <a:pt x="0" y="162590"/>
                  </a:lnTo>
                  <a:lnTo>
                    <a:pt x="0" y="135491"/>
                  </a:lnTo>
                  <a:lnTo>
                    <a:pt x="154866" y="135491"/>
                  </a:lnTo>
                  <a:cubicBezTo>
                    <a:pt x="143486" y="104261"/>
                    <a:pt x="122959" y="77230"/>
                    <a:pt x="95928" y="57889"/>
                  </a:cubicBezTo>
                  <a:cubicBezTo>
                    <a:pt x="68933" y="38581"/>
                    <a:pt x="36719" y="27844"/>
                    <a:pt x="3491" y="27132"/>
                  </a:cubicBezTo>
                  <a:lnTo>
                    <a:pt x="3491" y="27167"/>
                  </a:lnTo>
                  <a:lnTo>
                    <a:pt x="3490" y="27132"/>
                  </a:lnTo>
                  <a:lnTo>
                    <a:pt x="0" y="27605"/>
                  </a:lnTo>
                  <a:lnTo>
                    <a:pt x="0" y="241"/>
                  </a:lnTo>
                  <a:lnTo>
                    <a:pt x="33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0" name="Shape 1122">
              <a:extLst>
                <a:ext uri="{FF2B5EF4-FFF2-40B4-BE49-F238E27FC236}">
                  <a16:creationId xmlns:a16="http://schemas.microsoft.com/office/drawing/2014/main" id="{6B7287E7-2B94-4005-82F9-A508E61C27F2}"/>
                </a:ext>
              </a:extLst>
            </p:cNvPr>
            <p:cNvSpPr/>
            <p:nvPr/>
          </p:nvSpPr>
          <p:spPr>
            <a:xfrm>
              <a:off x="361003" y="660478"/>
              <a:ext cx="310852" cy="243874"/>
            </a:xfrm>
            <a:custGeom>
              <a:avLst/>
              <a:gdLst/>
              <a:ahLst/>
              <a:cxnLst/>
              <a:rect l="0" t="0" r="0" b="0"/>
              <a:pathLst>
                <a:path w="310852" h="243874">
                  <a:moveTo>
                    <a:pt x="121165" y="0"/>
                  </a:moveTo>
                  <a:lnTo>
                    <a:pt x="310852" y="0"/>
                  </a:lnTo>
                  <a:lnTo>
                    <a:pt x="310852" y="27098"/>
                  </a:lnTo>
                  <a:lnTo>
                    <a:pt x="121165" y="27098"/>
                  </a:lnTo>
                  <a:cubicBezTo>
                    <a:pt x="68965" y="27341"/>
                    <a:pt x="26760" y="69714"/>
                    <a:pt x="26760" y="121945"/>
                  </a:cubicBezTo>
                  <a:cubicBezTo>
                    <a:pt x="26760" y="174148"/>
                    <a:pt x="68968" y="216522"/>
                    <a:pt x="121165" y="216793"/>
                  </a:cubicBezTo>
                  <a:lnTo>
                    <a:pt x="310852" y="216793"/>
                  </a:lnTo>
                  <a:lnTo>
                    <a:pt x="310852" y="243874"/>
                  </a:lnTo>
                  <a:lnTo>
                    <a:pt x="121165" y="243874"/>
                  </a:lnTo>
                  <a:cubicBezTo>
                    <a:pt x="54128" y="243440"/>
                    <a:pt x="0" y="188967"/>
                    <a:pt x="0" y="121936"/>
                  </a:cubicBezTo>
                  <a:cubicBezTo>
                    <a:pt x="0" y="54907"/>
                    <a:pt x="54132" y="441"/>
                    <a:pt x="12116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1" name="Shape 1123">
              <a:extLst>
                <a:ext uri="{FF2B5EF4-FFF2-40B4-BE49-F238E27FC236}">
                  <a16:creationId xmlns:a16="http://schemas.microsoft.com/office/drawing/2014/main" id="{DA0B1423-2C09-42F3-A736-6D95C60CFA14}"/>
                </a:ext>
              </a:extLst>
            </p:cNvPr>
            <p:cNvSpPr/>
            <p:nvPr/>
          </p:nvSpPr>
          <p:spPr>
            <a:xfrm>
              <a:off x="671855" y="660478"/>
              <a:ext cx="310852" cy="243874"/>
            </a:xfrm>
            <a:custGeom>
              <a:avLst/>
              <a:gdLst/>
              <a:ahLst/>
              <a:cxnLst/>
              <a:rect l="0" t="0" r="0" b="0"/>
              <a:pathLst>
                <a:path w="310852" h="243874">
                  <a:moveTo>
                    <a:pt x="0" y="0"/>
                  </a:moveTo>
                  <a:lnTo>
                    <a:pt x="189686" y="0"/>
                  </a:lnTo>
                  <a:cubicBezTo>
                    <a:pt x="256723" y="433"/>
                    <a:pt x="310852" y="54907"/>
                    <a:pt x="310852" y="121936"/>
                  </a:cubicBezTo>
                  <a:cubicBezTo>
                    <a:pt x="310852" y="188967"/>
                    <a:pt x="256721" y="243434"/>
                    <a:pt x="189686" y="243874"/>
                  </a:cubicBezTo>
                  <a:lnTo>
                    <a:pt x="0" y="243874"/>
                  </a:lnTo>
                  <a:lnTo>
                    <a:pt x="0" y="216793"/>
                  </a:lnTo>
                  <a:lnTo>
                    <a:pt x="189686" y="216793"/>
                  </a:lnTo>
                  <a:cubicBezTo>
                    <a:pt x="241886" y="216516"/>
                    <a:pt x="284092" y="174142"/>
                    <a:pt x="284092" y="121945"/>
                  </a:cubicBezTo>
                  <a:cubicBezTo>
                    <a:pt x="284092" y="69710"/>
                    <a:pt x="241883" y="27336"/>
                    <a:pt x="189686" y="27098"/>
                  </a:cubicBezTo>
                  <a:lnTo>
                    <a:pt x="0" y="2709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2" name="Shape 1124">
              <a:extLst>
                <a:ext uri="{FF2B5EF4-FFF2-40B4-BE49-F238E27FC236}">
                  <a16:creationId xmlns:a16="http://schemas.microsoft.com/office/drawing/2014/main" id="{D9376657-B680-4681-9770-13D89347A5B4}"/>
                </a:ext>
              </a:extLst>
            </p:cNvPr>
            <p:cNvSpPr/>
            <p:nvPr/>
          </p:nvSpPr>
          <p:spPr>
            <a:xfrm>
              <a:off x="757005" y="382759"/>
              <a:ext cx="261635" cy="137014"/>
            </a:xfrm>
            <a:custGeom>
              <a:avLst/>
              <a:gdLst/>
              <a:ahLst/>
              <a:cxnLst/>
              <a:rect l="0" t="0" r="0" b="0"/>
              <a:pathLst>
                <a:path w="261635" h="137014">
                  <a:moveTo>
                    <a:pt x="236096" y="0"/>
                  </a:moveTo>
                  <a:lnTo>
                    <a:pt x="261635" y="77196"/>
                  </a:lnTo>
                  <a:lnTo>
                    <a:pt x="80819" y="137014"/>
                  </a:lnTo>
                  <a:cubicBezTo>
                    <a:pt x="74248" y="129393"/>
                    <a:pt x="67135" y="122212"/>
                    <a:pt x="59548" y="115538"/>
                  </a:cubicBezTo>
                  <a:lnTo>
                    <a:pt x="59549" y="115538"/>
                  </a:lnTo>
                  <a:lnTo>
                    <a:pt x="227383" y="59989"/>
                  </a:lnTo>
                  <a:lnTo>
                    <a:pt x="218882" y="34280"/>
                  </a:lnTo>
                  <a:lnTo>
                    <a:pt x="33263" y="95690"/>
                  </a:lnTo>
                  <a:cubicBezTo>
                    <a:pt x="22694" y="88882"/>
                    <a:pt x="11549" y="83022"/>
                    <a:pt x="0" y="78144"/>
                  </a:cubicBezTo>
                  <a:lnTo>
                    <a:pt x="23609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3" name="Shape 1125">
              <a:extLst>
                <a:ext uri="{FF2B5EF4-FFF2-40B4-BE49-F238E27FC236}">
                  <a16:creationId xmlns:a16="http://schemas.microsoft.com/office/drawing/2014/main" id="{9017CB21-5EAB-4B15-82E5-17F2722F6C36}"/>
                </a:ext>
              </a:extLst>
            </p:cNvPr>
            <p:cNvSpPr/>
            <p:nvPr/>
          </p:nvSpPr>
          <p:spPr>
            <a:xfrm>
              <a:off x="1031653" y="373782"/>
              <a:ext cx="83293" cy="50505"/>
            </a:xfrm>
            <a:custGeom>
              <a:avLst/>
              <a:gdLst/>
              <a:ahLst/>
              <a:cxnLst/>
              <a:rect l="0" t="0" r="0" b="0"/>
              <a:pathLst>
                <a:path w="83293" h="50505">
                  <a:moveTo>
                    <a:pt x="74790" y="0"/>
                  </a:moveTo>
                  <a:lnTo>
                    <a:pt x="83293" y="25744"/>
                  </a:lnTo>
                  <a:lnTo>
                    <a:pt x="8501" y="50505"/>
                  </a:lnTo>
                  <a:lnTo>
                    <a:pt x="0" y="24761"/>
                  </a:lnTo>
                  <a:lnTo>
                    <a:pt x="7479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4" name="Shape 1126">
              <a:extLst>
                <a:ext uri="{FF2B5EF4-FFF2-40B4-BE49-F238E27FC236}">
                  <a16:creationId xmlns:a16="http://schemas.microsoft.com/office/drawing/2014/main" id="{3F9CF4DC-1CF5-47EB-A02A-0487D2A7E8FB}"/>
                </a:ext>
              </a:extLst>
            </p:cNvPr>
            <p:cNvSpPr/>
            <p:nvPr/>
          </p:nvSpPr>
          <p:spPr>
            <a:xfrm>
              <a:off x="1029789" y="435866"/>
              <a:ext cx="83224" cy="54298"/>
            </a:xfrm>
            <a:custGeom>
              <a:avLst/>
              <a:gdLst/>
              <a:ahLst/>
              <a:cxnLst/>
              <a:rect l="0" t="0" r="0" b="0"/>
              <a:pathLst>
                <a:path w="83224" h="54298">
                  <a:moveTo>
                    <a:pt x="10027" y="0"/>
                  </a:moveTo>
                  <a:lnTo>
                    <a:pt x="83224" y="29097"/>
                  </a:lnTo>
                  <a:lnTo>
                    <a:pt x="73199" y="54298"/>
                  </a:lnTo>
                  <a:lnTo>
                    <a:pt x="0" y="25201"/>
                  </a:lnTo>
                  <a:lnTo>
                    <a:pt x="100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5" name="Shape 1127">
              <a:extLst>
                <a:ext uri="{FF2B5EF4-FFF2-40B4-BE49-F238E27FC236}">
                  <a16:creationId xmlns:a16="http://schemas.microsoft.com/office/drawing/2014/main" id="{2F177B15-E260-4EBD-ADDD-8954567DEBAF}"/>
                </a:ext>
              </a:extLst>
            </p:cNvPr>
            <p:cNvSpPr/>
            <p:nvPr/>
          </p:nvSpPr>
          <p:spPr>
            <a:xfrm>
              <a:off x="1001366" y="308168"/>
              <a:ext cx="64426" cy="81261"/>
            </a:xfrm>
            <a:custGeom>
              <a:avLst/>
              <a:gdLst/>
              <a:ahLst/>
              <a:cxnLst/>
              <a:rect l="0" t="0" r="0" b="0"/>
              <a:pathLst>
                <a:path w="64426" h="81261">
                  <a:moveTo>
                    <a:pt x="41358" y="0"/>
                  </a:moveTo>
                  <a:lnTo>
                    <a:pt x="64426" y="14227"/>
                  </a:lnTo>
                  <a:lnTo>
                    <a:pt x="23067" y="81261"/>
                  </a:lnTo>
                  <a:lnTo>
                    <a:pt x="0" y="67034"/>
                  </a:lnTo>
                  <a:lnTo>
                    <a:pt x="413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05" name="Group 104">
            <a:extLst>
              <a:ext uri="{FF2B5EF4-FFF2-40B4-BE49-F238E27FC236}">
                <a16:creationId xmlns:a16="http://schemas.microsoft.com/office/drawing/2014/main" id="{192C677B-9BD3-4552-9907-319D104024FC}"/>
              </a:ext>
            </a:extLst>
          </p:cNvPr>
          <p:cNvGrpSpPr/>
          <p:nvPr/>
        </p:nvGrpSpPr>
        <p:grpSpPr>
          <a:xfrm>
            <a:off x="4814175" y="840737"/>
            <a:ext cx="704520" cy="712970"/>
            <a:chOff x="0" y="0"/>
            <a:chExt cx="1393992" cy="1331996"/>
          </a:xfrm>
        </p:grpSpPr>
        <p:sp>
          <p:nvSpPr>
            <p:cNvPr id="106" name="Shape 1110">
              <a:extLst>
                <a:ext uri="{FF2B5EF4-FFF2-40B4-BE49-F238E27FC236}">
                  <a16:creationId xmlns:a16="http://schemas.microsoft.com/office/drawing/2014/main" id="{96DC7980-1427-45BC-B03B-3B4609BA20A2}"/>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07" name="Shape 1112">
              <a:extLst>
                <a:ext uri="{FF2B5EF4-FFF2-40B4-BE49-F238E27FC236}">
                  <a16:creationId xmlns:a16="http://schemas.microsoft.com/office/drawing/2014/main" id="{30785E62-4394-4B7D-A937-267F2A80741F}"/>
                </a:ext>
              </a:extLst>
            </p:cNvPr>
            <p:cNvSpPr/>
            <p:nvPr/>
          </p:nvSpPr>
          <p:spPr>
            <a:xfrm>
              <a:off x="425266"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8" name="Shape 1113">
              <a:extLst>
                <a:ext uri="{FF2B5EF4-FFF2-40B4-BE49-F238E27FC236}">
                  <a16:creationId xmlns:a16="http://schemas.microsoft.com/office/drawing/2014/main" id="{93CE1A1D-0783-4732-AC89-9A5C7DA235A9}"/>
                </a:ext>
              </a:extLst>
            </p:cNvPr>
            <p:cNvSpPr/>
            <p:nvPr/>
          </p:nvSpPr>
          <p:spPr>
            <a:xfrm>
              <a:off x="414156" y="714709"/>
              <a:ext cx="68016" cy="134577"/>
            </a:xfrm>
            <a:custGeom>
              <a:avLst/>
              <a:gdLst/>
              <a:ahLst/>
              <a:cxnLst/>
              <a:rect l="0" t="0" r="0" b="0"/>
              <a:pathLst>
                <a:path w="68016" h="134577">
                  <a:moveTo>
                    <a:pt x="65273" y="0"/>
                  </a:moveTo>
                  <a:lnTo>
                    <a:pt x="68016" y="137"/>
                  </a:lnTo>
                  <a:lnTo>
                    <a:pt x="68016" y="40698"/>
                  </a:lnTo>
                  <a:lnTo>
                    <a:pt x="67373" y="40445"/>
                  </a:lnTo>
                  <a:lnTo>
                    <a:pt x="48569" y="48654"/>
                  </a:lnTo>
                  <a:cubicBezTo>
                    <a:pt x="43789" y="53578"/>
                    <a:pt x="40867" y="60310"/>
                    <a:pt x="40918" y="67711"/>
                  </a:cubicBezTo>
                  <a:cubicBezTo>
                    <a:pt x="40918" y="74893"/>
                    <a:pt x="43764" y="81769"/>
                    <a:pt x="48844" y="86850"/>
                  </a:cubicBezTo>
                  <a:lnTo>
                    <a:pt x="68016" y="94809"/>
                  </a:lnTo>
                  <a:lnTo>
                    <a:pt x="68016" y="134577"/>
                  </a:lnTo>
                  <a:lnTo>
                    <a:pt x="54467" y="134577"/>
                  </a:lnTo>
                  <a:lnTo>
                    <a:pt x="54467" y="120722"/>
                  </a:lnTo>
                  <a:cubicBezTo>
                    <a:pt x="49420" y="119435"/>
                    <a:pt x="44576" y="117437"/>
                    <a:pt x="40071" y="114761"/>
                  </a:cubicBezTo>
                  <a:lnTo>
                    <a:pt x="30282" y="124617"/>
                  </a:lnTo>
                  <a:lnTo>
                    <a:pt x="11127" y="105463"/>
                  </a:lnTo>
                  <a:lnTo>
                    <a:pt x="20899" y="95623"/>
                  </a:lnTo>
                  <a:cubicBezTo>
                    <a:pt x="18258" y="91117"/>
                    <a:pt x="16226" y="86273"/>
                    <a:pt x="14938" y="81226"/>
                  </a:cubicBezTo>
                  <a:lnTo>
                    <a:pt x="1118" y="81226"/>
                  </a:lnTo>
                  <a:cubicBezTo>
                    <a:pt x="0" y="72216"/>
                    <a:pt x="0" y="63105"/>
                    <a:pt x="1118" y="54128"/>
                  </a:cubicBezTo>
                  <a:lnTo>
                    <a:pt x="14938" y="54128"/>
                  </a:lnTo>
                  <a:lnTo>
                    <a:pt x="20889" y="39791"/>
                  </a:lnTo>
                  <a:lnTo>
                    <a:pt x="11110" y="29944"/>
                  </a:lnTo>
                  <a:cubicBezTo>
                    <a:pt x="16665" y="22763"/>
                    <a:pt x="23134" y="16327"/>
                    <a:pt x="30282" y="10772"/>
                  </a:cubicBezTo>
                  <a:lnTo>
                    <a:pt x="40071" y="20629"/>
                  </a:lnTo>
                  <a:cubicBezTo>
                    <a:pt x="44577" y="17953"/>
                    <a:pt x="49420" y="15955"/>
                    <a:pt x="54467" y="14634"/>
                  </a:cubicBezTo>
                  <a:lnTo>
                    <a:pt x="54467" y="813"/>
                  </a:lnTo>
                  <a:cubicBezTo>
                    <a:pt x="58058" y="373"/>
                    <a:pt x="61648" y="102"/>
                    <a:pt x="65273"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9" name="Shape 1114">
              <a:extLst>
                <a:ext uri="{FF2B5EF4-FFF2-40B4-BE49-F238E27FC236}">
                  <a16:creationId xmlns:a16="http://schemas.microsoft.com/office/drawing/2014/main" id="{47B9A6F9-9D5A-4F10-BEFA-4DA3136493DF}"/>
                </a:ext>
              </a:extLst>
            </p:cNvPr>
            <p:cNvSpPr/>
            <p:nvPr/>
          </p:nvSpPr>
          <p:spPr>
            <a:xfrm>
              <a:off x="539061"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0" name="Shape 1115">
              <a:extLst>
                <a:ext uri="{FF2B5EF4-FFF2-40B4-BE49-F238E27FC236}">
                  <a16:creationId xmlns:a16="http://schemas.microsoft.com/office/drawing/2014/main" id="{A5AC51BF-EB99-43E4-A6D3-44203B0FF7DC}"/>
                </a:ext>
              </a:extLst>
            </p:cNvPr>
            <p:cNvSpPr/>
            <p:nvPr/>
          </p:nvSpPr>
          <p:spPr>
            <a:xfrm>
              <a:off x="482172" y="714846"/>
              <a:ext cx="68016" cy="134440"/>
            </a:xfrm>
            <a:custGeom>
              <a:avLst/>
              <a:gdLst/>
              <a:ahLst/>
              <a:cxnLst/>
              <a:rect l="0" t="0" r="0" b="0"/>
              <a:pathLst>
                <a:path w="68016" h="134440">
                  <a:moveTo>
                    <a:pt x="0" y="0"/>
                  </a:moveTo>
                  <a:lnTo>
                    <a:pt x="13550" y="676"/>
                  </a:lnTo>
                  <a:lnTo>
                    <a:pt x="13550" y="14497"/>
                  </a:lnTo>
                  <a:cubicBezTo>
                    <a:pt x="18597" y="15818"/>
                    <a:pt x="23475" y="17816"/>
                    <a:pt x="27945" y="20492"/>
                  </a:cubicBezTo>
                  <a:lnTo>
                    <a:pt x="37735" y="10635"/>
                  </a:lnTo>
                  <a:lnTo>
                    <a:pt x="56889" y="29790"/>
                  </a:lnTo>
                  <a:lnTo>
                    <a:pt x="47117" y="39629"/>
                  </a:lnTo>
                  <a:cubicBezTo>
                    <a:pt x="49759" y="44101"/>
                    <a:pt x="51791" y="48945"/>
                    <a:pt x="53079" y="53992"/>
                  </a:cubicBezTo>
                  <a:lnTo>
                    <a:pt x="66899" y="53992"/>
                  </a:lnTo>
                  <a:cubicBezTo>
                    <a:pt x="68016" y="62968"/>
                    <a:pt x="68016" y="72079"/>
                    <a:pt x="66899" y="81090"/>
                  </a:cubicBezTo>
                  <a:lnTo>
                    <a:pt x="53079" y="81090"/>
                  </a:lnTo>
                  <a:lnTo>
                    <a:pt x="47127" y="95462"/>
                  </a:lnTo>
                  <a:lnTo>
                    <a:pt x="56906" y="105309"/>
                  </a:lnTo>
                  <a:cubicBezTo>
                    <a:pt x="51351" y="112489"/>
                    <a:pt x="44915" y="118926"/>
                    <a:pt x="37735" y="124480"/>
                  </a:cubicBezTo>
                  <a:lnTo>
                    <a:pt x="27945" y="114624"/>
                  </a:lnTo>
                  <a:cubicBezTo>
                    <a:pt x="23439" y="117300"/>
                    <a:pt x="18597" y="119298"/>
                    <a:pt x="13550" y="120585"/>
                  </a:cubicBezTo>
                  <a:lnTo>
                    <a:pt x="13550" y="134440"/>
                  </a:lnTo>
                  <a:lnTo>
                    <a:pt x="0" y="134440"/>
                  </a:lnTo>
                  <a:lnTo>
                    <a:pt x="0" y="94673"/>
                  </a:lnTo>
                  <a:lnTo>
                    <a:pt x="0" y="94673"/>
                  </a:lnTo>
                  <a:cubicBezTo>
                    <a:pt x="7181" y="94673"/>
                    <a:pt x="14091" y="91828"/>
                    <a:pt x="19172" y="86713"/>
                  </a:cubicBezTo>
                  <a:cubicBezTo>
                    <a:pt x="24253" y="81632"/>
                    <a:pt x="27098" y="74756"/>
                    <a:pt x="27098" y="67575"/>
                  </a:cubicBezTo>
                  <a:cubicBezTo>
                    <a:pt x="27133" y="60225"/>
                    <a:pt x="24219" y="53213"/>
                    <a:pt x="19002" y="48065"/>
                  </a:cubicBezTo>
                  <a:lnTo>
                    <a:pt x="0" y="405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1" name="Shape 1116">
              <a:extLst>
                <a:ext uri="{FF2B5EF4-FFF2-40B4-BE49-F238E27FC236}">
                  <a16:creationId xmlns:a16="http://schemas.microsoft.com/office/drawing/2014/main" id="{12781879-745E-4F14-949F-378D93FAC793}"/>
                </a:ext>
              </a:extLst>
            </p:cNvPr>
            <p:cNvSpPr/>
            <p:nvPr/>
          </p:nvSpPr>
          <p:spPr>
            <a:xfrm>
              <a:off x="804632"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2" name="Shape 1117">
              <a:extLst>
                <a:ext uri="{FF2B5EF4-FFF2-40B4-BE49-F238E27FC236}">
                  <a16:creationId xmlns:a16="http://schemas.microsoft.com/office/drawing/2014/main" id="{3B4FF5E6-64AF-4F73-AFCE-CCB1A130FFE6}"/>
                </a:ext>
              </a:extLst>
            </p:cNvPr>
            <p:cNvSpPr/>
            <p:nvPr/>
          </p:nvSpPr>
          <p:spPr>
            <a:xfrm>
              <a:off x="793522" y="714846"/>
              <a:ext cx="68017" cy="134440"/>
            </a:xfrm>
            <a:custGeom>
              <a:avLst/>
              <a:gdLst/>
              <a:ahLst/>
              <a:cxnLst/>
              <a:rect l="0" t="0" r="0" b="0"/>
              <a:pathLst>
                <a:path w="68017" h="134440">
                  <a:moveTo>
                    <a:pt x="68017" y="0"/>
                  </a:moveTo>
                  <a:lnTo>
                    <a:pt x="68017" y="40780"/>
                  </a:lnTo>
                  <a:lnTo>
                    <a:pt x="67238" y="40477"/>
                  </a:lnTo>
                  <a:lnTo>
                    <a:pt x="48579" y="48678"/>
                  </a:lnTo>
                  <a:cubicBezTo>
                    <a:pt x="43832" y="53569"/>
                    <a:pt x="40919" y="60241"/>
                    <a:pt x="40919" y="67575"/>
                  </a:cubicBezTo>
                  <a:cubicBezTo>
                    <a:pt x="40885" y="74756"/>
                    <a:pt x="43730" y="81699"/>
                    <a:pt x="48811" y="86781"/>
                  </a:cubicBezTo>
                  <a:cubicBezTo>
                    <a:pt x="53891" y="91895"/>
                    <a:pt x="60802" y="94774"/>
                    <a:pt x="68016" y="94774"/>
                  </a:cubicBezTo>
                  <a:lnTo>
                    <a:pt x="68017" y="94774"/>
                  </a:lnTo>
                  <a:lnTo>
                    <a:pt x="68017" y="134440"/>
                  </a:lnTo>
                  <a:lnTo>
                    <a:pt x="54468" y="134440"/>
                  </a:lnTo>
                  <a:lnTo>
                    <a:pt x="54468" y="120585"/>
                  </a:lnTo>
                  <a:cubicBezTo>
                    <a:pt x="49419" y="119298"/>
                    <a:pt x="44576" y="117300"/>
                    <a:pt x="40071" y="114624"/>
                  </a:cubicBezTo>
                  <a:lnTo>
                    <a:pt x="30282" y="124480"/>
                  </a:lnTo>
                  <a:lnTo>
                    <a:pt x="11127" y="105326"/>
                  </a:lnTo>
                  <a:lnTo>
                    <a:pt x="20899" y="95486"/>
                  </a:lnTo>
                  <a:cubicBezTo>
                    <a:pt x="18258" y="90980"/>
                    <a:pt x="16226" y="86137"/>
                    <a:pt x="14938" y="81090"/>
                  </a:cubicBezTo>
                  <a:lnTo>
                    <a:pt x="1118" y="81090"/>
                  </a:lnTo>
                  <a:cubicBezTo>
                    <a:pt x="0" y="72079"/>
                    <a:pt x="0" y="62968"/>
                    <a:pt x="1118" y="53992"/>
                  </a:cubicBezTo>
                  <a:lnTo>
                    <a:pt x="14938" y="53992"/>
                  </a:lnTo>
                  <a:lnTo>
                    <a:pt x="20889" y="39654"/>
                  </a:lnTo>
                  <a:lnTo>
                    <a:pt x="11110" y="29807"/>
                  </a:lnTo>
                  <a:cubicBezTo>
                    <a:pt x="16665" y="22627"/>
                    <a:pt x="23136" y="16190"/>
                    <a:pt x="30282" y="10635"/>
                  </a:cubicBezTo>
                  <a:lnTo>
                    <a:pt x="40071" y="20492"/>
                  </a:lnTo>
                  <a:cubicBezTo>
                    <a:pt x="44577" y="17816"/>
                    <a:pt x="49421" y="15818"/>
                    <a:pt x="54468" y="14497"/>
                  </a:cubicBezTo>
                  <a:lnTo>
                    <a:pt x="54468" y="676"/>
                  </a:lnTo>
                  <a:lnTo>
                    <a:pt x="680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3" name="Shape 1118">
              <a:extLst>
                <a:ext uri="{FF2B5EF4-FFF2-40B4-BE49-F238E27FC236}">
                  <a16:creationId xmlns:a16="http://schemas.microsoft.com/office/drawing/2014/main" id="{EFE568DB-226D-4B77-931C-68B75E5499E8}"/>
                </a:ext>
              </a:extLst>
            </p:cNvPr>
            <p:cNvSpPr/>
            <p:nvPr/>
          </p:nvSpPr>
          <p:spPr>
            <a:xfrm>
              <a:off x="918427"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4" name="Shape 1119">
              <a:extLst>
                <a:ext uri="{FF2B5EF4-FFF2-40B4-BE49-F238E27FC236}">
                  <a16:creationId xmlns:a16="http://schemas.microsoft.com/office/drawing/2014/main" id="{A7E521EB-87AB-43A1-81EA-4BFA498DB65B}"/>
                </a:ext>
              </a:extLst>
            </p:cNvPr>
            <p:cNvSpPr/>
            <p:nvPr/>
          </p:nvSpPr>
          <p:spPr>
            <a:xfrm>
              <a:off x="861538" y="714709"/>
              <a:ext cx="68017" cy="134577"/>
            </a:xfrm>
            <a:custGeom>
              <a:avLst/>
              <a:gdLst/>
              <a:ahLst/>
              <a:cxnLst/>
              <a:rect l="0" t="0" r="0" b="0"/>
              <a:pathLst>
                <a:path w="68017" h="134577">
                  <a:moveTo>
                    <a:pt x="2744" y="0"/>
                  </a:moveTo>
                  <a:cubicBezTo>
                    <a:pt x="6368" y="102"/>
                    <a:pt x="9959" y="373"/>
                    <a:pt x="13549" y="813"/>
                  </a:cubicBezTo>
                  <a:lnTo>
                    <a:pt x="13549" y="14634"/>
                  </a:lnTo>
                  <a:cubicBezTo>
                    <a:pt x="18596" y="15955"/>
                    <a:pt x="23474" y="17953"/>
                    <a:pt x="27944" y="20629"/>
                  </a:cubicBezTo>
                  <a:lnTo>
                    <a:pt x="37734" y="10772"/>
                  </a:lnTo>
                  <a:lnTo>
                    <a:pt x="56888" y="29927"/>
                  </a:lnTo>
                  <a:lnTo>
                    <a:pt x="47116" y="39766"/>
                  </a:lnTo>
                  <a:cubicBezTo>
                    <a:pt x="49759" y="44238"/>
                    <a:pt x="51791" y="49082"/>
                    <a:pt x="53078" y="54128"/>
                  </a:cubicBezTo>
                  <a:lnTo>
                    <a:pt x="66899" y="54128"/>
                  </a:lnTo>
                  <a:cubicBezTo>
                    <a:pt x="68017" y="63105"/>
                    <a:pt x="68017" y="72216"/>
                    <a:pt x="66899" y="81226"/>
                  </a:cubicBezTo>
                  <a:lnTo>
                    <a:pt x="53078" y="81226"/>
                  </a:lnTo>
                  <a:lnTo>
                    <a:pt x="47126" y="95599"/>
                  </a:lnTo>
                  <a:lnTo>
                    <a:pt x="56905" y="105446"/>
                  </a:lnTo>
                  <a:cubicBezTo>
                    <a:pt x="51351" y="112626"/>
                    <a:pt x="44915" y="119063"/>
                    <a:pt x="37734" y="124617"/>
                  </a:cubicBezTo>
                  <a:lnTo>
                    <a:pt x="27944" y="114761"/>
                  </a:lnTo>
                  <a:cubicBezTo>
                    <a:pt x="23440" y="117437"/>
                    <a:pt x="18596" y="119435"/>
                    <a:pt x="13549" y="120722"/>
                  </a:cubicBezTo>
                  <a:lnTo>
                    <a:pt x="13549" y="134577"/>
                  </a:lnTo>
                  <a:lnTo>
                    <a:pt x="0" y="134577"/>
                  </a:lnTo>
                  <a:lnTo>
                    <a:pt x="0" y="94911"/>
                  </a:lnTo>
                  <a:lnTo>
                    <a:pt x="19206" y="86918"/>
                  </a:lnTo>
                  <a:cubicBezTo>
                    <a:pt x="24286" y="81836"/>
                    <a:pt x="27132" y="74893"/>
                    <a:pt x="27097" y="67711"/>
                  </a:cubicBezTo>
                  <a:cubicBezTo>
                    <a:pt x="27097" y="60360"/>
                    <a:pt x="24151" y="53350"/>
                    <a:pt x="18866" y="48269"/>
                  </a:cubicBezTo>
                  <a:lnTo>
                    <a:pt x="0" y="40917"/>
                  </a:lnTo>
                  <a:lnTo>
                    <a:pt x="0" y="137"/>
                  </a:lnTo>
                  <a:lnTo>
                    <a:pt x="27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5" name="Shape 1120">
              <a:extLst>
                <a:ext uri="{FF2B5EF4-FFF2-40B4-BE49-F238E27FC236}">
                  <a16:creationId xmlns:a16="http://schemas.microsoft.com/office/drawing/2014/main" id="{96D28F73-ABC8-474D-A33A-C190252114D7}"/>
                </a:ext>
              </a:extLst>
            </p:cNvPr>
            <p:cNvSpPr/>
            <p:nvPr/>
          </p:nvSpPr>
          <p:spPr>
            <a:xfrm>
              <a:off x="482166" y="471033"/>
              <a:ext cx="189689" cy="162349"/>
            </a:xfrm>
            <a:custGeom>
              <a:avLst/>
              <a:gdLst/>
              <a:ahLst/>
              <a:cxnLst/>
              <a:rect l="0" t="0" r="0" b="0"/>
              <a:pathLst>
                <a:path w="189689" h="162349">
                  <a:moveTo>
                    <a:pt x="189689" y="0"/>
                  </a:moveTo>
                  <a:lnTo>
                    <a:pt x="189689" y="27363"/>
                  </a:lnTo>
                  <a:lnTo>
                    <a:pt x="142655" y="33725"/>
                  </a:lnTo>
                  <a:cubicBezTo>
                    <a:pt x="126362" y="38577"/>
                    <a:pt x="110815" y="45944"/>
                    <a:pt x="96606" y="55649"/>
                  </a:cubicBezTo>
                  <a:cubicBezTo>
                    <a:pt x="68221" y="75091"/>
                    <a:pt x="46610" y="102900"/>
                    <a:pt x="34822" y="135250"/>
                  </a:cubicBezTo>
                  <a:lnTo>
                    <a:pt x="189689" y="135250"/>
                  </a:lnTo>
                  <a:lnTo>
                    <a:pt x="189689" y="162349"/>
                  </a:lnTo>
                  <a:lnTo>
                    <a:pt x="0" y="162349"/>
                  </a:lnTo>
                  <a:cubicBezTo>
                    <a:pt x="7080" y="116484"/>
                    <a:pt x="30554" y="74754"/>
                    <a:pt x="66018" y="44844"/>
                  </a:cubicBezTo>
                  <a:cubicBezTo>
                    <a:pt x="92644" y="22437"/>
                    <a:pt x="124680" y="7823"/>
                    <a:pt x="158597" y="2259"/>
                  </a:cubicBezTo>
                  <a:lnTo>
                    <a:pt x="18968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6" name="Shape 1121">
              <a:extLst>
                <a:ext uri="{FF2B5EF4-FFF2-40B4-BE49-F238E27FC236}">
                  <a16:creationId xmlns:a16="http://schemas.microsoft.com/office/drawing/2014/main" id="{8420F845-1EE0-44CC-B274-251A3D14B970}"/>
                </a:ext>
              </a:extLst>
            </p:cNvPr>
            <p:cNvSpPr/>
            <p:nvPr/>
          </p:nvSpPr>
          <p:spPr>
            <a:xfrm>
              <a:off x="671854" y="470791"/>
              <a:ext cx="189685" cy="162590"/>
            </a:xfrm>
            <a:custGeom>
              <a:avLst/>
              <a:gdLst/>
              <a:ahLst/>
              <a:cxnLst/>
              <a:rect l="0" t="0" r="0" b="0"/>
              <a:pathLst>
                <a:path w="189685" h="162590">
                  <a:moveTo>
                    <a:pt x="3322" y="0"/>
                  </a:moveTo>
                  <a:lnTo>
                    <a:pt x="3317" y="2"/>
                  </a:lnTo>
                  <a:cubicBezTo>
                    <a:pt x="48572" y="780"/>
                    <a:pt x="92098" y="17513"/>
                    <a:pt x="126173" y="47287"/>
                  </a:cubicBezTo>
                  <a:cubicBezTo>
                    <a:pt x="160283" y="77028"/>
                    <a:pt x="182775" y="117845"/>
                    <a:pt x="189685" y="162590"/>
                  </a:cubicBezTo>
                  <a:lnTo>
                    <a:pt x="0" y="162590"/>
                  </a:lnTo>
                  <a:lnTo>
                    <a:pt x="0" y="135491"/>
                  </a:lnTo>
                  <a:lnTo>
                    <a:pt x="154866" y="135491"/>
                  </a:lnTo>
                  <a:cubicBezTo>
                    <a:pt x="143486" y="104261"/>
                    <a:pt x="122959" y="77230"/>
                    <a:pt x="95928" y="57889"/>
                  </a:cubicBezTo>
                  <a:cubicBezTo>
                    <a:pt x="68933" y="38581"/>
                    <a:pt x="36719" y="27844"/>
                    <a:pt x="3491" y="27132"/>
                  </a:cubicBezTo>
                  <a:lnTo>
                    <a:pt x="3491" y="27167"/>
                  </a:lnTo>
                  <a:lnTo>
                    <a:pt x="3490" y="27132"/>
                  </a:lnTo>
                  <a:lnTo>
                    <a:pt x="0" y="27605"/>
                  </a:lnTo>
                  <a:lnTo>
                    <a:pt x="0" y="241"/>
                  </a:lnTo>
                  <a:lnTo>
                    <a:pt x="33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7" name="Shape 1122">
              <a:extLst>
                <a:ext uri="{FF2B5EF4-FFF2-40B4-BE49-F238E27FC236}">
                  <a16:creationId xmlns:a16="http://schemas.microsoft.com/office/drawing/2014/main" id="{71FE836D-544F-43A7-B523-6B33021122B8}"/>
                </a:ext>
              </a:extLst>
            </p:cNvPr>
            <p:cNvSpPr/>
            <p:nvPr/>
          </p:nvSpPr>
          <p:spPr>
            <a:xfrm>
              <a:off x="361003" y="660478"/>
              <a:ext cx="310852" cy="243874"/>
            </a:xfrm>
            <a:custGeom>
              <a:avLst/>
              <a:gdLst/>
              <a:ahLst/>
              <a:cxnLst/>
              <a:rect l="0" t="0" r="0" b="0"/>
              <a:pathLst>
                <a:path w="310852" h="243874">
                  <a:moveTo>
                    <a:pt x="121165" y="0"/>
                  </a:moveTo>
                  <a:lnTo>
                    <a:pt x="310852" y="0"/>
                  </a:lnTo>
                  <a:lnTo>
                    <a:pt x="310852" y="27098"/>
                  </a:lnTo>
                  <a:lnTo>
                    <a:pt x="121165" y="27098"/>
                  </a:lnTo>
                  <a:cubicBezTo>
                    <a:pt x="68965" y="27341"/>
                    <a:pt x="26760" y="69714"/>
                    <a:pt x="26760" y="121945"/>
                  </a:cubicBezTo>
                  <a:cubicBezTo>
                    <a:pt x="26760" y="174148"/>
                    <a:pt x="68968" y="216522"/>
                    <a:pt x="121165" y="216793"/>
                  </a:cubicBezTo>
                  <a:lnTo>
                    <a:pt x="310852" y="216793"/>
                  </a:lnTo>
                  <a:lnTo>
                    <a:pt x="310852" y="243874"/>
                  </a:lnTo>
                  <a:lnTo>
                    <a:pt x="121165" y="243874"/>
                  </a:lnTo>
                  <a:cubicBezTo>
                    <a:pt x="54128" y="243440"/>
                    <a:pt x="0" y="188967"/>
                    <a:pt x="0" y="121936"/>
                  </a:cubicBezTo>
                  <a:cubicBezTo>
                    <a:pt x="0" y="54907"/>
                    <a:pt x="54132" y="441"/>
                    <a:pt x="12116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8" name="Shape 1123">
              <a:extLst>
                <a:ext uri="{FF2B5EF4-FFF2-40B4-BE49-F238E27FC236}">
                  <a16:creationId xmlns:a16="http://schemas.microsoft.com/office/drawing/2014/main" id="{7114E22E-921E-4D5D-815B-E29A7DB2F8F5}"/>
                </a:ext>
              </a:extLst>
            </p:cNvPr>
            <p:cNvSpPr/>
            <p:nvPr/>
          </p:nvSpPr>
          <p:spPr>
            <a:xfrm>
              <a:off x="671855" y="660478"/>
              <a:ext cx="310852" cy="243874"/>
            </a:xfrm>
            <a:custGeom>
              <a:avLst/>
              <a:gdLst/>
              <a:ahLst/>
              <a:cxnLst/>
              <a:rect l="0" t="0" r="0" b="0"/>
              <a:pathLst>
                <a:path w="310852" h="243874">
                  <a:moveTo>
                    <a:pt x="0" y="0"/>
                  </a:moveTo>
                  <a:lnTo>
                    <a:pt x="189686" y="0"/>
                  </a:lnTo>
                  <a:cubicBezTo>
                    <a:pt x="256723" y="433"/>
                    <a:pt x="310852" y="54907"/>
                    <a:pt x="310852" y="121936"/>
                  </a:cubicBezTo>
                  <a:cubicBezTo>
                    <a:pt x="310852" y="188967"/>
                    <a:pt x="256721" y="243434"/>
                    <a:pt x="189686" y="243874"/>
                  </a:cubicBezTo>
                  <a:lnTo>
                    <a:pt x="0" y="243874"/>
                  </a:lnTo>
                  <a:lnTo>
                    <a:pt x="0" y="216793"/>
                  </a:lnTo>
                  <a:lnTo>
                    <a:pt x="189686" y="216793"/>
                  </a:lnTo>
                  <a:cubicBezTo>
                    <a:pt x="241886" y="216516"/>
                    <a:pt x="284092" y="174142"/>
                    <a:pt x="284092" y="121945"/>
                  </a:cubicBezTo>
                  <a:cubicBezTo>
                    <a:pt x="284092" y="69710"/>
                    <a:pt x="241883" y="27336"/>
                    <a:pt x="189686" y="27098"/>
                  </a:cubicBezTo>
                  <a:lnTo>
                    <a:pt x="0" y="2709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9" name="Shape 1124">
              <a:extLst>
                <a:ext uri="{FF2B5EF4-FFF2-40B4-BE49-F238E27FC236}">
                  <a16:creationId xmlns:a16="http://schemas.microsoft.com/office/drawing/2014/main" id="{46CED04E-0131-4699-A59C-5520DF042DC2}"/>
                </a:ext>
              </a:extLst>
            </p:cNvPr>
            <p:cNvSpPr/>
            <p:nvPr/>
          </p:nvSpPr>
          <p:spPr>
            <a:xfrm>
              <a:off x="757005" y="382759"/>
              <a:ext cx="261635" cy="137014"/>
            </a:xfrm>
            <a:custGeom>
              <a:avLst/>
              <a:gdLst/>
              <a:ahLst/>
              <a:cxnLst/>
              <a:rect l="0" t="0" r="0" b="0"/>
              <a:pathLst>
                <a:path w="261635" h="137014">
                  <a:moveTo>
                    <a:pt x="236096" y="0"/>
                  </a:moveTo>
                  <a:lnTo>
                    <a:pt x="261635" y="77196"/>
                  </a:lnTo>
                  <a:lnTo>
                    <a:pt x="80819" y="137014"/>
                  </a:lnTo>
                  <a:cubicBezTo>
                    <a:pt x="74248" y="129393"/>
                    <a:pt x="67135" y="122212"/>
                    <a:pt x="59548" y="115538"/>
                  </a:cubicBezTo>
                  <a:lnTo>
                    <a:pt x="59549" y="115538"/>
                  </a:lnTo>
                  <a:lnTo>
                    <a:pt x="227383" y="59989"/>
                  </a:lnTo>
                  <a:lnTo>
                    <a:pt x="218882" y="34280"/>
                  </a:lnTo>
                  <a:lnTo>
                    <a:pt x="33263" y="95690"/>
                  </a:lnTo>
                  <a:cubicBezTo>
                    <a:pt x="22694" y="88882"/>
                    <a:pt x="11549" y="83022"/>
                    <a:pt x="0" y="78144"/>
                  </a:cubicBezTo>
                  <a:lnTo>
                    <a:pt x="23609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0" name="Shape 1125">
              <a:extLst>
                <a:ext uri="{FF2B5EF4-FFF2-40B4-BE49-F238E27FC236}">
                  <a16:creationId xmlns:a16="http://schemas.microsoft.com/office/drawing/2014/main" id="{2411481E-9A01-4264-98CF-C7E88698D682}"/>
                </a:ext>
              </a:extLst>
            </p:cNvPr>
            <p:cNvSpPr/>
            <p:nvPr/>
          </p:nvSpPr>
          <p:spPr>
            <a:xfrm>
              <a:off x="1031653" y="373782"/>
              <a:ext cx="83293" cy="50505"/>
            </a:xfrm>
            <a:custGeom>
              <a:avLst/>
              <a:gdLst/>
              <a:ahLst/>
              <a:cxnLst/>
              <a:rect l="0" t="0" r="0" b="0"/>
              <a:pathLst>
                <a:path w="83293" h="50505">
                  <a:moveTo>
                    <a:pt x="74790" y="0"/>
                  </a:moveTo>
                  <a:lnTo>
                    <a:pt x="83293" y="25744"/>
                  </a:lnTo>
                  <a:lnTo>
                    <a:pt x="8501" y="50505"/>
                  </a:lnTo>
                  <a:lnTo>
                    <a:pt x="0" y="24761"/>
                  </a:lnTo>
                  <a:lnTo>
                    <a:pt x="7479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1" name="Shape 1126">
              <a:extLst>
                <a:ext uri="{FF2B5EF4-FFF2-40B4-BE49-F238E27FC236}">
                  <a16:creationId xmlns:a16="http://schemas.microsoft.com/office/drawing/2014/main" id="{FE2DB83D-237A-48A0-87EB-875B16007196}"/>
                </a:ext>
              </a:extLst>
            </p:cNvPr>
            <p:cNvSpPr/>
            <p:nvPr/>
          </p:nvSpPr>
          <p:spPr>
            <a:xfrm>
              <a:off x="1029789" y="435866"/>
              <a:ext cx="83224" cy="54298"/>
            </a:xfrm>
            <a:custGeom>
              <a:avLst/>
              <a:gdLst/>
              <a:ahLst/>
              <a:cxnLst/>
              <a:rect l="0" t="0" r="0" b="0"/>
              <a:pathLst>
                <a:path w="83224" h="54298">
                  <a:moveTo>
                    <a:pt x="10027" y="0"/>
                  </a:moveTo>
                  <a:lnTo>
                    <a:pt x="83224" y="29097"/>
                  </a:lnTo>
                  <a:lnTo>
                    <a:pt x="73199" y="54298"/>
                  </a:lnTo>
                  <a:lnTo>
                    <a:pt x="0" y="25201"/>
                  </a:lnTo>
                  <a:lnTo>
                    <a:pt x="100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2" name="Shape 1127">
              <a:extLst>
                <a:ext uri="{FF2B5EF4-FFF2-40B4-BE49-F238E27FC236}">
                  <a16:creationId xmlns:a16="http://schemas.microsoft.com/office/drawing/2014/main" id="{502834EA-EE43-4368-A8D2-FBD1DDADA880}"/>
                </a:ext>
              </a:extLst>
            </p:cNvPr>
            <p:cNvSpPr/>
            <p:nvPr/>
          </p:nvSpPr>
          <p:spPr>
            <a:xfrm>
              <a:off x="1001366" y="308168"/>
              <a:ext cx="64426" cy="81261"/>
            </a:xfrm>
            <a:custGeom>
              <a:avLst/>
              <a:gdLst/>
              <a:ahLst/>
              <a:cxnLst/>
              <a:rect l="0" t="0" r="0" b="0"/>
              <a:pathLst>
                <a:path w="64426" h="81261">
                  <a:moveTo>
                    <a:pt x="41358" y="0"/>
                  </a:moveTo>
                  <a:lnTo>
                    <a:pt x="64426" y="14227"/>
                  </a:lnTo>
                  <a:lnTo>
                    <a:pt x="23067" y="81261"/>
                  </a:lnTo>
                  <a:lnTo>
                    <a:pt x="0" y="67034"/>
                  </a:lnTo>
                  <a:lnTo>
                    <a:pt x="413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85" name="Group 84">
            <a:extLst>
              <a:ext uri="{FF2B5EF4-FFF2-40B4-BE49-F238E27FC236}">
                <a16:creationId xmlns:a16="http://schemas.microsoft.com/office/drawing/2014/main" id="{238E11C4-82B4-43A7-A01B-B6BEE7A47703}"/>
              </a:ext>
            </a:extLst>
          </p:cNvPr>
          <p:cNvGrpSpPr/>
          <p:nvPr/>
        </p:nvGrpSpPr>
        <p:grpSpPr>
          <a:xfrm>
            <a:off x="8950535" y="839608"/>
            <a:ext cx="696912" cy="699457"/>
            <a:chOff x="0" y="0"/>
            <a:chExt cx="1393992" cy="1331996"/>
          </a:xfrm>
        </p:grpSpPr>
        <p:sp>
          <p:nvSpPr>
            <p:cNvPr id="86" name="Shape 1177">
              <a:extLst>
                <a:ext uri="{FF2B5EF4-FFF2-40B4-BE49-F238E27FC236}">
                  <a16:creationId xmlns:a16="http://schemas.microsoft.com/office/drawing/2014/main" id="{133394F5-BEC7-4B02-B7A3-BF21D30B1FCA}"/>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87" name="Shape 1179">
              <a:extLst>
                <a:ext uri="{FF2B5EF4-FFF2-40B4-BE49-F238E27FC236}">
                  <a16:creationId xmlns:a16="http://schemas.microsoft.com/office/drawing/2014/main" id="{F5B4843D-042F-4D04-BC66-0B9107E89977}"/>
                </a:ext>
              </a:extLst>
            </p:cNvPr>
            <p:cNvSpPr/>
            <p:nvPr/>
          </p:nvSpPr>
          <p:spPr>
            <a:xfrm>
              <a:off x="361417" y="641124"/>
              <a:ext cx="102223" cy="322252"/>
            </a:xfrm>
            <a:custGeom>
              <a:avLst/>
              <a:gdLst/>
              <a:ahLst/>
              <a:cxnLst/>
              <a:rect l="0" t="0" r="0" b="0"/>
              <a:pathLst>
                <a:path w="102223" h="322252">
                  <a:moveTo>
                    <a:pt x="102223" y="0"/>
                  </a:moveTo>
                  <a:lnTo>
                    <a:pt x="102223" y="52740"/>
                  </a:lnTo>
                  <a:lnTo>
                    <a:pt x="97956" y="73819"/>
                  </a:lnTo>
                  <a:lnTo>
                    <a:pt x="97956" y="90614"/>
                  </a:lnTo>
                  <a:lnTo>
                    <a:pt x="102223" y="89431"/>
                  </a:lnTo>
                  <a:lnTo>
                    <a:pt x="102223" y="115677"/>
                  </a:lnTo>
                  <a:lnTo>
                    <a:pt x="100937" y="116949"/>
                  </a:lnTo>
                  <a:cubicBezTo>
                    <a:pt x="99040" y="120136"/>
                    <a:pt x="97946" y="123849"/>
                    <a:pt x="97946" y="127832"/>
                  </a:cubicBezTo>
                  <a:cubicBezTo>
                    <a:pt x="97946" y="131815"/>
                    <a:pt x="99040" y="135528"/>
                    <a:pt x="100937" y="138711"/>
                  </a:cubicBezTo>
                  <a:lnTo>
                    <a:pt x="102223" y="139978"/>
                  </a:lnTo>
                  <a:lnTo>
                    <a:pt x="102223" y="166475"/>
                  </a:lnTo>
                  <a:lnTo>
                    <a:pt x="95741" y="163826"/>
                  </a:lnTo>
                  <a:lnTo>
                    <a:pt x="95740" y="163825"/>
                  </a:lnTo>
                  <a:cubicBezTo>
                    <a:pt x="90961" y="185321"/>
                    <a:pt x="78485" y="204277"/>
                    <a:pt x="60311" y="217024"/>
                  </a:cubicBezTo>
                  <a:cubicBezTo>
                    <a:pt x="68142" y="225099"/>
                    <a:pt x="81590" y="235845"/>
                    <a:pt x="97955" y="235845"/>
                  </a:cubicBezTo>
                  <a:lnTo>
                    <a:pt x="102223" y="236843"/>
                  </a:lnTo>
                  <a:lnTo>
                    <a:pt x="102223" y="258983"/>
                  </a:lnTo>
                  <a:lnTo>
                    <a:pt x="80024" y="263421"/>
                  </a:lnTo>
                  <a:cubicBezTo>
                    <a:pt x="67549" y="265905"/>
                    <a:pt x="56341" y="272736"/>
                    <a:pt x="48430" y="282647"/>
                  </a:cubicBezTo>
                  <a:lnTo>
                    <a:pt x="34012" y="300660"/>
                  </a:lnTo>
                  <a:lnTo>
                    <a:pt x="102223" y="300660"/>
                  </a:lnTo>
                  <a:lnTo>
                    <a:pt x="102223" y="322252"/>
                  </a:lnTo>
                  <a:lnTo>
                    <a:pt x="11531" y="322252"/>
                  </a:lnTo>
                  <a:cubicBezTo>
                    <a:pt x="7372" y="322252"/>
                    <a:pt x="3592" y="319876"/>
                    <a:pt x="1782" y="316122"/>
                  </a:cubicBezTo>
                  <a:cubicBezTo>
                    <a:pt x="0" y="312369"/>
                    <a:pt x="486" y="307941"/>
                    <a:pt x="3078" y="304700"/>
                  </a:cubicBezTo>
                  <a:lnTo>
                    <a:pt x="31540" y="269136"/>
                  </a:lnTo>
                  <a:cubicBezTo>
                    <a:pt x="39670" y="258982"/>
                    <a:pt x="50282" y="251205"/>
                    <a:pt x="62190" y="246371"/>
                  </a:cubicBezTo>
                  <a:cubicBezTo>
                    <a:pt x="45501" y="235759"/>
                    <a:pt x="35592" y="221204"/>
                    <a:pt x="34944" y="220232"/>
                  </a:cubicBezTo>
                  <a:cubicBezTo>
                    <a:pt x="33215" y="217639"/>
                    <a:pt x="32702" y="214452"/>
                    <a:pt x="33485" y="211455"/>
                  </a:cubicBezTo>
                  <a:cubicBezTo>
                    <a:pt x="34295" y="208458"/>
                    <a:pt x="36321" y="205947"/>
                    <a:pt x="39102" y="204569"/>
                  </a:cubicBezTo>
                  <a:cubicBezTo>
                    <a:pt x="62083" y="193093"/>
                    <a:pt x="76341" y="170003"/>
                    <a:pt x="76341" y="144323"/>
                  </a:cubicBezTo>
                  <a:lnTo>
                    <a:pt x="76341" y="73817"/>
                  </a:lnTo>
                  <a:cubicBezTo>
                    <a:pt x="76341" y="46212"/>
                    <a:pt x="85819" y="20764"/>
                    <a:pt x="101677" y="560"/>
                  </a:cubicBezTo>
                  <a:lnTo>
                    <a:pt x="10222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8" name="Shape 1180">
              <a:extLst>
                <a:ext uri="{FF2B5EF4-FFF2-40B4-BE49-F238E27FC236}">
                  <a16:creationId xmlns:a16="http://schemas.microsoft.com/office/drawing/2014/main" id="{ABFA2CC8-196D-4189-A83B-35CDC0A71657}"/>
                </a:ext>
              </a:extLst>
            </p:cNvPr>
            <p:cNvSpPr/>
            <p:nvPr/>
          </p:nvSpPr>
          <p:spPr>
            <a:xfrm>
              <a:off x="426956" y="409129"/>
              <a:ext cx="36683" cy="122187"/>
            </a:xfrm>
            <a:custGeom>
              <a:avLst/>
              <a:gdLst/>
              <a:ahLst/>
              <a:cxnLst/>
              <a:rect l="0" t="0" r="0" b="0"/>
              <a:pathLst>
                <a:path w="36683" h="122187">
                  <a:moveTo>
                    <a:pt x="36683" y="0"/>
                  </a:moveTo>
                  <a:lnTo>
                    <a:pt x="36683" y="35776"/>
                  </a:lnTo>
                  <a:lnTo>
                    <a:pt x="21612" y="35776"/>
                  </a:lnTo>
                  <a:lnTo>
                    <a:pt x="21612" y="57378"/>
                  </a:lnTo>
                  <a:lnTo>
                    <a:pt x="36683" y="57378"/>
                  </a:lnTo>
                  <a:lnTo>
                    <a:pt x="36683" y="122187"/>
                  </a:lnTo>
                  <a:lnTo>
                    <a:pt x="32404" y="122187"/>
                  </a:lnTo>
                  <a:cubicBezTo>
                    <a:pt x="26436" y="122187"/>
                    <a:pt x="21603" y="117353"/>
                    <a:pt x="21603" y="111385"/>
                  </a:cubicBezTo>
                  <a:lnTo>
                    <a:pt x="21603" y="78980"/>
                  </a:lnTo>
                  <a:lnTo>
                    <a:pt x="10801" y="78980"/>
                  </a:lnTo>
                  <a:cubicBezTo>
                    <a:pt x="4834" y="78980"/>
                    <a:pt x="0" y="74146"/>
                    <a:pt x="0" y="68178"/>
                  </a:cubicBezTo>
                  <a:lnTo>
                    <a:pt x="0" y="24972"/>
                  </a:lnTo>
                  <a:cubicBezTo>
                    <a:pt x="0" y="23675"/>
                    <a:pt x="324" y="22433"/>
                    <a:pt x="756" y="21272"/>
                  </a:cubicBezTo>
                  <a:cubicBezTo>
                    <a:pt x="890" y="20949"/>
                    <a:pt x="1026" y="20651"/>
                    <a:pt x="1187" y="20327"/>
                  </a:cubicBezTo>
                  <a:cubicBezTo>
                    <a:pt x="1619" y="19409"/>
                    <a:pt x="2187" y="18571"/>
                    <a:pt x="2863" y="17815"/>
                  </a:cubicBezTo>
                  <a:cubicBezTo>
                    <a:pt x="3024" y="17653"/>
                    <a:pt x="3160" y="17437"/>
                    <a:pt x="3321" y="17275"/>
                  </a:cubicBezTo>
                  <a:cubicBezTo>
                    <a:pt x="4077" y="16519"/>
                    <a:pt x="4968" y="15844"/>
                    <a:pt x="5968" y="15358"/>
                  </a:cubicBezTo>
                  <a:lnTo>
                    <a:pt x="3668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9" name="Shape 1181">
              <a:extLst>
                <a:ext uri="{FF2B5EF4-FFF2-40B4-BE49-F238E27FC236}">
                  <a16:creationId xmlns:a16="http://schemas.microsoft.com/office/drawing/2014/main" id="{8DB0AFAE-F89B-4206-AB05-0470C25195AE}"/>
                </a:ext>
              </a:extLst>
            </p:cNvPr>
            <p:cNvSpPr/>
            <p:nvPr/>
          </p:nvSpPr>
          <p:spPr>
            <a:xfrm>
              <a:off x="463640" y="693350"/>
              <a:ext cx="92945" cy="270026"/>
            </a:xfrm>
            <a:custGeom>
              <a:avLst/>
              <a:gdLst/>
              <a:ahLst/>
              <a:cxnLst/>
              <a:rect l="0" t="0" r="0" b="0"/>
              <a:pathLst>
                <a:path w="92945" h="270026">
                  <a:moveTo>
                    <a:pt x="92945" y="0"/>
                  </a:moveTo>
                  <a:lnTo>
                    <a:pt x="92945" y="25707"/>
                  </a:lnTo>
                  <a:lnTo>
                    <a:pt x="92938" y="25702"/>
                  </a:lnTo>
                  <a:cubicBezTo>
                    <a:pt x="74711" y="41633"/>
                    <a:pt x="52190" y="51302"/>
                    <a:pt x="28129" y="53515"/>
                  </a:cubicBezTo>
                  <a:lnTo>
                    <a:pt x="28129" y="97210"/>
                  </a:lnTo>
                  <a:cubicBezTo>
                    <a:pt x="28129" y="132963"/>
                    <a:pt x="57185" y="162019"/>
                    <a:pt x="92938" y="162019"/>
                  </a:cubicBezTo>
                  <a:lnTo>
                    <a:pt x="92945" y="162018"/>
                  </a:lnTo>
                  <a:lnTo>
                    <a:pt x="92945" y="183619"/>
                  </a:lnTo>
                  <a:lnTo>
                    <a:pt x="71342" y="180783"/>
                  </a:lnTo>
                  <a:lnTo>
                    <a:pt x="71342" y="183619"/>
                  </a:lnTo>
                  <a:cubicBezTo>
                    <a:pt x="71342" y="192287"/>
                    <a:pt x="76608" y="199983"/>
                    <a:pt x="84304" y="203387"/>
                  </a:cubicBezTo>
                  <a:lnTo>
                    <a:pt x="92945" y="199459"/>
                  </a:lnTo>
                  <a:lnTo>
                    <a:pt x="92945" y="224864"/>
                  </a:lnTo>
                  <a:lnTo>
                    <a:pt x="86631" y="230421"/>
                  </a:lnTo>
                  <a:lnTo>
                    <a:pt x="72211" y="248433"/>
                  </a:lnTo>
                  <a:lnTo>
                    <a:pt x="92945" y="248433"/>
                  </a:lnTo>
                  <a:lnTo>
                    <a:pt x="92945" y="270026"/>
                  </a:lnTo>
                  <a:lnTo>
                    <a:pt x="0" y="270026"/>
                  </a:lnTo>
                  <a:lnTo>
                    <a:pt x="0" y="248433"/>
                  </a:lnTo>
                  <a:lnTo>
                    <a:pt x="44555" y="248433"/>
                  </a:lnTo>
                  <a:lnTo>
                    <a:pt x="68211" y="218864"/>
                  </a:lnTo>
                  <a:cubicBezTo>
                    <a:pt x="60462" y="213382"/>
                    <a:pt x="54682" y="205524"/>
                    <a:pt x="51819" y="196397"/>
                  </a:cubicBezTo>
                  <a:lnTo>
                    <a:pt x="0" y="206757"/>
                  </a:lnTo>
                  <a:lnTo>
                    <a:pt x="0" y="184617"/>
                  </a:lnTo>
                  <a:lnTo>
                    <a:pt x="242" y="184673"/>
                  </a:lnTo>
                  <a:lnTo>
                    <a:pt x="49740" y="174762"/>
                  </a:lnTo>
                  <a:lnTo>
                    <a:pt x="49740" y="172818"/>
                  </a:lnTo>
                  <a:cubicBezTo>
                    <a:pt x="49740" y="172547"/>
                    <a:pt x="49876" y="172305"/>
                    <a:pt x="49903" y="172034"/>
                  </a:cubicBezTo>
                  <a:cubicBezTo>
                    <a:pt x="29839" y="160449"/>
                    <a:pt x="14905" y="141060"/>
                    <a:pt x="9180" y="118000"/>
                  </a:cubicBezTo>
                  <a:lnTo>
                    <a:pt x="0" y="114248"/>
                  </a:lnTo>
                  <a:lnTo>
                    <a:pt x="0" y="87752"/>
                  </a:lnTo>
                  <a:lnTo>
                    <a:pt x="6525" y="94184"/>
                  </a:lnTo>
                  <a:lnTo>
                    <a:pt x="6525" y="56999"/>
                  </a:lnTo>
                  <a:lnTo>
                    <a:pt x="0" y="63451"/>
                  </a:lnTo>
                  <a:lnTo>
                    <a:pt x="0" y="37204"/>
                  </a:lnTo>
                  <a:lnTo>
                    <a:pt x="17337" y="32394"/>
                  </a:lnTo>
                  <a:cubicBezTo>
                    <a:pt x="42316" y="32394"/>
                    <a:pt x="65783" y="22672"/>
                    <a:pt x="83470" y="5012"/>
                  </a:cubicBezTo>
                  <a:lnTo>
                    <a:pt x="85333" y="3148"/>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0" name="Shape 1182">
              <a:extLst>
                <a:ext uri="{FF2B5EF4-FFF2-40B4-BE49-F238E27FC236}">
                  <a16:creationId xmlns:a16="http://schemas.microsoft.com/office/drawing/2014/main" id="{43593347-C4E6-461B-9CFC-449336D9503A}"/>
                </a:ext>
              </a:extLst>
            </p:cNvPr>
            <p:cNvSpPr/>
            <p:nvPr/>
          </p:nvSpPr>
          <p:spPr>
            <a:xfrm>
              <a:off x="463640" y="466508"/>
              <a:ext cx="92945" cy="227356"/>
            </a:xfrm>
            <a:custGeom>
              <a:avLst/>
              <a:gdLst/>
              <a:ahLst/>
              <a:cxnLst/>
              <a:rect l="0" t="0" r="0" b="0"/>
              <a:pathLst>
                <a:path w="92945" h="227356">
                  <a:moveTo>
                    <a:pt x="0" y="0"/>
                  </a:moveTo>
                  <a:lnTo>
                    <a:pt x="92945" y="0"/>
                  </a:lnTo>
                  <a:lnTo>
                    <a:pt x="92945" y="21604"/>
                  </a:lnTo>
                  <a:lnTo>
                    <a:pt x="6536" y="21604"/>
                  </a:lnTo>
                  <a:lnTo>
                    <a:pt x="6536" y="43207"/>
                  </a:lnTo>
                  <a:lnTo>
                    <a:pt x="92945" y="43207"/>
                  </a:lnTo>
                  <a:lnTo>
                    <a:pt x="92945" y="64810"/>
                  </a:lnTo>
                  <a:lnTo>
                    <a:pt x="38940" y="64810"/>
                  </a:lnTo>
                  <a:lnTo>
                    <a:pt x="38940" y="142715"/>
                  </a:lnTo>
                  <a:cubicBezTo>
                    <a:pt x="45799" y="139205"/>
                    <a:pt x="53010" y="136342"/>
                    <a:pt x="60544" y="134208"/>
                  </a:cubicBezTo>
                  <a:lnTo>
                    <a:pt x="60544" y="97212"/>
                  </a:lnTo>
                  <a:cubicBezTo>
                    <a:pt x="60544" y="91244"/>
                    <a:pt x="65378" y="86411"/>
                    <a:pt x="71345" y="86411"/>
                  </a:cubicBezTo>
                  <a:lnTo>
                    <a:pt x="92945" y="86411"/>
                  </a:lnTo>
                  <a:lnTo>
                    <a:pt x="92945" y="108016"/>
                  </a:lnTo>
                  <a:lnTo>
                    <a:pt x="82147" y="108016"/>
                  </a:lnTo>
                  <a:lnTo>
                    <a:pt x="82147" y="130160"/>
                  </a:lnTo>
                  <a:lnTo>
                    <a:pt x="92945" y="129619"/>
                  </a:lnTo>
                  <a:lnTo>
                    <a:pt x="92945" y="151223"/>
                  </a:lnTo>
                  <a:lnTo>
                    <a:pt x="64071" y="155600"/>
                  </a:lnTo>
                  <a:cubicBezTo>
                    <a:pt x="36692" y="164134"/>
                    <a:pt x="14469" y="184472"/>
                    <a:pt x="3385" y="210631"/>
                  </a:cubicBezTo>
                  <a:lnTo>
                    <a:pt x="0" y="227356"/>
                  </a:lnTo>
                  <a:lnTo>
                    <a:pt x="0" y="174616"/>
                  </a:lnTo>
                  <a:lnTo>
                    <a:pt x="17325" y="156835"/>
                  </a:lnTo>
                  <a:lnTo>
                    <a:pt x="17325" y="64808"/>
                  </a:lnTo>
                  <a:lnTo>
                    <a:pt x="0" y="648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1" name="Shape 1183">
              <a:extLst>
                <a:ext uri="{FF2B5EF4-FFF2-40B4-BE49-F238E27FC236}">
                  <a16:creationId xmlns:a16="http://schemas.microsoft.com/office/drawing/2014/main" id="{AE91CF4A-0681-40B4-94C8-5CD01B9D905C}"/>
                </a:ext>
              </a:extLst>
            </p:cNvPr>
            <p:cNvSpPr/>
            <p:nvPr/>
          </p:nvSpPr>
          <p:spPr>
            <a:xfrm>
              <a:off x="463640" y="362657"/>
              <a:ext cx="92945" cy="82248"/>
            </a:xfrm>
            <a:custGeom>
              <a:avLst/>
              <a:gdLst/>
              <a:ahLst/>
              <a:cxnLst/>
              <a:rect l="0" t="0" r="0" b="0"/>
              <a:pathLst>
                <a:path w="92945" h="82248">
                  <a:moveTo>
                    <a:pt x="92945" y="0"/>
                  </a:moveTo>
                  <a:lnTo>
                    <a:pt x="92945" y="24109"/>
                  </a:lnTo>
                  <a:lnTo>
                    <a:pt x="19874" y="60644"/>
                  </a:lnTo>
                  <a:lnTo>
                    <a:pt x="92945" y="60644"/>
                  </a:lnTo>
                  <a:lnTo>
                    <a:pt x="92945" y="82248"/>
                  </a:lnTo>
                  <a:lnTo>
                    <a:pt x="0" y="82248"/>
                  </a:lnTo>
                  <a:lnTo>
                    <a:pt x="0" y="46472"/>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2" name="Shape 28677">
              <a:extLst>
                <a:ext uri="{FF2B5EF4-FFF2-40B4-BE49-F238E27FC236}">
                  <a16:creationId xmlns:a16="http://schemas.microsoft.com/office/drawing/2014/main" id="{1045C255-228B-4380-B80F-874062982734}"/>
                </a:ext>
              </a:extLst>
            </p:cNvPr>
            <p:cNvSpPr/>
            <p:nvPr/>
          </p:nvSpPr>
          <p:spPr>
            <a:xfrm>
              <a:off x="556585" y="941783"/>
              <a:ext cx="48608" cy="21592"/>
            </a:xfrm>
            <a:custGeom>
              <a:avLst/>
              <a:gdLst/>
              <a:ahLst/>
              <a:cxnLst/>
              <a:rect l="0" t="0" r="0" b="0"/>
              <a:pathLst>
                <a:path w="48608" h="21592">
                  <a:moveTo>
                    <a:pt x="0" y="0"/>
                  </a:moveTo>
                  <a:lnTo>
                    <a:pt x="48608" y="0"/>
                  </a:lnTo>
                  <a:lnTo>
                    <a:pt x="48608"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3" name="Shape 1185">
              <a:extLst>
                <a:ext uri="{FF2B5EF4-FFF2-40B4-BE49-F238E27FC236}">
                  <a16:creationId xmlns:a16="http://schemas.microsoft.com/office/drawing/2014/main" id="{FFE93BAF-A6E0-42AE-B694-F1BF4F17DCAC}"/>
                </a:ext>
              </a:extLst>
            </p:cNvPr>
            <p:cNvSpPr/>
            <p:nvPr/>
          </p:nvSpPr>
          <p:spPr>
            <a:xfrm>
              <a:off x="556585" y="831278"/>
              <a:ext cx="48608" cy="86935"/>
            </a:xfrm>
            <a:custGeom>
              <a:avLst/>
              <a:gdLst/>
              <a:ahLst/>
              <a:cxnLst/>
              <a:rect l="0" t="0" r="0" b="0"/>
              <a:pathLst>
                <a:path w="48608" h="86935">
                  <a:moveTo>
                    <a:pt x="48608" y="0"/>
                  </a:moveTo>
                  <a:lnTo>
                    <a:pt x="48608" y="28899"/>
                  </a:lnTo>
                  <a:lnTo>
                    <a:pt x="43018" y="33944"/>
                  </a:lnTo>
                  <a:lnTo>
                    <a:pt x="43207" y="34888"/>
                  </a:lnTo>
                  <a:lnTo>
                    <a:pt x="43207" y="45691"/>
                  </a:lnTo>
                  <a:cubicBezTo>
                    <a:pt x="43207" y="46338"/>
                    <a:pt x="43099" y="47014"/>
                    <a:pt x="43099" y="47688"/>
                  </a:cubicBezTo>
                  <a:lnTo>
                    <a:pt x="48608" y="46586"/>
                  </a:lnTo>
                  <a:lnTo>
                    <a:pt x="48608" y="68601"/>
                  </a:lnTo>
                  <a:lnTo>
                    <a:pt x="25281" y="73266"/>
                  </a:lnTo>
                  <a:cubicBezTo>
                    <a:pt x="19043" y="74508"/>
                    <a:pt x="13122" y="76837"/>
                    <a:pt x="7772" y="80094"/>
                  </a:cubicBezTo>
                  <a:lnTo>
                    <a:pt x="0" y="86935"/>
                  </a:lnTo>
                  <a:lnTo>
                    <a:pt x="0" y="61531"/>
                  </a:lnTo>
                  <a:lnTo>
                    <a:pt x="20469" y="52226"/>
                  </a:lnTo>
                  <a:cubicBezTo>
                    <a:pt x="21145" y="50119"/>
                    <a:pt x="21603" y="47932"/>
                    <a:pt x="21603" y="45691"/>
                  </a:cubicBezTo>
                  <a:lnTo>
                    <a:pt x="21603" y="42774"/>
                  </a:lnTo>
                  <a:cubicBezTo>
                    <a:pt x="14609" y="44583"/>
                    <a:pt x="7400" y="45691"/>
                    <a:pt x="1" y="45691"/>
                  </a:cubicBezTo>
                  <a:lnTo>
                    <a:pt x="0" y="45691"/>
                  </a:lnTo>
                  <a:lnTo>
                    <a:pt x="0" y="24090"/>
                  </a:lnTo>
                  <a:lnTo>
                    <a:pt x="18149" y="21469"/>
                  </a:lnTo>
                  <a:cubicBezTo>
                    <a:pt x="26887" y="18899"/>
                    <a:pt x="34993" y="14516"/>
                    <a:pt x="41917" y="866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4" name="Shape 1186">
              <a:extLst>
                <a:ext uri="{FF2B5EF4-FFF2-40B4-BE49-F238E27FC236}">
                  <a16:creationId xmlns:a16="http://schemas.microsoft.com/office/drawing/2014/main" id="{C4FB0BAD-F5FF-47DE-BB7A-8900C324B231}"/>
                </a:ext>
              </a:extLst>
            </p:cNvPr>
            <p:cNvSpPr/>
            <p:nvPr/>
          </p:nvSpPr>
          <p:spPr>
            <a:xfrm>
              <a:off x="556585" y="641744"/>
              <a:ext cx="48608" cy="166541"/>
            </a:xfrm>
            <a:custGeom>
              <a:avLst/>
              <a:gdLst/>
              <a:ahLst/>
              <a:cxnLst/>
              <a:rect l="0" t="0" r="0" b="0"/>
              <a:pathLst>
                <a:path w="48608" h="166541">
                  <a:moveTo>
                    <a:pt x="48608" y="0"/>
                  </a:moveTo>
                  <a:lnTo>
                    <a:pt x="48608" y="46479"/>
                  </a:lnTo>
                  <a:lnTo>
                    <a:pt x="43200" y="73198"/>
                  </a:lnTo>
                  <a:lnTo>
                    <a:pt x="43200" y="90021"/>
                  </a:lnTo>
                  <a:lnTo>
                    <a:pt x="48608" y="87777"/>
                  </a:lnTo>
                  <a:lnTo>
                    <a:pt x="48608" y="113941"/>
                  </a:lnTo>
                  <a:lnTo>
                    <a:pt x="46198" y="116324"/>
                  </a:lnTo>
                  <a:cubicBezTo>
                    <a:pt x="44301" y="119510"/>
                    <a:pt x="43207" y="123223"/>
                    <a:pt x="43207" y="127206"/>
                  </a:cubicBezTo>
                  <a:cubicBezTo>
                    <a:pt x="43207" y="131189"/>
                    <a:pt x="44301" y="134902"/>
                    <a:pt x="46198" y="138086"/>
                  </a:cubicBezTo>
                  <a:lnTo>
                    <a:pt x="48608" y="140461"/>
                  </a:lnTo>
                  <a:lnTo>
                    <a:pt x="48608" y="166541"/>
                  </a:lnTo>
                  <a:lnTo>
                    <a:pt x="42764" y="164312"/>
                  </a:lnTo>
                  <a:cubicBezTo>
                    <a:pt x="30103" y="156776"/>
                    <a:pt x="21597" y="142988"/>
                    <a:pt x="21597" y="127211"/>
                  </a:cubicBezTo>
                  <a:lnTo>
                    <a:pt x="21597" y="91835"/>
                  </a:lnTo>
                  <a:lnTo>
                    <a:pt x="0" y="77312"/>
                  </a:lnTo>
                  <a:lnTo>
                    <a:pt x="0" y="51605"/>
                  </a:lnTo>
                  <a:lnTo>
                    <a:pt x="27" y="51594"/>
                  </a:lnTo>
                  <a:cubicBezTo>
                    <a:pt x="2785" y="51594"/>
                    <a:pt x="5539" y="52648"/>
                    <a:pt x="7646" y="54754"/>
                  </a:cubicBezTo>
                  <a:lnTo>
                    <a:pt x="9509" y="56590"/>
                  </a:lnTo>
                  <a:cubicBezTo>
                    <a:pt x="13343" y="60452"/>
                    <a:pt x="17503" y="63908"/>
                    <a:pt x="21931" y="67013"/>
                  </a:cubicBezTo>
                  <a:cubicBezTo>
                    <a:pt x="22674" y="52595"/>
                    <a:pt x="25982" y="38857"/>
                    <a:pt x="31420" y="2624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5" name="Shape 1187">
              <a:extLst>
                <a:ext uri="{FF2B5EF4-FFF2-40B4-BE49-F238E27FC236}">
                  <a16:creationId xmlns:a16="http://schemas.microsoft.com/office/drawing/2014/main" id="{99380926-F8F7-4D9B-AF8D-B2D9DB71C98A}"/>
                </a:ext>
              </a:extLst>
            </p:cNvPr>
            <p:cNvSpPr/>
            <p:nvPr/>
          </p:nvSpPr>
          <p:spPr>
            <a:xfrm>
              <a:off x="556585" y="552918"/>
              <a:ext cx="48608" cy="78673"/>
            </a:xfrm>
            <a:custGeom>
              <a:avLst/>
              <a:gdLst/>
              <a:ahLst/>
              <a:cxnLst/>
              <a:rect l="0" t="0" r="0" b="0"/>
              <a:pathLst>
                <a:path w="48608" h="78673">
                  <a:moveTo>
                    <a:pt x="0" y="0"/>
                  </a:moveTo>
                  <a:lnTo>
                    <a:pt x="43211" y="0"/>
                  </a:lnTo>
                  <a:lnTo>
                    <a:pt x="48608" y="2235"/>
                  </a:lnTo>
                  <a:lnTo>
                    <a:pt x="48608" y="78673"/>
                  </a:lnTo>
                  <a:lnTo>
                    <a:pt x="28112" y="69010"/>
                  </a:lnTo>
                  <a:cubicBezTo>
                    <a:pt x="19069" y="66256"/>
                    <a:pt x="9604" y="64811"/>
                    <a:pt x="4" y="64811"/>
                  </a:cubicBezTo>
                  <a:lnTo>
                    <a:pt x="1" y="64812"/>
                  </a:lnTo>
                  <a:lnTo>
                    <a:pt x="0" y="64812"/>
                  </a:lnTo>
                  <a:lnTo>
                    <a:pt x="0" y="43208"/>
                  </a:lnTo>
                  <a:lnTo>
                    <a:pt x="4" y="43208"/>
                  </a:lnTo>
                  <a:cubicBezTo>
                    <a:pt x="11048" y="43208"/>
                    <a:pt x="21931" y="44802"/>
                    <a:pt x="32408" y="47772"/>
                  </a:cubicBezTo>
                  <a:lnTo>
                    <a:pt x="32408"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6" name="Shape 28678">
              <a:extLst>
                <a:ext uri="{FF2B5EF4-FFF2-40B4-BE49-F238E27FC236}">
                  <a16:creationId xmlns:a16="http://schemas.microsoft.com/office/drawing/2014/main" id="{16E8B8E0-F300-49BE-A242-890890676471}"/>
                </a:ext>
              </a:extLst>
            </p:cNvPr>
            <p:cNvSpPr/>
            <p:nvPr/>
          </p:nvSpPr>
          <p:spPr>
            <a:xfrm>
              <a:off x="556585" y="509714"/>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7" name="Shape 28679">
              <a:extLst>
                <a:ext uri="{FF2B5EF4-FFF2-40B4-BE49-F238E27FC236}">
                  <a16:creationId xmlns:a16="http://schemas.microsoft.com/office/drawing/2014/main" id="{547495C9-4DAA-4428-A006-ECCC0CF682EF}"/>
                </a:ext>
              </a:extLst>
            </p:cNvPr>
            <p:cNvSpPr/>
            <p:nvPr/>
          </p:nvSpPr>
          <p:spPr>
            <a:xfrm>
              <a:off x="556585" y="466508"/>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8" name="Shape 1190">
              <a:extLst>
                <a:ext uri="{FF2B5EF4-FFF2-40B4-BE49-F238E27FC236}">
                  <a16:creationId xmlns:a16="http://schemas.microsoft.com/office/drawing/2014/main" id="{270A7B32-9E24-43B6-9210-D613C8BDCB83}"/>
                </a:ext>
              </a:extLst>
            </p:cNvPr>
            <p:cNvSpPr/>
            <p:nvPr/>
          </p:nvSpPr>
          <p:spPr>
            <a:xfrm>
              <a:off x="556585" y="423301"/>
              <a:ext cx="48608" cy="21604"/>
            </a:xfrm>
            <a:custGeom>
              <a:avLst/>
              <a:gdLst/>
              <a:ahLst/>
              <a:cxnLst/>
              <a:rect l="0" t="0" r="0" b="0"/>
              <a:pathLst>
                <a:path w="48608" h="21604">
                  <a:moveTo>
                    <a:pt x="0" y="0"/>
                  </a:moveTo>
                  <a:lnTo>
                    <a:pt x="43206" y="0"/>
                  </a:lnTo>
                  <a:lnTo>
                    <a:pt x="48608" y="2236"/>
                  </a:lnTo>
                  <a:lnTo>
                    <a:pt x="48608" y="19367"/>
                  </a:lnTo>
                  <a:lnTo>
                    <a:pt x="43206"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9" name="Shape 1191">
              <a:extLst>
                <a:ext uri="{FF2B5EF4-FFF2-40B4-BE49-F238E27FC236}">
                  <a16:creationId xmlns:a16="http://schemas.microsoft.com/office/drawing/2014/main" id="{0A0196DB-E3B4-4D88-938B-6FB5B1307BA7}"/>
                </a:ext>
              </a:extLst>
            </p:cNvPr>
            <p:cNvSpPr/>
            <p:nvPr/>
          </p:nvSpPr>
          <p:spPr>
            <a:xfrm>
              <a:off x="556585" y="338353"/>
              <a:ext cx="48608" cy="48413"/>
            </a:xfrm>
            <a:custGeom>
              <a:avLst/>
              <a:gdLst/>
              <a:ahLst/>
              <a:cxnLst/>
              <a:rect l="0" t="0" r="0" b="0"/>
              <a:pathLst>
                <a:path w="48608" h="48413">
                  <a:moveTo>
                    <a:pt x="48608" y="0"/>
                  </a:moveTo>
                  <a:lnTo>
                    <a:pt x="48608" y="24110"/>
                  </a:lnTo>
                  <a:lnTo>
                    <a:pt x="0" y="48413"/>
                  </a:lnTo>
                  <a:lnTo>
                    <a:pt x="0" y="24304"/>
                  </a:ln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0" name="Shape 28680">
              <a:extLst>
                <a:ext uri="{FF2B5EF4-FFF2-40B4-BE49-F238E27FC236}">
                  <a16:creationId xmlns:a16="http://schemas.microsoft.com/office/drawing/2014/main" id="{C40E81E9-7B0D-4055-85B0-061744B93A6A}"/>
                </a:ext>
              </a:extLst>
            </p:cNvPr>
            <p:cNvSpPr/>
            <p:nvPr/>
          </p:nvSpPr>
          <p:spPr>
            <a:xfrm>
              <a:off x="605193" y="941783"/>
              <a:ext cx="21644" cy="21592"/>
            </a:xfrm>
            <a:custGeom>
              <a:avLst/>
              <a:gdLst/>
              <a:ahLst/>
              <a:cxnLst/>
              <a:rect l="0" t="0" r="0" b="0"/>
              <a:pathLst>
                <a:path w="21644" h="21592">
                  <a:moveTo>
                    <a:pt x="0" y="0"/>
                  </a:moveTo>
                  <a:lnTo>
                    <a:pt x="21644" y="0"/>
                  </a:lnTo>
                  <a:lnTo>
                    <a:pt x="2164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1" name="Shape 1193">
              <a:extLst>
                <a:ext uri="{FF2B5EF4-FFF2-40B4-BE49-F238E27FC236}">
                  <a16:creationId xmlns:a16="http://schemas.microsoft.com/office/drawing/2014/main" id="{7DEAE05A-C2FF-4CFF-9E08-9795FA7B3404}"/>
                </a:ext>
              </a:extLst>
            </p:cNvPr>
            <p:cNvSpPr/>
            <p:nvPr/>
          </p:nvSpPr>
          <p:spPr>
            <a:xfrm>
              <a:off x="605193" y="873533"/>
              <a:ext cx="21644" cy="26346"/>
            </a:xfrm>
            <a:custGeom>
              <a:avLst/>
              <a:gdLst/>
              <a:ahLst/>
              <a:cxnLst/>
              <a:rect l="0" t="0" r="0" b="0"/>
              <a:pathLst>
                <a:path w="21644" h="26346">
                  <a:moveTo>
                    <a:pt x="21644" y="0"/>
                  </a:moveTo>
                  <a:lnTo>
                    <a:pt x="21644" y="22017"/>
                  </a:lnTo>
                  <a:lnTo>
                    <a:pt x="0" y="26346"/>
                  </a:lnTo>
                  <a:lnTo>
                    <a:pt x="0" y="4331"/>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2" name="Shape 1194">
              <a:extLst>
                <a:ext uri="{FF2B5EF4-FFF2-40B4-BE49-F238E27FC236}">
                  <a16:creationId xmlns:a16="http://schemas.microsoft.com/office/drawing/2014/main" id="{EB4EB3CD-E86A-4088-B8B5-87E7E5D5C173}"/>
                </a:ext>
              </a:extLst>
            </p:cNvPr>
            <p:cNvSpPr/>
            <p:nvPr/>
          </p:nvSpPr>
          <p:spPr>
            <a:xfrm>
              <a:off x="605193" y="704140"/>
              <a:ext cx="21644" cy="156038"/>
            </a:xfrm>
            <a:custGeom>
              <a:avLst/>
              <a:gdLst/>
              <a:ahLst/>
              <a:cxnLst/>
              <a:rect l="0" t="0" r="0" b="0"/>
              <a:pathLst>
                <a:path w="21644" h="156038">
                  <a:moveTo>
                    <a:pt x="16196" y="0"/>
                  </a:moveTo>
                  <a:lnTo>
                    <a:pt x="21644" y="0"/>
                  </a:lnTo>
                  <a:lnTo>
                    <a:pt x="21644" y="136624"/>
                  </a:lnTo>
                  <a:lnTo>
                    <a:pt x="21577" y="136563"/>
                  </a:lnTo>
                  <a:lnTo>
                    <a:pt x="0" y="156038"/>
                  </a:lnTo>
                  <a:lnTo>
                    <a:pt x="0" y="127139"/>
                  </a:lnTo>
                  <a:lnTo>
                    <a:pt x="9984" y="114206"/>
                  </a:lnTo>
                  <a:cubicBezTo>
                    <a:pt x="9984" y="114179"/>
                    <a:pt x="10012" y="114153"/>
                    <a:pt x="10039" y="114126"/>
                  </a:cubicBezTo>
                  <a:cubicBezTo>
                    <a:pt x="9283" y="111857"/>
                    <a:pt x="8634" y="109562"/>
                    <a:pt x="8040" y="107212"/>
                  </a:cubicBezTo>
                  <a:lnTo>
                    <a:pt x="0" y="104146"/>
                  </a:lnTo>
                  <a:lnTo>
                    <a:pt x="0" y="78066"/>
                  </a:lnTo>
                  <a:lnTo>
                    <a:pt x="5401" y="83389"/>
                  </a:lnTo>
                  <a:lnTo>
                    <a:pt x="5401" y="46205"/>
                  </a:lnTo>
                  <a:lnTo>
                    <a:pt x="0" y="51546"/>
                  </a:lnTo>
                  <a:lnTo>
                    <a:pt x="0" y="25382"/>
                  </a:lnTo>
                  <a:lnTo>
                    <a:pt x="5394" y="23143"/>
                  </a:lnTo>
                  <a:lnTo>
                    <a:pt x="5394" y="10801"/>
                  </a:lnTo>
                  <a:cubicBezTo>
                    <a:pt x="5394" y="4834"/>
                    <a:pt x="10228" y="0"/>
                    <a:pt x="161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3" name="Shape 1195">
              <a:extLst>
                <a:ext uri="{FF2B5EF4-FFF2-40B4-BE49-F238E27FC236}">
                  <a16:creationId xmlns:a16="http://schemas.microsoft.com/office/drawing/2014/main" id="{B4080E27-D751-4CBC-BA31-699BE8A26C95}"/>
                </a:ext>
              </a:extLst>
            </p:cNvPr>
            <p:cNvSpPr/>
            <p:nvPr/>
          </p:nvSpPr>
          <p:spPr>
            <a:xfrm>
              <a:off x="605193" y="555153"/>
              <a:ext cx="21644" cy="133070"/>
            </a:xfrm>
            <a:custGeom>
              <a:avLst/>
              <a:gdLst/>
              <a:ahLst/>
              <a:cxnLst/>
              <a:rect l="0" t="0" r="0" b="0"/>
              <a:pathLst>
                <a:path w="21644" h="133070">
                  <a:moveTo>
                    <a:pt x="0" y="0"/>
                  </a:moveTo>
                  <a:lnTo>
                    <a:pt x="2242" y="928"/>
                  </a:lnTo>
                  <a:cubicBezTo>
                    <a:pt x="4196" y="2883"/>
                    <a:pt x="5405" y="5583"/>
                    <a:pt x="5405" y="8567"/>
                  </a:cubicBezTo>
                  <a:lnTo>
                    <a:pt x="5405" y="51773"/>
                  </a:lnTo>
                  <a:cubicBezTo>
                    <a:pt x="5405" y="52502"/>
                    <a:pt x="5134" y="53152"/>
                    <a:pt x="4999" y="53852"/>
                  </a:cubicBezTo>
                  <a:lnTo>
                    <a:pt x="21644" y="64044"/>
                  </a:lnTo>
                  <a:lnTo>
                    <a:pt x="21644" y="93236"/>
                  </a:lnTo>
                  <a:lnTo>
                    <a:pt x="2244" y="121986"/>
                  </a:lnTo>
                  <a:lnTo>
                    <a:pt x="0" y="133070"/>
                  </a:lnTo>
                  <a:lnTo>
                    <a:pt x="0" y="86592"/>
                  </a:lnTo>
                  <a:lnTo>
                    <a:pt x="5081" y="78833"/>
                  </a:lnTo>
                  <a:lnTo>
                    <a:pt x="0" y="7643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4" name="Shape 28681">
              <a:extLst>
                <a:ext uri="{FF2B5EF4-FFF2-40B4-BE49-F238E27FC236}">
                  <a16:creationId xmlns:a16="http://schemas.microsoft.com/office/drawing/2014/main" id="{6B44477B-43DF-453D-8DBC-851023477EE5}"/>
                </a:ext>
              </a:extLst>
            </p:cNvPr>
            <p:cNvSpPr/>
            <p:nvPr/>
          </p:nvSpPr>
          <p:spPr>
            <a:xfrm>
              <a:off x="605193" y="509714"/>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9" name="Shape 28682">
              <a:extLst>
                <a:ext uri="{FF2B5EF4-FFF2-40B4-BE49-F238E27FC236}">
                  <a16:creationId xmlns:a16="http://schemas.microsoft.com/office/drawing/2014/main" id="{ED8AD282-26DF-46E3-B2DB-67D26E2ECB1E}"/>
                </a:ext>
              </a:extLst>
            </p:cNvPr>
            <p:cNvSpPr/>
            <p:nvPr/>
          </p:nvSpPr>
          <p:spPr>
            <a:xfrm>
              <a:off x="605193" y="466508"/>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0" name="Shape 1198">
              <a:extLst>
                <a:ext uri="{FF2B5EF4-FFF2-40B4-BE49-F238E27FC236}">
                  <a16:creationId xmlns:a16="http://schemas.microsoft.com/office/drawing/2014/main" id="{586A6AA5-8DC4-4D0D-A292-EE26250273A6}"/>
                </a:ext>
              </a:extLst>
            </p:cNvPr>
            <p:cNvSpPr/>
            <p:nvPr/>
          </p:nvSpPr>
          <p:spPr>
            <a:xfrm>
              <a:off x="605193" y="425538"/>
              <a:ext cx="5401" cy="17131"/>
            </a:xfrm>
            <a:custGeom>
              <a:avLst/>
              <a:gdLst/>
              <a:ahLst/>
              <a:cxnLst/>
              <a:rect l="0" t="0" r="0" b="0"/>
              <a:pathLst>
                <a:path w="5401" h="17131">
                  <a:moveTo>
                    <a:pt x="0" y="0"/>
                  </a:moveTo>
                  <a:lnTo>
                    <a:pt x="2237" y="926"/>
                  </a:lnTo>
                  <a:cubicBezTo>
                    <a:pt x="4192" y="2881"/>
                    <a:pt x="5401" y="5581"/>
                    <a:pt x="5401" y="8565"/>
                  </a:cubicBezTo>
                  <a:cubicBezTo>
                    <a:pt x="5401" y="11549"/>
                    <a:pt x="4192" y="14250"/>
                    <a:pt x="2237" y="16204"/>
                  </a:cubicBezTo>
                  <a:lnTo>
                    <a:pt x="0" y="1713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1" name="Shape 1199">
              <a:extLst>
                <a:ext uri="{FF2B5EF4-FFF2-40B4-BE49-F238E27FC236}">
                  <a16:creationId xmlns:a16="http://schemas.microsoft.com/office/drawing/2014/main" id="{5E5CDDDD-F00C-4D15-880F-4C031E078853}"/>
                </a:ext>
              </a:extLst>
            </p:cNvPr>
            <p:cNvSpPr/>
            <p:nvPr/>
          </p:nvSpPr>
          <p:spPr>
            <a:xfrm>
              <a:off x="605193" y="327531"/>
              <a:ext cx="21644" cy="34932"/>
            </a:xfrm>
            <a:custGeom>
              <a:avLst/>
              <a:gdLst/>
              <a:ahLst/>
              <a:cxnLst/>
              <a:rect l="0" t="0" r="0" b="0"/>
              <a:pathLst>
                <a:path w="21644" h="34932">
                  <a:moveTo>
                    <a:pt x="21644" y="0"/>
                  </a:moveTo>
                  <a:lnTo>
                    <a:pt x="21644" y="24110"/>
                  </a:lnTo>
                  <a:lnTo>
                    <a:pt x="0" y="34932"/>
                  </a:lnTo>
                  <a:lnTo>
                    <a:pt x="0" y="10822"/>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2" name="Shape 28683">
              <a:extLst>
                <a:ext uri="{FF2B5EF4-FFF2-40B4-BE49-F238E27FC236}">
                  <a16:creationId xmlns:a16="http://schemas.microsoft.com/office/drawing/2014/main" id="{95AE1F88-3973-4DBE-87B3-E64BB7108BE4}"/>
                </a:ext>
              </a:extLst>
            </p:cNvPr>
            <p:cNvSpPr/>
            <p:nvPr/>
          </p:nvSpPr>
          <p:spPr>
            <a:xfrm>
              <a:off x="626837" y="941783"/>
              <a:ext cx="70173" cy="21592"/>
            </a:xfrm>
            <a:custGeom>
              <a:avLst/>
              <a:gdLst/>
              <a:ahLst/>
              <a:cxnLst/>
              <a:rect l="0" t="0" r="0" b="0"/>
              <a:pathLst>
                <a:path w="70173" h="21592">
                  <a:moveTo>
                    <a:pt x="0" y="0"/>
                  </a:moveTo>
                  <a:lnTo>
                    <a:pt x="70173" y="0"/>
                  </a:lnTo>
                  <a:lnTo>
                    <a:pt x="7017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3" name="Shape 1201">
              <a:extLst>
                <a:ext uri="{FF2B5EF4-FFF2-40B4-BE49-F238E27FC236}">
                  <a16:creationId xmlns:a16="http://schemas.microsoft.com/office/drawing/2014/main" id="{CEFCD903-7A4C-44C0-A60F-398CAE98ACAD}"/>
                </a:ext>
              </a:extLst>
            </p:cNvPr>
            <p:cNvSpPr/>
            <p:nvPr/>
          </p:nvSpPr>
          <p:spPr>
            <a:xfrm>
              <a:off x="626837" y="704140"/>
              <a:ext cx="70173" cy="226842"/>
            </a:xfrm>
            <a:custGeom>
              <a:avLst/>
              <a:gdLst/>
              <a:ahLst/>
              <a:cxnLst/>
              <a:rect l="0" t="0" r="0" b="0"/>
              <a:pathLst>
                <a:path w="70173" h="226842">
                  <a:moveTo>
                    <a:pt x="0" y="0"/>
                  </a:moveTo>
                  <a:lnTo>
                    <a:pt x="70173" y="0"/>
                  </a:lnTo>
                  <a:lnTo>
                    <a:pt x="70173" y="21604"/>
                  </a:lnTo>
                  <a:lnTo>
                    <a:pt x="5357" y="21604"/>
                  </a:lnTo>
                  <a:lnTo>
                    <a:pt x="5357" y="86414"/>
                  </a:lnTo>
                  <a:cubicBezTo>
                    <a:pt x="5357" y="122168"/>
                    <a:pt x="34413" y="151224"/>
                    <a:pt x="70166" y="151224"/>
                  </a:cubicBezTo>
                  <a:lnTo>
                    <a:pt x="70173" y="151223"/>
                  </a:lnTo>
                  <a:lnTo>
                    <a:pt x="70173" y="172829"/>
                  </a:lnTo>
                  <a:lnTo>
                    <a:pt x="70171" y="172829"/>
                  </a:lnTo>
                  <a:cubicBezTo>
                    <a:pt x="65364" y="172829"/>
                    <a:pt x="60693" y="172343"/>
                    <a:pt x="56102" y="171560"/>
                  </a:cubicBezTo>
                  <a:lnTo>
                    <a:pt x="70171" y="195026"/>
                  </a:lnTo>
                  <a:lnTo>
                    <a:pt x="70173" y="195023"/>
                  </a:lnTo>
                  <a:lnTo>
                    <a:pt x="70173" y="226842"/>
                  </a:lnTo>
                  <a:lnTo>
                    <a:pt x="70172" y="226842"/>
                  </a:lnTo>
                  <a:cubicBezTo>
                    <a:pt x="66365" y="226842"/>
                    <a:pt x="62855" y="224845"/>
                    <a:pt x="60910" y="221604"/>
                  </a:cubicBezTo>
                  <a:lnTo>
                    <a:pt x="38200" y="183770"/>
                  </a:lnTo>
                  <a:lnTo>
                    <a:pt x="0" y="191410"/>
                  </a:lnTo>
                  <a:lnTo>
                    <a:pt x="0" y="169394"/>
                  </a:lnTo>
                  <a:lnTo>
                    <a:pt x="27234" y="163944"/>
                  </a:lnTo>
                  <a:cubicBezTo>
                    <a:pt x="27071" y="163054"/>
                    <a:pt x="27152" y="162189"/>
                    <a:pt x="27207" y="161298"/>
                  </a:cubicBezTo>
                  <a:lnTo>
                    <a:pt x="0" y="13662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4" name="Shape 1202">
              <a:extLst>
                <a:ext uri="{FF2B5EF4-FFF2-40B4-BE49-F238E27FC236}">
                  <a16:creationId xmlns:a16="http://schemas.microsoft.com/office/drawing/2014/main" id="{A77660B0-41A7-41DE-8DDF-7ED3F7DFF3A6}"/>
                </a:ext>
              </a:extLst>
            </p:cNvPr>
            <p:cNvSpPr/>
            <p:nvPr/>
          </p:nvSpPr>
          <p:spPr>
            <a:xfrm>
              <a:off x="626837" y="552918"/>
              <a:ext cx="70173" cy="95470"/>
            </a:xfrm>
            <a:custGeom>
              <a:avLst/>
              <a:gdLst/>
              <a:ahLst/>
              <a:cxnLst/>
              <a:rect l="0" t="0" r="0" b="0"/>
              <a:pathLst>
                <a:path w="70173" h="95470">
                  <a:moveTo>
                    <a:pt x="37768" y="0"/>
                  </a:moveTo>
                  <a:lnTo>
                    <a:pt x="70173" y="0"/>
                  </a:lnTo>
                  <a:lnTo>
                    <a:pt x="70173" y="21605"/>
                  </a:lnTo>
                  <a:lnTo>
                    <a:pt x="48563" y="21605"/>
                  </a:lnTo>
                  <a:lnTo>
                    <a:pt x="48563" y="45260"/>
                  </a:lnTo>
                  <a:cubicBezTo>
                    <a:pt x="55584" y="43965"/>
                    <a:pt x="62767" y="43208"/>
                    <a:pt x="70166" y="43208"/>
                  </a:cubicBezTo>
                  <a:lnTo>
                    <a:pt x="70173" y="43209"/>
                  </a:lnTo>
                  <a:lnTo>
                    <a:pt x="70173" y="64812"/>
                  </a:lnTo>
                  <a:lnTo>
                    <a:pt x="70166" y="64811"/>
                  </a:lnTo>
                  <a:lnTo>
                    <a:pt x="70160" y="64812"/>
                  </a:lnTo>
                  <a:cubicBezTo>
                    <a:pt x="43360" y="64812"/>
                    <a:pt x="19056" y="75714"/>
                    <a:pt x="1453" y="93316"/>
                  </a:cubicBezTo>
                  <a:lnTo>
                    <a:pt x="0" y="95470"/>
                  </a:lnTo>
                  <a:lnTo>
                    <a:pt x="0" y="66279"/>
                  </a:lnTo>
                  <a:lnTo>
                    <a:pt x="71" y="66322"/>
                  </a:lnTo>
                  <a:cubicBezTo>
                    <a:pt x="8280" y="60273"/>
                    <a:pt x="17300" y="55251"/>
                    <a:pt x="26967" y="51471"/>
                  </a:cubicBezTo>
                  <a:lnTo>
                    <a:pt x="26967" y="10803"/>
                  </a:lnTo>
                  <a:cubicBezTo>
                    <a:pt x="26967" y="4834"/>
                    <a:pt x="31801" y="0"/>
                    <a:pt x="377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5" name="Shape 28684">
              <a:extLst>
                <a:ext uri="{FF2B5EF4-FFF2-40B4-BE49-F238E27FC236}">
                  <a16:creationId xmlns:a16="http://schemas.microsoft.com/office/drawing/2014/main" id="{CD284D1C-BC86-4B54-975D-18BE8BFD5EC7}"/>
                </a:ext>
              </a:extLst>
            </p:cNvPr>
            <p:cNvSpPr/>
            <p:nvPr/>
          </p:nvSpPr>
          <p:spPr>
            <a:xfrm>
              <a:off x="626837" y="509714"/>
              <a:ext cx="70173" cy="21604"/>
            </a:xfrm>
            <a:custGeom>
              <a:avLst/>
              <a:gdLst/>
              <a:ahLst/>
              <a:cxnLst/>
              <a:rect l="0" t="0" r="0" b="0"/>
              <a:pathLst>
                <a:path w="70173" h="21604">
                  <a:moveTo>
                    <a:pt x="0" y="0"/>
                  </a:moveTo>
                  <a:lnTo>
                    <a:pt x="70173" y="0"/>
                  </a:lnTo>
                  <a:lnTo>
                    <a:pt x="7017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6" name="Shape 1204">
              <a:extLst>
                <a:ext uri="{FF2B5EF4-FFF2-40B4-BE49-F238E27FC236}">
                  <a16:creationId xmlns:a16="http://schemas.microsoft.com/office/drawing/2014/main" id="{8ADCED7E-E58D-4B96-B570-F4F5F6755195}"/>
                </a:ext>
              </a:extLst>
            </p:cNvPr>
            <p:cNvSpPr/>
            <p:nvPr/>
          </p:nvSpPr>
          <p:spPr>
            <a:xfrm>
              <a:off x="626837" y="358491"/>
              <a:ext cx="70173" cy="129620"/>
            </a:xfrm>
            <a:custGeom>
              <a:avLst/>
              <a:gdLst/>
              <a:ahLst/>
              <a:cxnLst/>
              <a:rect l="0" t="0" r="0" b="0"/>
              <a:pathLst>
                <a:path w="70173" h="129620">
                  <a:moveTo>
                    <a:pt x="70171" y="0"/>
                  </a:moveTo>
                  <a:lnTo>
                    <a:pt x="70173" y="0"/>
                  </a:lnTo>
                  <a:lnTo>
                    <a:pt x="70173" y="21604"/>
                  </a:lnTo>
                  <a:lnTo>
                    <a:pt x="70170" y="21603"/>
                  </a:lnTo>
                  <a:cubicBezTo>
                    <a:pt x="46352" y="21603"/>
                    <a:pt x="26963" y="40992"/>
                    <a:pt x="26963" y="64810"/>
                  </a:cubicBezTo>
                  <a:cubicBezTo>
                    <a:pt x="26963" y="88627"/>
                    <a:pt x="46352" y="108016"/>
                    <a:pt x="70170" y="108016"/>
                  </a:cubicBezTo>
                  <a:lnTo>
                    <a:pt x="70173" y="108016"/>
                  </a:lnTo>
                  <a:lnTo>
                    <a:pt x="70173" y="129620"/>
                  </a:lnTo>
                  <a:lnTo>
                    <a:pt x="0" y="129620"/>
                  </a:lnTo>
                  <a:lnTo>
                    <a:pt x="0" y="108016"/>
                  </a:lnTo>
                  <a:lnTo>
                    <a:pt x="21996" y="108016"/>
                  </a:lnTo>
                  <a:cubicBezTo>
                    <a:pt x="11680" y="96539"/>
                    <a:pt x="5362" y="81417"/>
                    <a:pt x="5362" y="64810"/>
                  </a:cubicBezTo>
                  <a:cubicBezTo>
                    <a:pt x="5362" y="29056"/>
                    <a:pt x="34418" y="0"/>
                    <a:pt x="7017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7" name="Shape 1205">
              <a:extLst>
                <a:ext uri="{FF2B5EF4-FFF2-40B4-BE49-F238E27FC236}">
                  <a16:creationId xmlns:a16="http://schemas.microsoft.com/office/drawing/2014/main" id="{82C68E4B-9C37-426D-B034-78AA5E83BF17}"/>
                </a:ext>
              </a:extLst>
            </p:cNvPr>
            <p:cNvSpPr/>
            <p:nvPr/>
          </p:nvSpPr>
          <p:spPr>
            <a:xfrm>
              <a:off x="626837" y="294867"/>
              <a:ext cx="70173" cy="56773"/>
            </a:xfrm>
            <a:custGeom>
              <a:avLst/>
              <a:gdLst/>
              <a:ahLst/>
              <a:cxnLst/>
              <a:rect l="0" t="0" r="0" b="0"/>
              <a:pathLst>
                <a:path w="70173" h="56773">
                  <a:moveTo>
                    <a:pt x="65327" y="0"/>
                  </a:moveTo>
                  <a:lnTo>
                    <a:pt x="70173" y="0"/>
                  </a:lnTo>
                  <a:lnTo>
                    <a:pt x="70173" y="21691"/>
                  </a:lnTo>
                  <a:lnTo>
                    <a:pt x="70170" y="21689"/>
                  </a:lnTo>
                  <a:lnTo>
                    <a:pt x="0" y="56773"/>
                  </a:lnTo>
                  <a:lnTo>
                    <a:pt x="0" y="32664"/>
                  </a:lnTo>
                  <a:lnTo>
                    <a:pt x="653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8" name="Shape 28685">
              <a:extLst>
                <a:ext uri="{FF2B5EF4-FFF2-40B4-BE49-F238E27FC236}">
                  <a16:creationId xmlns:a16="http://schemas.microsoft.com/office/drawing/2014/main" id="{A436C6CB-AE13-4981-9058-454EDB0B17DD}"/>
                </a:ext>
              </a:extLst>
            </p:cNvPr>
            <p:cNvSpPr/>
            <p:nvPr/>
          </p:nvSpPr>
          <p:spPr>
            <a:xfrm>
              <a:off x="697010" y="941783"/>
              <a:ext cx="70183" cy="21592"/>
            </a:xfrm>
            <a:custGeom>
              <a:avLst/>
              <a:gdLst/>
              <a:ahLst/>
              <a:cxnLst/>
              <a:rect l="0" t="0" r="0" b="0"/>
              <a:pathLst>
                <a:path w="70183" h="21592">
                  <a:moveTo>
                    <a:pt x="0" y="0"/>
                  </a:moveTo>
                  <a:lnTo>
                    <a:pt x="70183" y="0"/>
                  </a:lnTo>
                  <a:lnTo>
                    <a:pt x="7018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9" name="Shape 1207">
              <a:extLst>
                <a:ext uri="{FF2B5EF4-FFF2-40B4-BE49-F238E27FC236}">
                  <a16:creationId xmlns:a16="http://schemas.microsoft.com/office/drawing/2014/main" id="{9A566D2F-9F4F-4918-9732-4493313D817E}"/>
                </a:ext>
              </a:extLst>
            </p:cNvPr>
            <p:cNvSpPr/>
            <p:nvPr/>
          </p:nvSpPr>
          <p:spPr>
            <a:xfrm>
              <a:off x="697010" y="704140"/>
              <a:ext cx="70183" cy="226842"/>
            </a:xfrm>
            <a:custGeom>
              <a:avLst/>
              <a:gdLst/>
              <a:ahLst/>
              <a:cxnLst/>
              <a:rect l="0" t="0" r="0" b="0"/>
              <a:pathLst>
                <a:path w="70183" h="226842">
                  <a:moveTo>
                    <a:pt x="0" y="0"/>
                  </a:moveTo>
                  <a:lnTo>
                    <a:pt x="70183" y="0"/>
                  </a:lnTo>
                  <a:lnTo>
                    <a:pt x="70183" y="136608"/>
                  </a:lnTo>
                  <a:lnTo>
                    <a:pt x="42989" y="161271"/>
                  </a:lnTo>
                  <a:cubicBezTo>
                    <a:pt x="43043" y="162163"/>
                    <a:pt x="43125" y="163027"/>
                    <a:pt x="42962" y="163918"/>
                  </a:cubicBezTo>
                  <a:lnTo>
                    <a:pt x="70183" y="169364"/>
                  </a:lnTo>
                  <a:lnTo>
                    <a:pt x="70183" y="191412"/>
                  </a:lnTo>
                  <a:lnTo>
                    <a:pt x="31973" y="183770"/>
                  </a:lnTo>
                  <a:lnTo>
                    <a:pt x="9261" y="221604"/>
                  </a:lnTo>
                  <a:lnTo>
                    <a:pt x="0" y="226842"/>
                  </a:lnTo>
                  <a:lnTo>
                    <a:pt x="0" y="195023"/>
                  </a:lnTo>
                  <a:lnTo>
                    <a:pt x="14068" y="171587"/>
                  </a:lnTo>
                  <a:lnTo>
                    <a:pt x="0" y="172829"/>
                  </a:lnTo>
                  <a:lnTo>
                    <a:pt x="0" y="151223"/>
                  </a:lnTo>
                  <a:lnTo>
                    <a:pt x="25204" y="146125"/>
                  </a:lnTo>
                  <a:cubicBezTo>
                    <a:pt x="48459" y="136277"/>
                    <a:pt x="64804" y="113230"/>
                    <a:pt x="64804" y="86414"/>
                  </a:cubicBezTo>
                  <a:lnTo>
                    <a:pt x="6480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0" name="Shape 1208">
              <a:extLst>
                <a:ext uri="{FF2B5EF4-FFF2-40B4-BE49-F238E27FC236}">
                  <a16:creationId xmlns:a16="http://schemas.microsoft.com/office/drawing/2014/main" id="{268D6A73-C8F2-403E-837D-CF1CAA52A45A}"/>
                </a:ext>
              </a:extLst>
            </p:cNvPr>
            <p:cNvSpPr/>
            <p:nvPr/>
          </p:nvSpPr>
          <p:spPr>
            <a:xfrm>
              <a:off x="697010" y="552918"/>
              <a:ext cx="70183" cy="96268"/>
            </a:xfrm>
            <a:custGeom>
              <a:avLst/>
              <a:gdLst/>
              <a:ahLst/>
              <a:cxnLst/>
              <a:rect l="0" t="0" r="0" b="0"/>
              <a:pathLst>
                <a:path w="70183" h="96268">
                  <a:moveTo>
                    <a:pt x="0" y="0"/>
                  </a:moveTo>
                  <a:lnTo>
                    <a:pt x="32406" y="0"/>
                  </a:lnTo>
                  <a:cubicBezTo>
                    <a:pt x="38374" y="0"/>
                    <a:pt x="43207" y="4834"/>
                    <a:pt x="43207" y="10803"/>
                  </a:cubicBezTo>
                  <a:lnTo>
                    <a:pt x="43234" y="51471"/>
                  </a:lnTo>
                  <a:cubicBezTo>
                    <a:pt x="52874" y="55250"/>
                    <a:pt x="61894" y="60273"/>
                    <a:pt x="70130" y="66322"/>
                  </a:cubicBezTo>
                  <a:lnTo>
                    <a:pt x="70183" y="66290"/>
                  </a:lnTo>
                  <a:lnTo>
                    <a:pt x="70183" y="96268"/>
                  </a:lnTo>
                  <a:lnTo>
                    <a:pt x="61794" y="87038"/>
                  </a:lnTo>
                  <a:cubicBezTo>
                    <a:pt x="54589" y="81089"/>
                    <a:pt x="46516" y="76157"/>
                    <a:pt x="37797" y="72463"/>
                  </a:cubicBezTo>
                  <a:lnTo>
                    <a:pt x="0" y="64812"/>
                  </a:lnTo>
                  <a:lnTo>
                    <a:pt x="0" y="43209"/>
                  </a:lnTo>
                  <a:lnTo>
                    <a:pt x="21597" y="45260"/>
                  </a:lnTo>
                  <a:lnTo>
                    <a:pt x="21597"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1" name="Shape 28686">
              <a:extLst>
                <a:ext uri="{FF2B5EF4-FFF2-40B4-BE49-F238E27FC236}">
                  <a16:creationId xmlns:a16="http://schemas.microsoft.com/office/drawing/2014/main" id="{8B47BB66-DE30-44E2-AE09-5BEF6DB68E93}"/>
                </a:ext>
              </a:extLst>
            </p:cNvPr>
            <p:cNvSpPr/>
            <p:nvPr/>
          </p:nvSpPr>
          <p:spPr>
            <a:xfrm>
              <a:off x="697010" y="509714"/>
              <a:ext cx="70183" cy="21604"/>
            </a:xfrm>
            <a:custGeom>
              <a:avLst/>
              <a:gdLst/>
              <a:ahLst/>
              <a:cxnLst/>
              <a:rect l="0" t="0" r="0" b="0"/>
              <a:pathLst>
                <a:path w="70183" h="21604">
                  <a:moveTo>
                    <a:pt x="0" y="0"/>
                  </a:moveTo>
                  <a:lnTo>
                    <a:pt x="70183" y="0"/>
                  </a:lnTo>
                  <a:lnTo>
                    <a:pt x="7018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2" name="Shape 1210">
              <a:extLst>
                <a:ext uri="{FF2B5EF4-FFF2-40B4-BE49-F238E27FC236}">
                  <a16:creationId xmlns:a16="http://schemas.microsoft.com/office/drawing/2014/main" id="{DDCA1D01-33D1-43E0-8D55-8335ED9C41B1}"/>
                </a:ext>
              </a:extLst>
            </p:cNvPr>
            <p:cNvSpPr/>
            <p:nvPr/>
          </p:nvSpPr>
          <p:spPr>
            <a:xfrm>
              <a:off x="697010" y="358492"/>
              <a:ext cx="70183" cy="129620"/>
            </a:xfrm>
            <a:custGeom>
              <a:avLst/>
              <a:gdLst/>
              <a:ahLst/>
              <a:cxnLst/>
              <a:rect l="0" t="0" r="0" b="0"/>
              <a:pathLst>
                <a:path w="70183" h="129620">
                  <a:moveTo>
                    <a:pt x="0" y="0"/>
                  </a:moveTo>
                  <a:lnTo>
                    <a:pt x="25209" y="5098"/>
                  </a:lnTo>
                  <a:cubicBezTo>
                    <a:pt x="48465" y="14946"/>
                    <a:pt x="64809" y="37994"/>
                    <a:pt x="64809" y="64809"/>
                  </a:cubicBezTo>
                  <a:cubicBezTo>
                    <a:pt x="64809" y="81417"/>
                    <a:pt x="58489" y="96539"/>
                    <a:pt x="48174" y="108016"/>
                  </a:cubicBezTo>
                  <a:lnTo>
                    <a:pt x="70183" y="108016"/>
                  </a:lnTo>
                  <a:lnTo>
                    <a:pt x="70183" y="129620"/>
                  </a:lnTo>
                  <a:lnTo>
                    <a:pt x="0" y="129620"/>
                  </a:lnTo>
                  <a:lnTo>
                    <a:pt x="0" y="108015"/>
                  </a:lnTo>
                  <a:lnTo>
                    <a:pt x="16796" y="104614"/>
                  </a:lnTo>
                  <a:cubicBezTo>
                    <a:pt x="32297" y="98045"/>
                    <a:pt x="43203" y="82672"/>
                    <a:pt x="43203" y="64809"/>
                  </a:cubicBezTo>
                  <a:cubicBezTo>
                    <a:pt x="43203" y="46946"/>
                    <a:pt x="32297" y="31574"/>
                    <a:pt x="16796" y="25004"/>
                  </a:cubicBezTo>
                  <a:lnTo>
                    <a:pt x="0" y="216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3" name="Shape 1211">
              <a:extLst>
                <a:ext uri="{FF2B5EF4-FFF2-40B4-BE49-F238E27FC236}">
                  <a16:creationId xmlns:a16="http://schemas.microsoft.com/office/drawing/2014/main" id="{3F97D01B-85C0-4903-AE2A-9E6750DF29E7}"/>
                </a:ext>
              </a:extLst>
            </p:cNvPr>
            <p:cNvSpPr/>
            <p:nvPr/>
          </p:nvSpPr>
          <p:spPr>
            <a:xfrm>
              <a:off x="697010" y="294867"/>
              <a:ext cx="70183" cy="56781"/>
            </a:xfrm>
            <a:custGeom>
              <a:avLst/>
              <a:gdLst/>
              <a:ahLst/>
              <a:cxnLst/>
              <a:rect l="0" t="0" r="0" b="0"/>
              <a:pathLst>
                <a:path w="70183" h="56781">
                  <a:moveTo>
                    <a:pt x="0" y="0"/>
                  </a:moveTo>
                  <a:lnTo>
                    <a:pt x="4822" y="0"/>
                  </a:lnTo>
                  <a:lnTo>
                    <a:pt x="70183" y="32681"/>
                  </a:lnTo>
                  <a:lnTo>
                    <a:pt x="70183" y="56781"/>
                  </a:lnTo>
                  <a:lnTo>
                    <a:pt x="0" y="2169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4" name="Shape 28687">
              <a:extLst>
                <a:ext uri="{FF2B5EF4-FFF2-40B4-BE49-F238E27FC236}">
                  <a16:creationId xmlns:a16="http://schemas.microsoft.com/office/drawing/2014/main" id="{F928CED5-C269-4263-BABF-0E3999376D5D}"/>
                </a:ext>
              </a:extLst>
            </p:cNvPr>
            <p:cNvSpPr/>
            <p:nvPr/>
          </p:nvSpPr>
          <p:spPr>
            <a:xfrm>
              <a:off x="767193" y="941783"/>
              <a:ext cx="21625" cy="21592"/>
            </a:xfrm>
            <a:custGeom>
              <a:avLst/>
              <a:gdLst/>
              <a:ahLst/>
              <a:cxnLst/>
              <a:rect l="0" t="0" r="0" b="0"/>
              <a:pathLst>
                <a:path w="21625" h="21592">
                  <a:moveTo>
                    <a:pt x="0" y="0"/>
                  </a:moveTo>
                  <a:lnTo>
                    <a:pt x="21625" y="0"/>
                  </a:lnTo>
                  <a:lnTo>
                    <a:pt x="21625"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5" name="Shape 1213">
              <a:extLst>
                <a:ext uri="{FF2B5EF4-FFF2-40B4-BE49-F238E27FC236}">
                  <a16:creationId xmlns:a16="http://schemas.microsoft.com/office/drawing/2014/main" id="{CB4D7D9B-5D51-40E0-9C40-B539EF9E3733}"/>
                </a:ext>
              </a:extLst>
            </p:cNvPr>
            <p:cNvSpPr/>
            <p:nvPr/>
          </p:nvSpPr>
          <p:spPr>
            <a:xfrm>
              <a:off x="767193" y="873504"/>
              <a:ext cx="21625" cy="26373"/>
            </a:xfrm>
            <a:custGeom>
              <a:avLst/>
              <a:gdLst/>
              <a:ahLst/>
              <a:cxnLst/>
              <a:rect l="0" t="0" r="0" b="0"/>
              <a:pathLst>
                <a:path w="21625" h="26373">
                  <a:moveTo>
                    <a:pt x="0" y="0"/>
                  </a:moveTo>
                  <a:lnTo>
                    <a:pt x="21625" y="4327"/>
                  </a:lnTo>
                  <a:lnTo>
                    <a:pt x="21625" y="26373"/>
                  </a:lnTo>
                  <a:lnTo>
                    <a:pt x="0" y="2204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6" name="Shape 1214">
              <a:extLst>
                <a:ext uri="{FF2B5EF4-FFF2-40B4-BE49-F238E27FC236}">
                  <a16:creationId xmlns:a16="http://schemas.microsoft.com/office/drawing/2014/main" id="{655E489A-CE24-4039-8AE6-E787F13E38CB}"/>
                </a:ext>
              </a:extLst>
            </p:cNvPr>
            <p:cNvSpPr/>
            <p:nvPr/>
          </p:nvSpPr>
          <p:spPr>
            <a:xfrm>
              <a:off x="767193" y="704140"/>
              <a:ext cx="21625" cy="156085"/>
            </a:xfrm>
            <a:custGeom>
              <a:avLst/>
              <a:gdLst/>
              <a:ahLst/>
              <a:cxnLst/>
              <a:rect l="0" t="0" r="0" b="0"/>
              <a:pathLst>
                <a:path w="21625" h="156085">
                  <a:moveTo>
                    <a:pt x="0" y="0"/>
                  </a:moveTo>
                  <a:lnTo>
                    <a:pt x="5418" y="0"/>
                  </a:lnTo>
                  <a:cubicBezTo>
                    <a:pt x="11387" y="0"/>
                    <a:pt x="16221" y="4834"/>
                    <a:pt x="16221" y="10801"/>
                  </a:cubicBezTo>
                  <a:lnTo>
                    <a:pt x="16221" y="23115"/>
                  </a:lnTo>
                  <a:lnTo>
                    <a:pt x="21625" y="25358"/>
                  </a:lnTo>
                  <a:lnTo>
                    <a:pt x="21625" y="51546"/>
                  </a:lnTo>
                  <a:lnTo>
                    <a:pt x="16224" y="46205"/>
                  </a:lnTo>
                  <a:lnTo>
                    <a:pt x="16224" y="83417"/>
                  </a:lnTo>
                  <a:lnTo>
                    <a:pt x="21625" y="78077"/>
                  </a:lnTo>
                  <a:lnTo>
                    <a:pt x="21625" y="104146"/>
                  </a:lnTo>
                  <a:lnTo>
                    <a:pt x="13608" y="107207"/>
                  </a:lnTo>
                  <a:cubicBezTo>
                    <a:pt x="13041" y="109449"/>
                    <a:pt x="12420" y="111664"/>
                    <a:pt x="11691" y="113850"/>
                  </a:cubicBezTo>
                  <a:lnTo>
                    <a:pt x="21625" y="125240"/>
                  </a:lnTo>
                  <a:lnTo>
                    <a:pt x="21625" y="156085"/>
                  </a:lnTo>
                  <a:lnTo>
                    <a:pt x="81" y="136535"/>
                  </a:lnTo>
                  <a:lnTo>
                    <a:pt x="0" y="1366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7" name="Shape 1215">
              <a:extLst>
                <a:ext uri="{FF2B5EF4-FFF2-40B4-BE49-F238E27FC236}">
                  <a16:creationId xmlns:a16="http://schemas.microsoft.com/office/drawing/2014/main" id="{7B310D36-72C0-499E-94A2-778B5AFCCA74}"/>
                </a:ext>
              </a:extLst>
            </p:cNvPr>
            <p:cNvSpPr/>
            <p:nvPr/>
          </p:nvSpPr>
          <p:spPr>
            <a:xfrm>
              <a:off x="767193" y="555157"/>
              <a:ext cx="21625" cy="128791"/>
            </a:xfrm>
            <a:custGeom>
              <a:avLst/>
              <a:gdLst/>
              <a:ahLst/>
              <a:cxnLst/>
              <a:rect l="0" t="0" r="0" b="0"/>
              <a:pathLst>
                <a:path w="21625" h="128791">
                  <a:moveTo>
                    <a:pt x="21625" y="0"/>
                  </a:moveTo>
                  <a:lnTo>
                    <a:pt x="21625" y="76462"/>
                  </a:lnTo>
                  <a:lnTo>
                    <a:pt x="16551" y="78861"/>
                  </a:lnTo>
                  <a:lnTo>
                    <a:pt x="21625" y="86611"/>
                  </a:lnTo>
                  <a:lnTo>
                    <a:pt x="21625" y="128791"/>
                  </a:lnTo>
                  <a:lnTo>
                    <a:pt x="10398" y="105470"/>
                  </a:lnTo>
                  <a:lnTo>
                    <a:pt x="0" y="94029"/>
                  </a:lnTo>
                  <a:lnTo>
                    <a:pt x="0" y="64051"/>
                  </a:lnTo>
                  <a:lnTo>
                    <a:pt x="16663" y="53848"/>
                  </a:lnTo>
                  <a:cubicBezTo>
                    <a:pt x="16501" y="53147"/>
                    <a:pt x="16231" y="52498"/>
                    <a:pt x="16231" y="51769"/>
                  </a:cubicBezTo>
                  <a:lnTo>
                    <a:pt x="16231" y="8562"/>
                  </a:lnTo>
                  <a:cubicBezTo>
                    <a:pt x="16231" y="5579"/>
                    <a:pt x="17440" y="2878"/>
                    <a:pt x="19394" y="924"/>
                  </a:cubicBezTo>
                  <a:lnTo>
                    <a:pt x="2162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8" name="Shape 28688">
              <a:extLst>
                <a:ext uri="{FF2B5EF4-FFF2-40B4-BE49-F238E27FC236}">
                  <a16:creationId xmlns:a16="http://schemas.microsoft.com/office/drawing/2014/main" id="{C986652F-1106-4E92-A9C7-05C56C012368}"/>
                </a:ext>
              </a:extLst>
            </p:cNvPr>
            <p:cNvSpPr/>
            <p:nvPr/>
          </p:nvSpPr>
          <p:spPr>
            <a:xfrm>
              <a:off x="767193" y="509714"/>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9" name="Shape 28689">
              <a:extLst>
                <a:ext uri="{FF2B5EF4-FFF2-40B4-BE49-F238E27FC236}">
                  <a16:creationId xmlns:a16="http://schemas.microsoft.com/office/drawing/2014/main" id="{CC92B6C8-97D5-4AE2-A991-453D4E7F30F2}"/>
                </a:ext>
              </a:extLst>
            </p:cNvPr>
            <p:cNvSpPr/>
            <p:nvPr/>
          </p:nvSpPr>
          <p:spPr>
            <a:xfrm>
              <a:off x="767193" y="466508"/>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0" name="Shape 1218">
              <a:extLst>
                <a:ext uri="{FF2B5EF4-FFF2-40B4-BE49-F238E27FC236}">
                  <a16:creationId xmlns:a16="http://schemas.microsoft.com/office/drawing/2014/main" id="{A9490A4C-8D94-4D96-94E1-6E7330E4C975}"/>
                </a:ext>
              </a:extLst>
            </p:cNvPr>
            <p:cNvSpPr/>
            <p:nvPr/>
          </p:nvSpPr>
          <p:spPr>
            <a:xfrm>
              <a:off x="783424" y="425540"/>
              <a:ext cx="5394" cy="17126"/>
            </a:xfrm>
            <a:custGeom>
              <a:avLst/>
              <a:gdLst/>
              <a:ahLst/>
              <a:cxnLst/>
              <a:rect l="0" t="0" r="0" b="0"/>
              <a:pathLst>
                <a:path w="5394" h="17126">
                  <a:moveTo>
                    <a:pt x="5394" y="0"/>
                  </a:moveTo>
                  <a:lnTo>
                    <a:pt x="5394" y="17126"/>
                  </a:lnTo>
                  <a:lnTo>
                    <a:pt x="3163" y="16202"/>
                  </a:lnTo>
                  <a:cubicBezTo>
                    <a:pt x="1208" y="14247"/>
                    <a:pt x="0" y="11547"/>
                    <a:pt x="0" y="8562"/>
                  </a:cubicBezTo>
                  <a:cubicBezTo>
                    <a:pt x="0" y="5578"/>
                    <a:pt x="1208" y="2878"/>
                    <a:pt x="3163" y="924"/>
                  </a:cubicBezTo>
                  <a:lnTo>
                    <a:pt x="539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1" name="Shape 1219">
              <a:extLst>
                <a:ext uri="{FF2B5EF4-FFF2-40B4-BE49-F238E27FC236}">
                  <a16:creationId xmlns:a16="http://schemas.microsoft.com/office/drawing/2014/main" id="{6A282A05-B65F-42B7-B511-0FA14D7FB76F}"/>
                </a:ext>
              </a:extLst>
            </p:cNvPr>
            <p:cNvSpPr/>
            <p:nvPr/>
          </p:nvSpPr>
          <p:spPr>
            <a:xfrm>
              <a:off x="767193" y="327548"/>
              <a:ext cx="21625" cy="34913"/>
            </a:xfrm>
            <a:custGeom>
              <a:avLst/>
              <a:gdLst/>
              <a:ahLst/>
              <a:cxnLst/>
              <a:rect l="0" t="0" r="0" b="0"/>
              <a:pathLst>
                <a:path w="21625" h="34913">
                  <a:moveTo>
                    <a:pt x="0" y="0"/>
                  </a:moveTo>
                  <a:lnTo>
                    <a:pt x="21625" y="10813"/>
                  </a:lnTo>
                  <a:lnTo>
                    <a:pt x="21625" y="34913"/>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2" name="Shape 28690">
              <a:extLst>
                <a:ext uri="{FF2B5EF4-FFF2-40B4-BE49-F238E27FC236}">
                  <a16:creationId xmlns:a16="http://schemas.microsoft.com/office/drawing/2014/main" id="{D9F92AD6-FE99-4BA3-AD09-1AECF4B21E5D}"/>
                </a:ext>
              </a:extLst>
            </p:cNvPr>
            <p:cNvSpPr/>
            <p:nvPr/>
          </p:nvSpPr>
          <p:spPr>
            <a:xfrm>
              <a:off x="788818" y="941783"/>
              <a:ext cx="48614" cy="21592"/>
            </a:xfrm>
            <a:custGeom>
              <a:avLst/>
              <a:gdLst/>
              <a:ahLst/>
              <a:cxnLst/>
              <a:rect l="0" t="0" r="0" b="0"/>
              <a:pathLst>
                <a:path w="48614" h="21592">
                  <a:moveTo>
                    <a:pt x="0" y="0"/>
                  </a:moveTo>
                  <a:lnTo>
                    <a:pt x="48614" y="0"/>
                  </a:lnTo>
                  <a:lnTo>
                    <a:pt x="4861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3" name="Shape 1221">
              <a:extLst>
                <a:ext uri="{FF2B5EF4-FFF2-40B4-BE49-F238E27FC236}">
                  <a16:creationId xmlns:a16="http://schemas.microsoft.com/office/drawing/2014/main" id="{B92EB96E-35C1-407E-AB26-46766B1E1165}"/>
                </a:ext>
              </a:extLst>
            </p:cNvPr>
            <p:cNvSpPr/>
            <p:nvPr/>
          </p:nvSpPr>
          <p:spPr>
            <a:xfrm>
              <a:off x="788818" y="829380"/>
              <a:ext cx="48614" cy="88839"/>
            </a:xfrm>
            <a:custGeom>
              <a:avLst/>
              <a:gdLst/>
              <a:ahLst/>
              <a:cxnLst/>
              <a:rect l="0" t="0" r="0" b="0"/>
              <a:pathLst>
                <a:path w="48614" h="88839">
                  <a:moveTo>
                    <a:pt x="0" y="0"/>
                  </a:moveTo>
                  <a:lnTo>
                    <a:pt x="13809" y="15833"/>
                  </a:lnTo>
                  <a:cubicBezTo>
                    <a:pt x="23943" y="22331"/>
                    <a:pt x="35919" y="25984"/>
                    <a:pt x="48610" y="25984"/>
                  </a:cubicBezTo>
                  <a:lnTo>
                    <a:pt x="48614" y="25983"/>
                  </a:lnTo>
                  <a:lnTo>
                    <a:pt x="48614" y="47589"/>
                  </a:lnTo>
                  <a:lnTo>
                    <a:pt x="27010" y="44672"/>
                  </a:lnTo>
                  <a:lnTo>
                    <a:pt x="27010" y="47589"/>
                  </a:lnTo>
                  <a:cubicBezTo>
                    <a:pt x="27010" y="49830"/>
                    <a:pt x="27470" y="52017"/>
                    <a:pt x="28144" y="54124"/>
                  </a:cubicBezTo>
                  <a:lnTo>
                    <a:pt x="28146" y="54123"/>
                  </a:lnTo>
                  <a:lnTo>
                    <a:pt x="48614" y="63428"/>
                  </a:lnTo>
                  <a:lnTo>
                    <a:pt x="48614" y="88839"/>
                  </a:lnTo>
                  <a:lnTo>
                    <a:pt x="40825" y="81993"/>
                  </a:lnTo>
                  <a:cubicBezTo>
                    <a:pt x="35475" y="78736"/>
                    <a:pt x="29560" y="76406"/>
                    <a:pt x="23336" y="75164"/>
                  </a:cubicBezTo>
                  <a:lnTo>
                    <a:pt x="0" y="70497"/>
                  </a:lnTo>
                  <a:lnTo>
                    <a:pt x="0" y="48451"/>
                  </a:lnTo>
                  <a:lnTo>
                    <a:pt x="5541" y="49560"/>
                  </a:lnTo>
                  <a:cubicBezTo>
                    <a:pt x="5514" y="48912"/>
                    <a:pt x="5406" y="48237"/>
                    <a:pt x="5406" y="47589"/>
                  </a:cubicBezTo>
                  <a:lnTo>
                    <a:pt x="5406" y="36788"/>
                  </a:lnTo>
                  <a:cubicBezTo>
                    <a:pt x="5406" y="36490"/>
                    <a:pt x="5568" y="36247"/>
                    <a:pt x="5596" y="35923"/>
                  </a:cubicBezTo>
                  <a:lnTo>
                    <a:pt x="0" y="3084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4" name="Shape 1222">
              <a:extLst>
                <a:ext uri="{FF2B5EF4-FFF2-40B4-BE49-F238E27FC236}">
                  <a16:creationId xmlns:a16="http://schemas.microsoft.com/office/drawing/2014/main" id="{46981320-CABF-4542-B32D-DDA677FC683F}"/>
                </a:ext>
              </a:extLst>
            </p:cNvPr>
            <p:cNvSpPr/>
            <p:nvPr/>
          </p:nvSpPr>
          <p:spPr>
            <a:xfrm>
              <a:off x="788818" y="641769"/>
              <a:ext cx="48614" cy="166517"/>
            </a:xfrm>
            <a:custGeom>
              <a:avLst/>
              <a:gdLst/>
              <a:ahLst/>
              <a:cxnLst/>
              <a:rect l="0" t="0" r="0" b="0"/>
              <a:pathLst>
                <a:path w="48614" h="166517">
                  <a:moveTo>
                    <a:pt x="0" y="0"/>
                  </a:moveTo>
                  <a:lnTo>
                    <a:pt x="17184" y="26252"/>
                  </a:lnTo>
                  <a:cubicBezTo>
                    <a:pt x="22626" y="38862"/>
                    <a:pt x="25941" y="52601"/>
                    <a:pt x="26684" y="67022"/>
                  </a:cubicBezTo>
                  <a:cubicBezTo>
                    <a:pt x="31112" y="63915"/>
                    <a:pt x="35272" y="60433"/>
                    <a:pt x="39106" y="56598"/>
                  </a:cubicBezTo>
                  <a:lnTo>
                    <a:pt x="40969" y="54735"/>
                  </a:lnTo>
                  <a:cubicBezTo>
                    <a:pt x="43088" y="52628"/>
                    <a:pt x="45850" y="51575"/>
                    <a:pt x="48608" y="51575"/>
                  </a:cubicBezTo>
                  <a:lnTo>
                    <a:pt x="48614" y="51578"/>
                  </a:lnTo>
                  <a:lnTo>
                    <a:pt x="48614" y="77280"/>
                  </a:lnTo>
                  <a:lnTo>
                    <a:pt x="48610" y="77278"/>
                  </a:lnTo>
                  <a:cubicBezTo>
                    <a:pt x="42048" y="83003"/>
                    <a:pt x="34704" y="87674"/>
                    <a:pt x="27008" y="91779"/>
                  </a:cubicBezTo>
                  <a:lnTo>
                    <a:pt x="27008" y="127182"/>
                  </a:lnTo>
                  <a:cubicBezTo>
                    <a:pt x="27008" y="142959"/>
                    <a:pt x="18501" y="156747"/>
                    <a:pt x="5851" y="164283"/>
                  </a:cubicBezTo>
                  <a:lnTo>
                    <a:pt x="0" y="166517"/>
                  </a:lnTo>
                  <a:lnTo>
                    <a:pt x="0" y="140448"/>
                  </a:lnTo>
                  <a:lnTo>
                    <a:pt x="2410" y="138065"/>
                  </a:lnTo>
                  <a:cubicBezTo>
                    <a:pt x="4307" y="134878"/>
                    <a:pt x="5401" y="131165"/>
                    <a:pt x="5401" y="127182"/>
                  </a:cubicBezTo>
                  <a:cubicBezTo>
                    <a:pt x="5401" y="123199"/>
                    <a:pt x="4307" y="119486"/>
                    <a:pt x="2410" y="116300"/>
                  </a:cubicBezTo>
                  <a:lnTo>
                    <a:pt x="0" y="113917"/>
                  </a:lnTo>
                  <a:lnTo>
                    <a:pt x="0" y="87729"/>
                  </a:lnTo>
                  <a:lnTo>
                    <a:pt x="5397" y="89969"/>
                  </a:lnTo>
                  <a:lnTo>
                    <a:pt x="5397" y="73172"/>
                  </a:lnTo>
                  <a:cubicBezTo>
                    <a:pt x="5397" y="63122"/>
                    <a:pt x="3864" y="53423"/>
                    <a:pt x="1020" y="44297"/>
                  </a:cubicBezTo>
                  <a:lnTo>
                    <a:pt x="0" y="4217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5" name="Shape 1223">
              <a:extLst>
                <a:ext uri="{FF2B5EF4-FFF2-40B4-BE49-F238E27FC236}">
                  <a16:creationId xmlns:a16="http://schemas.microsoft.com/office/drawing/2014/main" id="{63B24D32-7796-4B31-AC37-F549DC749A2B}"/>
                </a:ext>
              </a:extLst>
            </p:cNvPr>
            <p:cNvSpPr/>
            <p:nvPr/>
          </p:nvSpPr>
          <p:spPr>
            <a:xfrm>
              <a:off x="788818" y="552918"/>
              <a:ext cx="48614" cy="78701"/>
            </a:xfrm>
            <a:custGeom>
              <a:avLst/>
              <a:gdLst/>
              <a:ahLst/>
              <a:cxnLst/>
              <a:rect l="0" t="0" r="0" b="0"/>
              <a:pathLst>
                <a:path w="48614" h="78701">
                  <a:moveTo>
                    <a:pt x="5408" y="0"/>
                  </a:moveTo>
                  <a:lnTo>
                    <a:pt x="48614" y="0"/>
                  </a:lnTo>
                  <a:lnTo>
                    <a:pt x="48614" y="21608"/>
                  </a:lnTo>
                  <a:lnTo>
                    <a:pt x="16206" y="21608"/>
                  </a:lnTo>
                  <a:lnTo>
                    <a:pt x="16206" y="47775"/>
                  </a:lnTo>
                  <a:cubicBezTo>
                    <a:pt x="26684" y="44804"/>
                    <a:pt x="37567" y="43212"/>
                    <a:pt x="48610" y="43212"/>
                  </a:cubicBezTo>
                  <a:lnTo>
                    <a:pt x="48614" y="43212"/>
                  </a:lnTo>
                  <a:lnTo>
                    <a:pt x="48614" y="64816"/>
                  </a:lnTo>
                  <a:lnTo>
                    <a:pt x="48610" y="64816"/>
                  </a:lnTo>
                  <a:cubicBezTo>
                    <a:pt x="39010" y="64816"/>
                    <a:pt x="29545" y="66254"/>
                    <a:pt x="20502" y="69009"/>
                  </a:cubicBezTo>
                  <a:lnTo>
                    <a:pt x="0" y="78701"/>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6" name="Shape 28691">
              <a:extLst>
                <a:ext uri="{FF2B5EF4-FFF2-40B4-BE49-F238E27FC236}">
                  <a16:creationId xmlns:a16="http://schemas.microsoft.com/office/drawing/2014/main" id="{A19A0DFA-80F4-47A8-AC2B-CBF2B10CFC97}"/>
                </a:ext>
              </a:extLst>
            </p:cNvPr>
            <p:cNvSpPr/>
            <p:nvPr/>
          </p:nvSpPr>
          <p:spPr>
            <a:xfrm>
              <a:off x="788818" y="509714"/>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7" name="Shape 28692">
              <a:extLst>
                <a:ext uri="{FF2B5EF4-FFF2-40B4-BE49-F238E27FC236}">
                  <a16:creationId xmlns:a16="http://schemas.microsoft.com/office/drawing/2014/main" id="{9A24B47E-8396-4E1A-8B58-7CD329C9592A}"/>
                </a:ext>
              </a:extLst>
            </p:cNvPr>
            <p:cNvSpPr/>
            <p:nvPr/>
          </p:nvSpPr>
          <p:spPr>
            <a:xfrm>
              <a:off x="788818" y="466508"/>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8" name="Shape 1226">
              <a:extLst>
                <a:ext uri="{FF2B5EF4-FFF2-40B4-BE49-F238E27FC236}">
                  <a16:creationId xmlns:a16="http://schemas.microsoft.com/office/drawing/2014/main" id="{D8A4C17F-57BC-4EA9-939C-CCBD3779F1CE}"/>
                </a:ext>
              </a:extLst>
            </p:cNvPr>
            <p:cNvSpPr/>
            <p:nvPr/>
          </p:nvSpPr>
          <p:spPr>
            <a:xfrm>
              <a:off x="788818" y="423301"/>
              <a:ext cx="48614" cy="21604"/>
            </a:xfrm>
            <a:custGeom>
              <a:avLst/>
              <a:gdLst/>
              <a:ahLst/>
              <a:cxnLst/>
              <a:rect l="0" t="0" r="0" b="0"/>
              <a:pathLst>
                <a:path w="48614" h="21604">
                  <a:moveTo>
                    <a:pt x="5408" y="0"/>
                  </a:moveTo>
                  <a:lnTo>
                    <a:pt x="48614" y="0"/>
                  </a:lnTo>
                  <a:lnTo>
                    <a:pt x="48614" y="21604"/>
                  </a:lnTo>
                  <a:lnTo>
                    <a:pt x="5408" y="21604"/>
                  </a:lnTo>
                  <a:lnTo>
                    <a:pt x="0" y="19365"/>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9" name="Shape 1227">
              <a:extLst>
                <a:ext uri="{FF2B5EF4-FFF2-40B4-BE49-F238E27FC236}">
                  <a16:creationId xmlns:a16="http://schemas.microsoft.com/office/drawing/2014/main" id="{BB53BC90-0AB8-4DA1-9627-EE3C74867CBC}"/>
                </a:ext>
              </a:extLst>
            </p:cNvPr>
            <p:cNvSpPr/>
            <p:nvPr/>
          </p:nvSpPr>
          <p:spPr>
            <a:xfrm>
              <a:off x="788818" y="338360"/>
              <a:ext cx="48614" cy="48406"/>
            </a:xfrm>
            <a:custGeom>
              <a:avLst/>
              <a:gdLst/>
              <a:ahLst/>
              <a:cxnLst/>
              <a:rect l="0" t="0" r="0" b="0"/>
              <a:pathLst>
                <a:path w="48614" h="48406">
                  <a:moveTo>
                    <a:pt x="0" y="0"/>
                  </a:moveTo>
                  <a:lnTo>
                    <a:pt x="48614" y="24307"/>
                  </a:lnTo>
                  <a:lnTo>
                    <a:pt x="48614" y="48406"/>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9" name="Shape 1228">
              <a:extLst>
                <a:ext uri="{FF2B5EF4-FFF2-40B4-BE49-F238E27FC236}">
                  <a16:creationId xmlns:a16="http://schemas.microsoft.com/office/drawing/2014/main" id="{4F1CB03A-69B9-48EB-A947-ED4850AE92EA}"/>
                </a:ext>
              </a:extLst>
            </p:cNvPr>
            <p:cNvSpPr/>
            <p:nvPr/>
          </p:nvSpPr>
          <p:spPr>
            <a:xfrm>
              <a:off x="837431" y="693346"/>
              <a:ext cx="92950" cy="270029"/>
            </a:xfrm>
            <a:custGeom>
              <a:avLst/>
              <a:gdLst/>
              <a:ahLst/>
              <a:cxnLst/>
              <a:rect l="0" t="0" r="0" b="0"/>
              <a:pathLst>
                <a:path w="92950" h="270029">
                  <a:moveTo>
                    <a:pt x="0" y="0"/>
                  </a:moveTo>
                  <a:lnTo>
                    <a:pt x="7613" y="3157"/>
                  </a:lnTo>
                  <a:lnTo>
                    <a:pt x="9476" y="4993"/>
                  </a:lnTo>
                  <a:cubicBezTo>
                    <a:pt x="27163" y="22681"/>
                    <a:pt x="50630" y="32402"/>
                    <a:pt x="75609" y="32402"/>
                  </a:cubicBezTo>
                  <a:lnTo>
                    <a:pt x="92950" y="37214"/>
                  </a:lnTo>
                  <a:lnTo>
                    <a:pt x="92950" y="63475"/>
                  </a:lnTo>
                  <a:lnTo>
                    <a:pt x="86408" y="57025"/>
                  </a:lnTo>
                  <a:lnTo>
                    <a:pt x="86408" y="94211"/>
                  </a:lnTo>
                  <a:lnTo>
                    <a:pt x="92950" y="87741"/>
                  </a:lnTo>
                  <a:lnTo>
                    <a:pt x="92950" y="114246"/>
                  </a:lnTo>
                  <a:lnTo>
                    <a:pt x="83755" y="118003"/>
                  </a:lnTo>
                  <a:cubicBezTo>
                    <a:pt x="78057" y="141037"/>
                    <a:pt x="63097" y="160454"/>
                    <a:pt x="43032" y="172039"/>
                  </a:cubicBezTo>
                  <a:cubicBezTo>
                    <a:pt x="43060" y="172308"/>
                    <a:pt x="43194" y="172552"/>
                    <a:pt x="43194" y="172821"/>
                  </a:cubicBezTo>
                  <a:lnTo>
                    <a:pt x="43194" y="174766"/>
                  </a:lnTo>
                  <a:lnTo>
                    <a:pt x="92694" y="184677"/>
                  </a:lnTo>
                  <a:lnTo>
                    <a:pt x="92950" y="184617"/>
                  </a:lnTo>
                  <a:lnTo>
                    <a:pt x="92950" y="206734"/>
                  </a:lnTo>
                  <a:lnTo>
                    <a:pt x="41129" y="196373"/>
                  </a:lnTo>
                  <a:cubicBezTo>
                    <a:pt x="38294" y="205501"/>
                    <a:pt x="32488" y="213358"/>
                    <a:pt x="24738" y="218841"/>
                  </a:cubicBezTo>
                  <a:lnTo>
                    <a:pt x="48394" y="248437"/>
                  </a:lnTo>
                  <a:lnTo>
                    <a:pt x="92950" y="248437"/>
                  </a:lnTo>
                  <a:lnTo>
                    <a:pt x="92950" y="270029"/>
                  </a:lnTo>
                  <a:lnTo>
                    <a:pt x="0" y="270029"/>
                  </a:lnTo>
                  <a:lnTo>
                    <a:pt x="0" y="248437"/>
                  </a:lnTo>
                  <a:lnTo>
                    <a:pt x="20737" y="248437"/>
                  </a:lnTo>
                  <a:lnTo>
                    <a:pt x="6317" y="230425"/>
                  </a:lnTo>
                  <a:lnTo>
                    <a:pt x="0" y="224872"/>
                  </a:lnTo>
                  <a:lnTo>
                    <a:pt x="0" y="199462"/>
                  </a:lnTo>
                  <a:lnTo>
                    <a:pt x="8642" y="203390"/>
                  </a:lnTo>
                  <a:cubicBezTo>
                    <a:pt x="16338" y="199986"/>
                    <a:pt x="21603" y="192290"/>
                    <a:pt x="21603" y="183623"/>
                  </a:cubicBezTo>
                  <a:lnTo>
                    <a:pt x="21603" y="180787"/>
                  </a:lnTo>
                  <a:cubicBezTo>
                    <a:pt x="14691" y="182570"/>
                    <a:pt x="7480" y="183623"/>
                    <a:pt x="1" y="183623"/>
                  </a:cubicBezTo>
                  <a:lnTo>
                    <a:pt x="0" y="183623"/>
                  </a:lnTo>
                  <a:lnTo>
                    <a:pt x="0" y="162017"/>
                  </a:lnTo>
                  <a:lnTo>
                    <a:pt x="25207" y="156919"/>
                  </a:lnTo>
                  <a:cubicBezTo>
                    <a:pt x="48463" y="147071"/>
                    <a:pt x="64807" y="124022"/>
                    <a:pt x="64807" y="97207"/>
                  </a:cubicBezTo>
                  <a:lnTo>
                    <a:pt x="64807" y="53515"/>
                  </a:lnTo>
                  <a:cubicBezTo>
                    <a:pt x="52777" y="52407"/>
                    <a:pt x="41138" y="49444"/>
                    <a:pt x="30225" y="44762"/>
                  </a:cubicBezTo>
                  <a:lnTo>
                    <a:pt x="0" y="257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6" name="Shape 1229">
              <a:extLst>
                <a:ext uri="{FF2B5EF4-FFF2-40B4-BE49-F238E27FC236}">
                  <a16:creationId xmlns:a16="http://schemas.microsoft.com/office/drawing/2014/main" id="{3A9528B9-57F1-4F9B-8E69-4CD59CFEA985}"/>
                </a:ext>
              </a:extLst>
            </p:cNvPr>
            <p:cNvSpPr/>
            <p:nvPr/>
          </p:nvSpPr>
          <p:spPr>
            <a:xfrm>
              <a:off x="837431" y="466508"/>
              <a:ext cx="92950" cy="209812"/>
            </a:xfrm>
            <a:custGeom>
              <a:avLst/>
              <a:gdLst/>
              <a:ahLst/>
              <a:cxnLst/>
              <a:rect l="0" t="0" r="0" b="0"/>
              <a:pathLst>
                <a:path w="92950" h="209812">
                  <a:moveTo>
                    <a:pt x="0" y="0"/>
                  </a:moveTo>
                  <a:lnTo>
                    <a:pt x="92950" y="0"/>
                  </a:lnTo>
                  <a:lnTo>
                    <a:pt x="92950" y="64808"/>
                  </a:lnTo>
                  <a:lnTo>
                    <a:pt x="75600" y="64808"/>
                  </a:lnTo>
                  <a:lnTo>
                    <a:pt x="75600" y="165158"/>
                  </a:lnTo>
                  <a:lnTo>
                    <a:pt x="92950" y="175125"/>
                  </a:lnTo>
                  <a:lnTo>
                    <a:pt x="92950" y="209812"/>
                  </a:lnTo>
                  <a:lnTo>
                    <a:pt x="87439" y="199703"/>
                  </a:lnTo>
                  <a:cubicBezTo>
                    <a:pt x="81266" y="191794"/>
                    <a:pt x="72516" y="185900"/>
                    <a:pt x="62214" y="183335"/>
                  </a:cubicBezTo>
                  <a:cubicBezTo>
                    <a:pt x="61917" y="183254"/>
                    <a:pt x="61674" y="183065"/>
                    <a:pt x="61404" y="182957"/>
                  </a:cubicBezTo>
                  <a:cubicBezTo>
                    <a:pt x="60809" y="182742"/>
                    <a:pt x="60243" y="182471"/>
                    <a:pt x="59703" y="182174"/>
                  </a:cubicBezTo>
                  <a:cubicBezTo>
                    <a:pt x="59054" y="181823"/>
                    <a:pt x="58461" y="181445"/>
                    <a:pt x="57920" y="180985"/>
                  </a:cubicBezTo>
                  <a:cubicBezTo>
                    <a:pt x="57435" y="180581"/>
                    <a:pt x="57002" y="180122"/>
                    <a:pt x="56597" y="179635"/>
                  </a:cubicBezTo>
                  <a:cubicBezTo>
                    <a:pt x="56354" y="179338"/>
                    <a:pt x="56030" y="179150"/>
                    <a:pt x="55814" y="178825"/>
                  </a:cubicBezTo>
                  <a:cubicBezTo>
                    <a:pt x="44311" y="161542"/>
                    <a:pt x="25030" y="151226"/>
                    <a:pt x="4264" y="151226"/>
                  </a:cubicBezTo>
                  <a:lnTo>
                    <a:pt x="0" y="151226"/>
                  </a:lnTo>
                  <a:lnTo>
                    <a:pt x="0" y="129622"/>
                  </a:lnTo>
                  <a:lnTo>
                    <a:pt x="4264" y="129622"/>
                  </a:lnTo>
                  <a:cubicBezTo>
                    <a:pt x="6451" y="129622"/>
                    <a:pt x="8639" y="129838"/>
                    <a:pt x="10799" y="129999"/>
                  </a:cubicBezTo>
                  <a:lnTo>
                    <a:pt x="10799" y="108019"/>
                  </a:lnTo>
                  <a:lnTo>
                    <a:pt x="0" y="108019"/>
                  </a:lnTo>
                  <a:lnTo>
                    <a:pt x="0" y="86411"/>
                  </a:lnTo>
                  <a:lnTo>
                    <a:pt x="21604" y="86411"/>
                  </a:lnTo>
                  <a:cubicBezTo>
                    <a:pt x="27572" y="86411"/>
                    <a:pt x="32406" y="91244"/>
                    <a:pt x="32406" y="97212"/>
                  </a:cubicBezTo>
                  <a:lnTo>
                    <a:pt x="32406" y="134532"/>
                  </a:lnTo>
                  <a:cubicBezTo>
                    <a:pt x="40155" y="137285"/>
                    <a:pt x="47393" y="141282"/>
                    <a:pt x="54009" y="146197"/>
                  </a:cubicBezTo>
                  <a:lnTo>
                    <a:pt x="54009" y="64810"/>
                  </a:lnTo>
                  <a:lnTo>
                    <a:pt x="0" y="64810"/>
                  </a:lnTo>
                  <a:lnTo>
                    <a:pt x="0" y="43207"/>
                  </a:lnTo>
                  <a:lnTo>
                    <a:pt x="86414" y="43207"/>
                  </a:lnTo>
                  <a:lnTo>
                    <a:pt x="8641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7" name="Shape 1230">
              <a:extLst>
                <a:ext uri="{FF2B5EF4-FFF2-40B4-BE49-F238E27FC236}">
                  <a16:creationId xmlns:a16="http://schemas.microsoft.com/office/drawing/2014/main" id="{201FA7C3-CF62-455F-8C7B-CB90A11BB847}"/>
                </a:ext>
              </a:extLst>
            </p:cNvPr>
            <p:cNvSpPr/>
            <p:nvPr/>
          </p:nvSpPr>
          <p:spPr>
            <a:xfrm>
              <a:off x="837431" y="362667"/>
              <a:ext cx="92950" cy="82238"/>
            </a:xfrm>
            <a:custGeom>
              <a:avLst/>
              <a:gdLst/>
              <a:ahLst/>
              <a:cxnLst/>
              <a:rect l="0" t="0" r="0" b="0"/>
              <a:pathLst>
                <a:path w="92950" h="82238">
                  <a:moveTo>
                    <a:pt x="0" y="0"/>
                  </a:moveTo>
                  <a:lnTo>
                    <a:pt x="92950" y="46475"/>
                  </a:lnTo>
                  <a:lnTo>
                    <a:pt x="92950" y="82238"/>
                  </a:lnTo>
                  <a:lnTo>
                    <a:pt x="0" y="82238"/>
                  </a:lnTo>
                  <a:lnTo>
                    <a:pt x="0" y="60634"/>
                  </a:lnTo>
                  <a:lnTo>
                    <a:pt x="73071" y="60634"/>
                  </a:lnTo>
                  <a:lnTo>
                    <a:pt x="0" y="2409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8" name="Shape 1231">
              <a:extLst>
                <a:ext uri="{FF2B5EF4-FFF2-40B4-BE49-F238E27FC236}">
                  <a16:creationId xmlns:a16="http://schemas.microsoft.com/office/drawing/2014/main" id="{0DD2E6CF-2C1E-44E9-9F19-D4BB2505F8F9}"/>
                </a:ext>
              </a:extLst>
            </p:cNvPr>
            <p:cNvSpPr/>
            <p:nvPr/>
          </p:nvSpPr>
          <p:spPr>
            <a:xfrm>
              <a:off x="930381" y="641632"/>
              <a:ext cx="102197" cy="321743"/>
            </a:xfrm>
            <a:custGeom>
              <a:avLst/>
              <a:gdLst/>
              <a:ahLst/>
              <a:cxnLst/>
              <a:rect l="0" t="0" r="0" b="0"/>
              <a:pathLst>
                <a:path w="102197" h="321743">
                  <a:moveTo>
                    <a:pt x="0" y="0"/>
                  </a:moveTo>
                  <a:lnTo>
                    <a:pt x="269" y="155"/>
                  </a:lnTo>
                  <a:cubicBezTo>
                    <a:pt x="16044" y="12670"/>
                    <a:pt x="25857" y="31850"/>
                    <a:pt x="25857" y="53035"/>
                  </a:cubicBezTo>
                  <a:lnTo>
                    <a:pt x="25857" y="143823"/>
                  </a:lnTo>
                  <a:cubicBezTo>
                    <a:pt x="25857" y="169504"/>
                    <a:pt x="40115" y="192592"/>
                    <a:pt x="63067" y="204069"/>
                  </a:cubicBezTo>
                  <a:cubicBezTo>
                    <a:pt x="65849" y="205447"/>
                    <a:pt x="67875" y="207958"/>
                    <a:pt x="68685" y="210955"/>
                  </a:cubicBezTo>
                  <a:cubicBezTo>
                    <a:pt x="69468" y="213952"/>
                    <a:pt x="68955" y="217139"/>
                    <a:pt x="67227" y="219732"/>
                  </a:cubicBezTo>
                  <a:cubicBezTo>
                    <a:pt x="66606" y="220677"/>
                    <a:pt x="56695" y="235258"/>
                    <a:pt x="39979" y="245871"/>
                  </a:cubicBezTo>
                  <a:cubicBezTo>
                    <a:pt x="51889" y="250706"/>
                    <a:pt x="62501" y="258456"/>
                    <a:pt x="70629" y="268609"/>
                  </a:cubicBezTo>
                  <a:lnTo>
                    <a:pt x="99091" y="304200"/>
                  </a:lnTo>
                  <a:lnTo>
                    <a:pt x="99091" y="304191"/>
                  </a:lnTo>
                  <a:cubicBezTo>
                    <a:pt x="101684" y="307432"/>
                    <a:pt x="102197" y="311887"/>
                    <a:pt x="100388" y="315613"/>
                  </a:cubicBezTo>
                  <a:cubicBezTo>
                    <a:pt x="98606" y="319368"/>
                    <a:pt x="94825" y="321743"/>
                    <a:pt x="90667" y="321743"/>
                  </a:cubicBezTo>
                  <a:lnTo>
                    <a:pt x="0" y="321743"/>
                  </a:lnTo>
                  <a:lnTo>
                    <a:pt x="0" y="300151"/>
                  </a:lnTo>
                  <a:lnTo>
                    <a:pt x="68212" y="300151"/>
                  </a:lnTo>
                  <a:lnTo>
                    <a:pt x="53793" y="282112"/>
                  </a:lnTo>
                  <a:cubicBezTo>
                    <a:pt x="45853" y="272202"/>
                    <a:pt x="34646" y="265370"/>
                    <a:pt x="22198" y="262885"/>
                  </a:cubicBezTo>
                  <a:lnTo>
                    <a:pt x="0" y="258448"/>
                  </a:lnTo>
                  <a:lnTo>
                    <a:pt x="0" y="236331"/>
                  </a:lnTo>
                  <a:lnTo>
                    <a:pt x="4254" y="235337"/>
                  </a:lnTo>
                  <a:cubicBezTo>
                    <a:pt x="20618" y="235337"/>
                    <a:pt x="34066" y="224590"/>
                    <a:pt x="41897" y="216515"/>
                  </a:cubicBezTo>
                  <a:cubicBezTo>
                    <a:pt x="23723" y="203743"/>
                    <a:pt x="11246" y="184812"/>
                    <a:pt x="6467" y="163317"/>
                  </a:cubicBezTo>
                  <a:lnTo>
                    <a:pt x="0" y="165960"/>
                  </a:lnTo>
                  <a:lnTo>
                    <a:pt x="0" y="139455"/>
                  </a:lnTo>
                  <a:lnTo>
                    <a:pt x="1268" y="138201"/>
                  </a:lnTo>
                  <a:cubicBezTo>
                    <a:pt x="3165" y="135015"/>
                    <a:pt x="4259" y="131301"/>
                    <a:pt x="4259" y="127318"/>
                  </a:cubicBezTo>
                  <a:cubicBezTo>
                    <a:pt x="4259" y="123335"/>
                    <a:pt x="3165" y="119622"/>
                    <a:pt x="1268" y="116440"/>
                  </a:cubicBezTo>
                  <a:lnTo>
                    <a:pt x="0" y="115189"/>
                  </a:lnTo>
                  <a:lnTo>
                    <a:pt x="0" y="88928"/>
                  </a:lnTo>
                  <a:lnTo>
                    <a:pt x="4263" y="90111"/>
                  </a:lnTo>
                  <a:lnTo>
                    <a:pt x="4263" y="53035"/>
                  </a:lnTo>
                  <a:lnTo>
                    <a:pt x="4262" y="53037"/>
                  </a:lnTo>
                  <a:cubicBezTo>
                    <a:pt x="4262" y="47724"/>
                    <a:pt x="3362" y="42586"/>
                    <a:pt x="1691" y="37788"/>
                  </a:cubicBezTo>
                  <a:lnTo>
                    <a:pt x="0" y="34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9" name="Shape 1232">
              <a:extLst>
                <a:ext uri="{FF2B5EF4-FFF2-40B4-BE49-F238E27FC236}">
                  <a16:creationId xmlns:a16="http://schemas.microsoft.com/office/drawing/2014/main" id="{0029C657-6A9D-4939-8F06-AE83E9012573}"/>
                </a:ext>
              </a:extLst>
            </p:cNvPr>
            <p:cNvSpPr/>
            <p:nvPr/>
          </p:nvSpPr>
          <p:spPr>
            <a:xfrm>
              <a:off x="930381" y="409142"/>
              <a:ext cx="36658" cy="122174"/>
            </a:xfrm>
            <a:custGeom>
              <a:avLst/>
              <a:gdLst/>
              <a:ahLst/>
              <a:cxnLst/>
              <a:rect l="0" t="0" r="0" b="0"/>
              <a:pathLst>
                <a:path w="36658" h="122174">
                  <a:moveTo>
                    <a:pt x="0" y="0"/>
                  </a:moveTo>
                  <a:lnTo>
                    <a:pt x="30690" y="15345"/>
                  </a:lnTo>
                  <a:cubicBezTo>
                    <a:pt x="31688" y="15858"/>
                    <a:pt x="32553" y="16506"/>
                    <a:pt x="33337" y="17263"/>
                  </a:cubicBezTo>
                  <a:cubicBezTo>
                    <a:pt x="33525" y="17424"/>
                    <a:pt x="33633" y="17613"/>
                    <a:pt x="33795" y="17803"/>
                  </a:cubicBezTo>
                  <a:cubicBezTo>
                    <a:pt x="34471" y="18532"/>
                    <a:pt x="35037" y="19368"/>
                    <a:pt x="35469" y="20287"/>
                  </a:cubicBezTo>
                  <a:cubicBezTo>
                    <a:pt x="35632" y="20584"/>
                    <a:pt x="35794" y="20908"/>
                    <a:pt x="35902" y="21232"/>
                  </a:cubicBezTo>
                  <a:cubicBezTo>
                    <a:pt x="36334" y="22420"/>
                    <a:pt x="36658" y="23662"/>
                    <a:pt x="36658" y="24959"/>
                  </a:cubicBezTo>
                  <a:lnTo>
                    <a:pt x="36658" y="68166"/>
                  </a:lnTo>
                  <a:cubicBezTo>
                    <a:pt x="36658" y="74133"/>
                    <a:pt x="31824" y="78967"/>
                    <a:pt x="25857" y="78967"/>
                  </a:cubicBezTo>
                  <a:lnTo>
                    <a:pt x="15054" y="78967"/>
                  </a:lnTo>
                  <a:lnTo>
                    <a:pt x="15054" y="111373"/>
                  </a:lnTo>
                  <a:cubicBezTo>
                    <a:pt x="15054" y="117340"/>
                    <a:pt x="10220" y="122174"/>
                    <a:pt x="4253" y="122174"/>
                  </a:cubicBezTo>
                  <a:lnTo>
                    <a:pt x="0" y="122174"/>
                  </a:lnTo>
                  <a:lnTo>
                    <a:pt x="0" y="57366"/>
                  </a:lnTo>
                  <a:lnTo>
                    <a:pt x="15068" y="57366"/>
                  </a:lnTo>
                  <a:lnTo>
                    <a:pt x="15068" y="35763"/>
                  </a:lnTo>
                  <a:lnTo>
                    <a:pt x="0" y="3576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200" name="Group 199">
            <a:extLst>
              <a:ext uri="{FF2B5EF4-FFF2-40B4-BE49-F238E27FC236}">
                <a16:creationId xmlns:a16="http://schemas.microsoft.com/office/drawing/2014/main" id="{B01B4DCC-F6C3-4BCB-9EC0-5FE71DA65D46}"/>
              </a:ext>
            </a:extLst>
          </p:cNvPr>
          <p:cNvGrpSpPr/>
          <p:nvPr/>
        </p:nvGrpSpPr>
        <p:grpSpPr>
          <a:xfrm>
            <a:off x="6865190" y="840737"/>
            <a:ext cx="713444" cy="689883"/>
            <a:chOff x="0" y="0"/>
            <a:chExt cx="1393991" cy="1331996"/>
          </a:xfrm>
        </p:grpSpPr>
        <p:sp>
          <p:nvSpPr>
            <p:cNvPr id="201" name="Shape 583">
              <a:extLst>
                <a:ext uri="{FF2B5EF4-FFF2-40B4-BE49-F238E27FC236}">
                  <a16:creationId xmlns:a16="http://schemas.microsoft.com/office/drawing/2014/main" id="{2C4A0BAA-3C67-49C4-9D44-08B7BFF6CA06}"/>
                </a:ext>
              </a:extLst>
            </p:cNvPr>
            <p:cNvSpPr/>
            <p:nvPr/>
          </p:nvSpPr>
          <p:spPr>
            <a:xfrm>
              <a:off x="0" y="0"/>
              <a:ext cx="1393991" cy="1331996"/>
            </a:xfrm>
            <a:custGeom>
              <a:avLst/>
              <a:gdLst/>
              <a:ahLst/>
              <a:cxnLst/>
              <a:rect l="0" t="0" r="0" b="0"/>
              <a:pathLst>
                <a:path w="1393991" h="1331996">
                  <a:moveTo>
                    <a:pt x="696995" y="0"/>
                  </a:moveTo>
                  <a:cubicBezTo>
                    <a:pt x="859506" y="0"/>
                    <a:pt x="1022016" y="61996"/>
                    <a:pt x="1146009" y="185988"/>
                  </a:cubicBezTo>
                  <a:cubicBezTo>
                    <a:pt x="1393991" y="433971"/>
                    <a:pt x="1393991" y="836030"/>
                    <a:pt x="1146009" y="1084013"/>
                  </a:cubicBezTo>
                  <a:cubicBezTo>
                    <a:pt x="898025" y="1331996"/>
                    <a:pt x="495965" y="1331996"/>
                    <a:pt x="247983" y="1084013"/>
                  </a:cubicBezTo>
                  <a:cubicBezTo>
                    <a:pt x="0" y="836030"/>
                    <a:pt x="0" y="433971"/>
                    <a:pt x="247983" y="185988"/>
                  </a:cubicBezTo>
                  <a:cubicBezTo>
                    <a:pt x="371974" y="61996"/>
                    <a:pt x="534485" y="0"/>
                    <a:pt x="696995"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02" name="Shape 584">
              <a:extLst>
                <a:ext uri="{FF2B5EF4-FFF2-40B4-BE49-F238E27FC236}">
                  <a16:creationId xmlns:a16="http://schemas.microsoft.com/office/drawing/2014/main" id="{8531F04E-789C-4FC5-B280-4947B5DBE0FA}"/>
                </a:ext>
              </a:extLst>
            </p:cNvPr>
            <p:cNvSpPr/>
            <p:nvPr/>
          </p:nvSpPr>
          <p:spPr>
            <a:xfrm>
              <a:off x="786836" y="620421"/>
              <a:ext cx="18160" cy="27668"/>
            </a:xfrm>
            <a:custGeom>
              <a:avLst/>
              <a:gdLst/>
              <a:ahLst/>
              <a:cxnLst/>
              <a:rect l="0" t="0" r="0" b="0"/>
              <a:pathLst>
                <a:path w="18160" h="27668">
                  <a:moveTo>
                    <a:pt x="18160" y="27668"/>
                  </a:moveTo>
                  <a:cubicBezTo>
                    <a:pt x="12496" y="16478"/>
                    <a:pt x="6523" y="7517"/>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3" name="Shape 585">
              <a:extLst>
                <a:ext uri="{FF2B5EF4-FFF2-40B4-BE49-F238E27FC236}">
                  <a16:creationId xmlns:a16="http://schemas.microsoft.com/office/drawing/2014/main" id="{F075BAFF-39D2-42ED-BB3F-DFDAAFF74470}"/>
                </a:ext>
              </a:extLst>
            </p:cNvPr>
            <p:cNvSpPr/>
            <p:nvPr/>
          </p:nvSpPr>
          <p:spPr>
            <a:xfrm>
              <a:off x="596207" y="281939"/>
              <a:ext cx="495395" cy="488431"/>
            </a:xfrm>
            <a:custGeom>
              <a:avLst/>
              <a:gdLst/>
              <a:ahLst/>
              <a:cxnLst/>
              <a:rect l="0" t="0" r="0" b="0"/>
              <a:pathLst>
                <a:path w="495395" h="488431">
                  <a:moveTo>
                    <a:pt x="245208" y="0"/>
                  </a:moveTo>
                  <a:cubicBezTo>
                    <a:pt x="317711" y="0"/>
                    <a:pt x="386021" y="31685"/>
                    <a:pt x="432642" y="86920"/>
                  </a:cubicBezTo>
                  <a:cubicBezTo>
                    <a:pt x="475038" y="137005"/>
                    <a:pt x="495395" y="200586"/>
                    <a:pt x="490006" y="265943"/>
                  </a:cubicBezTo>
                  <a:lnTo>
                    <a:pt x="490007" y="265944"/>
                  </a:lnTo>
                  <a:cubicBezTo>
                    <a:pt x="484618" y="331306"/>
                    <a:pt x="454030" y="390657"/>
                    <a:pt x="404014" y="432990"/>
                  </a:cubicBezTo>
                  <a:cubicBezTo>
                    <a:pt x="369205" y="462478"/>
                    <a:pt x="326981" y="481598"/>
                    <a:pt x="282350" y="488431"/>
                  </a:cubicBezTo>
                  <a:lnTo>
                    <a:pt x="282419" y="488328"/>
                  </a:lnTo>
                  <a:lnTo>
                    <a:pt x="282522" y="487778"/>
                  </a:lnTo>
                  <a:cubicBezTo>
                    <a:pt x="283792" y="481531"/>
                    <a:pt x="285886" y="471198"/>
                    <a:pt x="286402" y="459628"/>
                  </a:cubicBezTo>
                  <a:cubicBezTo>
                    <a:pt x="322927" y="452625"/>
                    <a:pt x="357426" y="436216"/>
                    <a:pt x="386130" y="411878"/>
                  </a:cubicBezTo>
                  <a:cubicBezTo>
                    <a:pt x="410194" y="391555"/>
                    <a:pt x="429040" y="366633"/>
                    <a:pt x="442153" y="338963"/>
                  </a:cubicBezTo>
                  <a:cubicBezTo>
                    <a:pt x="433846" y="337727"/>
                    <a:pt x="427736" y="334397"/>
                    <a:pt x="423582" y="330793"/>
                  </a:cubicBezTo>
                  <a:cubicBezTo>
                    <a:pt x="402847" y="312839"/>
                    <a:pt x="407688" y="276828"/>
                    <a:pt x="409782" y="266186"/>
                  </a:cubicBezTo>
                  <a:cubicBezTo>
                    <a:pt x="411704" y="256230"/>
                    <a:pt x="409370" y="251700"/>
                    <a:pt x="403534" y="240749"/>
                  </a:cubicBezTo>
                  <a:cubicBezTo>
                    <a:pt x="399964" y="233814"/>
                    <a:pt x="395363" y="224992"/>
                    <a:pt x="391209" y="212771"/>
                  </a:cubicBezTo>
                  <a:cubicBezTo>
                    <a:pt x="378955" y="176004"/>
                    <a:pt x="397218" y="153897"/>
                    <a:pt x="418192" y="145452"/>
                  </a:cubicBezTo>
                  <a:cubicBezTo>
                    <a:pt x="422758" y="143632"/>
                    <a:pt x="429040" y="141298"/>
                    <a:pt x="435906" y="140062"/>
                  </a:cubicBezTo>
                  <a:cubicBezTo>
                    <a:pt x="429040" y="127738"/>
                    <a:pt x="420870" y="115962"/>
                    <a:pt x="411566" y="104909"/>
                  </a:cubicBezTo>
                  <a:cubicBezTo>
                    <a:pt x="409782" y="102815"/>
                    <a:pt x="407825" y="101064"/>
                    <a:pt x="406178" y="99074"/>
                  </a:cubicBezTo>
                  <a:cubicBezTo>
                    <a:pt x="401062" y="112221"/>
                    <a:pt x="390696" y="125782"/>
                    <a:pt x="371642" y="135736"/>
                  </a:cubicBezTo>
                  <a:cubicBezTo>
                    <a:pt x="328011" y="158153"/>
                    <a:pt x="328320" y="180981"/>
                    <a:pt x="328766" y="209886"/>
                  </a:cubicBezTo>
                  <a:lnTo>
                    <a:pt x="328766" y="217370"/>
                  </a:lnTo>
                  <a:cubicBezTo>
                    <a:pt x="328766" y="228802"/>
                    <a:pt x="328766" y="244696"/>
                    <a:pt x="326947" y="261174"/>
                  </a:cubicBezTo>
                  <a:cubicBezTo>
                    <a:pt x="316098" y="247064"/>
                    <a:pt x="300548" y="236972"/>
                    <a:pt x="282834" y="232715"/>
                  </a:cubicBezTo>
                  <a:cubicBezTo>
                    <a:pt x="276690" y="231273"/>
                    <a:pt x="270477" y="230553"/>
                    <a:pt x="264332" y="230553"/>
                  </a:cubicBezTo>
                  <a:cubicBezTo>
                    <a:pt x="249741" y="230553"/>
                    <a:pt x="235358" y="234672"/>
                    <a:pt x="222896" y="242430"/>
                  </a:cubicBezTo>
                  <a:cubicBezTo>
                    <a:pt x="218880" y="244834"/>
                    <a:pt x="215070" y="247717"/>
                    <a:pt x="211637" y="250773"/>
                  </a:cubicBezTo>
                  <a:cubicBezTo>
                    <a:pt x="204943" y="256711"/>
                    <a:pt x="199382" y="263646"/>
                    <a:pt x="195194" y="271301"/>
                  </a:cubicBezTo>
                  <a:cubicBezTo>
                    <a:pt x="192413" y="258153"/>
                    <a:pt x="191932" y="243494"/>
                    <a:pt x="193890" y="227840"/>
                  </a:cubicBezTo>
                  <a:cubicBezTo>
                    <a:pt x="195845" y="212908"/>
                    <a:pt x="187950" y="192998"/>
                    <a:pt x="173806" y="177377"/>
                  </a:cubicBezTo>
                  <a:cubicBezTo>
                    <a:pt x="165396" y="168109"/>
                    <a:pt x="157363" y="165637"/>
                    <a:pt x="145073" y="161896"/>
                  </a:cubicBezTo>
                  <a:cubicBezTo>
                    <a:pt x="136113" y="159114"/>
                    <a:pt x="125850" y="155956"/>
                    <a:pt x="113834" y="149709"/>
                  </a:cubicBezTo>
                  <a:cubicBezTo>
                    <a:pt x="93511" y="139205"/>
                    <a:pt x="90422" y="113630"/>
                    <a:pt x="92276" y="90973"/>
                  </a:cubicBezTo>
                  <a:cubicBezTo>
                    <a:pt x="50738" y="131995"/>
                    <a:pt x="28905" y="186544"/>
                    <a:pt x="27944" y="241707"/>
                  </a:cubicBezTo>
                  <a:cubicBezTo>
                    <a:pt x="29729" y="244041"/>
                    <a:pt x="31411" y="246204"/>
                    <a:pt x="33094" y="248229"/>
                  </a:cubicBezTo>
                  <a:cubicBezTo>
                    <a:pt x="28802" y="246993"/>
                    <a:pt x="24580" y="246100"/>
                    <a:pt x="20530" y="245552"/>
                  </a:cubicBezTo>
                  <a:cubicBezTo>
                    <a:pt x="15964" y="244968"/>
                    <a:pt x="11570" y="244659"/>
                    <a:pt x="7382" y="244659"/>
                  </a:cubicBezTo>
                  <a:lnTo>
                    <a:pt x="6248" y="244659"/>
                  </a:lnTo>
                  <a:cubicBezTo>
                    <a:pt x="4154" y="244659"/>
                    <a:pt x="2094" y="244762"/>
                    <a:pt x="0" y="244934"/>
                  </a:cubicBezTo>
                  <a:cubicBezTo>
                    <a:pt x="241" y="175521"/>
                    <a:pt x="29764" y="106520"/>
                    <a:pt x="86749" y="58256"/>
                  </a:cubicBezTo>
                  <a:cubicBezTo>
                    <a:pt x="130999" y="20770"/>
                    <a:pt x="187295" y="0"/>
                    <a:pt x="24520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4" name="Shape 586">
              <a:extLst>
                <a:ext uri="{FF2B5EF4-FFF2-40B4-BE49-F238E27FC236}">
                  <a16:creationId xmlns:a16="http://schemas.microsoft.com/office/drawing/2014/main" id="{E840D737-FA4F-40E7-B0B2-9E59017E45A3}"/>
                </a:ext>
              </a:extLst>
            </p:cNvPr>
            <p:cNvSpPr/>
            <p:nvPr/>
          </p:nvSpPr>
          <p:spPr>
            <a:xfrm>
              <a:off x="666343" y="565256"/>
              <a:ext cx="142429" cy="193818"/>
            </a:xfrm>
            <a:custGeom>
              <a:avLst/>
              <a:gdLst/>
              <a:ahLst/>
              <a:cxnLst/>
              <a:rect l="0" t="0" r="0" b="0"/>
              <a:pathLst>
                <a:path w="142429" h="193818">
                  <a:moveTo>
                    <a:pt x="10951" y="0"/>
                  </a:moveTo>
                  <a:cubicBezTo>
                    <a:pt x="13800" y="893"/>
                    <a:pt x="16856" y="1716"/>
                    <a:pt x="20013" y="2608"/>
                  </a:cubicBezTo>
                  <a:cubicBezTo>
                    <a:pt x="28870" y="5080"/>
                    <a:pt x="38963" y="7998"/>
                    <a:pt x="50978" y="12874"/>
                  </a:cubicBezTo>
                  <a:cubicBezTo>
                    <a:pt x="81805" y="25541"/>
                    <a:pt x="103191" y="35188"/>
                    <a:pt x="120459" y="55132"/>
                  </a:cubicBezTo>
                  <a:cubicBezTo>
                    <a:pt x="126981" y="62650"/>
                    <a:pt x="132989" y="71610"/>
                    <a:pt x="138619" y="82800"/>
                  </a:cubicBezTo>
                  <a:cubicBezTo>
                    <a:pt x="139922" y="85375"/>
                    <a:pt x="141158" y="87984"/>
                    <a:pt x="142429" y="90696"/>
                  </a:cubicBezTo>
                  <a:lnTo>
                    <a:pt x="142429" y="90696"/>
                  </a:lnTo>
                  <a:lnTo>
                    <a:pt x="137965" y="109301"/>
                  </a:lnTo>
                  <a:lnTo>
                    <a:pt x="136524" y="115275"/>
                  </a:lnTo>
                  <a:cubicBezTo>
                    <a:pt x="135597" y="115687"/>
                    <a:pt x="134704" y="116064"/>
                    <a:pt x="133779" y="116477"/>
                  </a:cubicBezTo>
                  <a:cubicBezTo>
                    <a:pt x="131890" y="117265"/>
                    <a:pt x="130035" y="118192"/>
                    <a:pt x="128183" y="119325"/>
                  </a:cubicBezTo>
                  <a:cubicBezTo>
                    <a:pt x="113249" y="128079"/>
                    <a:pt x="103569" y="143322"/>
                    <a:pt x="98762" y="165945"/>
                  </a:cubicBezTo>
                  <a:cubicBezTo>
                    <a:pt x="97972" y="169514"/>
                    <a:pt x="96702" y="176140"/>
                    <a:pt x="94917" y="185305"/>
                  </a:cubicBezTo>
                  <a:lnTo>
                    <a:pt x="94436" y="187743"/>
                  </a:lnTo>
                  <a:cubicBezTo>
                    <a:pt x="94024" y="189666"/>
                    <a:pt x="93614" y="191760"/>
                    <a:pt x="93270" y="193818"/>
                  </a:cubicBezTo>
                  <a:cubicBezTo>
                    <a:pt x="58288" y="181496"/>
                    <a:pt x="26329" y="161242"/>
                    <a:pt x="0" y="134328"/>
                  </a:cubicBezTo>
                  <a:cubicBezTo>
                    <a:pt x="103" y="134122"/>
                    <a:pt x="172" y="133881"/>
                    <a:pt x="344" y="133641"/>
                  </a:cubicBezTo>
                  <a:cubicBezTo>
                    <a:pt x="1889" y="130655"/>
                    <a:pt x="3365" y="127908"/>
                    <a:pt x="4945" y="125094"/>
                  </a:cubicBezTo>
                  <a:lnTo>
                    <a:pt x="5253" y="124441"/>
                  </a:lnTo>
                  <a:cubicBezTo>
                    <a:pt x="13354" y="109474"/>
                    <a:pt x="22590" y="92447"/>
                    <a:pt x="25781" y="70579"/>
                  </a:cubicBezTo>
                  <a:cubicBezTo>
                    <a:pt x="26503" y="64949"/>
                    <a:pt x="26880" y="59389"/>
                    <a:pt x="26812" y="53896"/>
                  </a:cubicBezTo>
                  <a:cubicBezTo>
                    <a:pt x="26503" y="33539"/>
                    <a:pt x="20873" y="15036"/>
                    <a:pt x="1095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5" name="Shape 587">
              <a:extLst>
                <a:ext uri="{FF2B5EF4-FFF2-40B4-BE49-F238E27FC236}">
                  <a16:creationId xmlns:a16="http://schemas.microsoft.com/office/drawing/2014/main" id="{69ADF6CE-D7AB-460F-AA37-AD9F608ECFB8}"/>
                </a:ext>
              </a:extLst>
            </p:cNvPr>
            <p:cNvSpPr/>
            <p:nvPr/>
          </p:nvSpPr>
          <p:spPr>
            <a:xfrm>
              <a:off x="421546" y="865977"/>
              <a:ext cx="46481" cy="106761"/>
            </a:xfrm>
            <a:custGeom>
              <a:avLst/>
              <a:gdLst/>
              <a:ahLst/>
              <a:cxnLst/>
              <a:rect l="0" t="0" r="0" b="0"/>
              <a:pathLst>
                <a:path w="46481" h="106761">
                  <a:moveTo>
                    <a:pt x="34637" y="481"/>
                  </a:moveTo>
                  <a:cubicBezTo>
                    <a:pt x="41434" y="1064"/>
                    <a:pt x="46481" y="7071"/>
                    <a:pt x="45896" y="13800"/>
                  </a:cubicBezTo>
                  <a:lnTo>
                    <a:pt x="24785" y="106761"/>
                  </a:lnTo>
                  <a:lnTo>
                    <a:pt x="0" y="106731"/>
                  </a:lnTo>
                  <a:lnTo>
                    <a:pt x="21318" y="11775"/>
                  </a:lnTo>
                  <a:cubicBezTo>
                    <a:pt x="21867" y="4944"/>
                    <a:pt x="27805" y="0"/>
                    <a:pt x="34637" y="481"/>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6" name="Shape 588">
              <a:extLst>
                <a:ext uri="{FF2B5EF4-FFF2-40B4-BE49-F238E27FC236}">
                  <a16:creationId xmlns:a16="http://schemas.microsoft.com/office/drawing/2014/main" id="{5D6FE164-6416-4D37-A505-B7E30BC9A001}"/>
                </a:ext>
              </a:extLst>
            </p:cNvPr>
            <p:cNvSpPr/>
            <p:nvPr/>
          </p:nvSpPr>
          <p:spPr>
            <a:xfrm>
              <a:off x="352414" y="526220"/>
              <a:ext cx="508243" cy="456966"/>
            </a:xfrm>
            <a:custGeom>
              <a:avLst/>
              <a:gdLst/>
              <a:ahLst/>
              <a:cxnLst/>
              <a:rect l="0" t="0" r="0" b="0"/>
              <a:pathLst>
                <a:path w="508243" h="456966">
                  <a:moveTo>
                    <a:pt x="508127" y="0"/>
                  </a:moveTo>
                  <a:lnTo>
                    <a:pt x="508243" y="14"/>
                  </a:lnTo>
                  <a:lnTo>
                    <a:pt x="508243" y="24501"/>
                  </a:lnTo>
                  <a:lnTo>
                    <a:pt x="487359" y="30381"/>
                  </a:lnTo>
                  <a:cubicBezTo>
                    <a:pt x="478226" y="35976"/>
                    <a:pt x="471842" y="44833"/>
                    <a:pt x="469336" y="55201"/>
                  </a:cubicBezTo>
                  <a:cubicBezTo>
                    <a:pt x="467482" y="62993"/>
                    <a:pt x="468099" y="70820"/>
                    <a:pt x="470606" y="77857"/>
                  </a:cubicBezTo>
                  <a:cubicBezTo>
                    <a:pt x="471670" y="80706"/>
                    <a:pt x="473009" y="83521"/>
                    <a:pt x="474656" y="86061"/>
                  </a:cubicBezTo>
                  <a:cubicBezTo>
                    <a:pt x="480115" y="94507"/>
                    <a:pt x="488628" y="100927"/>
                    <a:pt x="498996" y="103398"/>
                  </a:cubicBezTo>
                  <a:lnTo>
                    <a:pt x="508243" y="104385"/>
                  </a:lnTo>
                  <a:lnTo>
                    <a:pt x="508243" y="153492"/>
                  </a:lnTo>
                  <a:lnTo>
                    <a:pt x="504043" y="171010"/>
                  </a:lnTo>
                  <a:lnTo>
                    <a:pt x="503494" y="173585"/>
                  </a:lnTo>
                  <a:lnTo>
                    <a:pt x="508243" y="180858"/>
                  </a:lnTo>
                  <a:lnTo>
                    <a:pt x="508243" y="256790"/>
                  </a:lnTo>
                  <a:lnTo>
                    <a:pt x="506892" y="263733"/>
                  </a:lnTo>
                  <a:cubicBezTo>
                    <a:pt x="499649" y="300634"/>
                    <a:pt x="487290" y="364175"/>
                    <a:pt x="478502" y="399774"/>
                  </a:cubicBezTo>
                  <a:cubicBezTo>
                    <a:pt x="478502" y="399809"/>
                    <a:pt x="478433" y="399877"/>
                    <a:pt x="478433" y="399946"/>
                  </a:cubicBezTo>
                  <a:cubicBezTo>
                    <a:pt x="478365" y="400323"/>
                    <a:pt x="478331" y="400667"/>
                    <a:pt x="478262" y="401079"/>
                  </a:cubicBezTo>
                  <a:cubicBezTo>
                    <a:pt x="472083" y="428885"/>
                    <a:pt x="452825" y="456966"/>
                    <a:pt x="423645" y="456966"/>
                  </a:cubicBezTo>
                  <a:cubicBezTo>
                    <a:pt x="369923" y="456966"/>
                    <a:pt x="341774" y="425521"/>
                    <a:pt x="312800" y="382266"/>
                  </a:cubicBezTo>
                  <a:lnTo>
                    <a:pt x="297559" y="446393"/>
                  </a:lnTo>
                  <a:lnTo>
                    <a:pt x="272704" y="446393"/>
                  </a:lnTo>
                  <a:lnTo>
                    <a:pt x="295773" y="349204"/>
                  </a:lnTo>
                  <a:cubicBezTo>
                    <a:pt x="296906" y="344501"/>
                    <a:pt x="300786" y="340966"/>
                    <a:pt x="305557" y="340107"/>
                  </a:cubicBezTo>
                  <a:cubicBezTo>
                    <a:pt x="310294" y="339317"/>
                    <a:pt x="315134" y="341377"/>
                    <a:pt x="317778" y="345497"/>
                  </a:cubicBezTo>
                  <a:cubicBezTo>
                    <a:pt x="354580" y="402860"/>
                    <a:pt x="375967" y="432794"/>
                    <a:pt x="423683" y="432794"/>
                  </a:cubicBezTo>
                  <a:cubicBezTo>
                    <a:pt x="437965" y="432794"/>
                    <a:pt x="448057" y="416763"/>
                    <a:pt x="452726" y="402758"/>
                  </a:cubicBezTo>
                  <a:lnTo>
                    <a:pt x="452657" y="402758"/>
                  </a:lnTo>
                  <a:cubicBezTo>
                    <a:pt x="461101" y="371242"/>
                    <a:pt x="475142" y="299221"/>
                    <a:pt x="482970" y="259159"/>
                  </a:cubicBezTo>
                  <a:cubicBezTo>
                    <a:pt x="483965" y="254043"/>
                    <a:pt x="484858" y="249477"/>
                    <a:pt x="485612" y="245599"/>
                  </a:cubicBezTo>
                  <a:cubicBezTo>
                    <a:pt x="486539" y="240860"/>
                    <a:pt x="487295" y="237222"/>
                    <a:pt x="487810" y="234854"/>
                  </a:cubicBezTo>
                  <a:cubicBezTo>
                    <a:pt x="489148" y="228296"/>
                    <a:pt x="490041" y="222701"/>
                    <a:pt x="490659" y="217963"/>
                  </a:cubicBezTo>
                  <a:cubicBezTo>
                    <a:pt x="490762" y="217071"/>
                    <a:pt x="490762" y="216246"/>
                    <a:pt x="490900" y="215388"/>
                  </a:cubicBezTo>
                  <a:cubicBezTo>
                    <a:pt x="491277" y="210445"/>
                    <a:pt x="491311" y="206565"/>
                    <a:pt x="491105" y="203477"/>
                  </a:cubicBezTo>
                  <a:cubicBezTo>
                    <a:pt x="490659" y="196678"/>
                    <a:pt x="488908" y="193451"/>
                    <a:pt x="487398" y="192113"/>
                  </a:cubicBezTo>
                  <a:cubicBezTo>
                    <a:pt x="487364" y="192010"/>
                    <a:pt x="487364" y="192010"/>
                    <a:pt x="487295" y="191941"/>
                  </a:cubicBezTo>
                  <a:cubicBezTo>
                    <a:pt x="486642" y="191461"/>
                    <a:pt x="486094" y="191152"/>
                    <a:pt x="485647" y="191048"/>
                  </a:cubicBezTo>
                  <a:cubicBezTo>
                    <a:pt x="485612" y="191048"/>
                    <a:pt x="485544" y="190980"/>
                    <a:pt x="485544" y="190980"/>
                  </a:cubicBezTo>
                  <a:cubicBezTo>
                    <a:pt x="480327" y="189333"/>
                    <a:pt x="475693" y="188611"/>
                    <a:pt x="471778" y="188611"/>
                  </a:cubicBezTo>
                  <a:cubicBezTo>
                    <a:pt x="467864" y="188611"/>
                    <a:pt x="464672" y="189367"/>
                    <a:pt x="462131" y="190877"/>
                  </a:cubicBezTo>
                  <a:cubicBezTo>
                    <a:pt x="461101" y="191358"/>
                    <a:pt x="460210" y="191975"/>
                    <a:pt x="459420" y="193006"/>
                  </a:cubicBezTo>
                  <a:cubicBezTo>
                    <a:pt x="455747" y="196507"/>
                    <a:pt x="453000" y="202687"/>
                    <a:pt x="451146" y="211749"/>
                  </a:cubicBezTo>
                  <a:cubicBezTo>
                    <a:pt x="450940" y="212470"/>
                    <a:pt x="450735" y="213294"/>
                    <a:pt x="450631" y="214324"/>
                  </a:cubicBezTo>
                  <a:cubicBezTo>
                    <a:pt x="449945" y="217242"/>
                    <a:pt x="449190" y="221292"/>
                    <a:pt x="448263" y="226133"/>
                  </a:cubicBezTo>
                  <a:cubicBezTo>
                    <a:pt x="447370" y="230631"/>
                    <a:pt x="446306" y="235916"/>
                    <a:pt x="445242" y="241718"/>
                  </a:cubicBezTo>
                  <a:cubicBezTo>
                    <a:pt x="436625" y="285998"/>
                    <a:pt x="422619" y="359942"/>
                    <a:pt x="422414" y="360904"/>
                  </a:cubicBezTo>
                  <a:cubicBezTo>
                    <a:pt x="421485" y="365915"/>
                    <a:pt x="417640" y="369760"/>
                    <a:pt x="412801" y="370756"/>
                  </a:cubicBezTo>
                  <a:cubicBezTo>
                    <a:pt x="412045" y="370825"/>
                    <a:pt x="411394" y="370927"/>
                    <a:pt x="410707" y="370927"/>
                  </a:cubicBezTo>
                  <a:cubicBezTo>
                    <a:pt x="406484" y="370927"/>
                    <a:pt x="402434" y="368730"/>
                    <a:pt x="400134" y="365195"/>
                  </a:cubicBezTo>
                  <a:cubicBezTo>
                    <a:pt x="398727" y="362998"/>
                    <a:pt x="365119" y="309509"/>
                    <a:pt x="347714" y="269070"/>
                  </a:cubicBezTo>
                  <a:cubicBezTo>
                    <a:pt x="339819" y="250532"/>
                    <a:pt x="315891" y="241709"/>
                    <a:pt x="294814" y="233986"/>
                  </a:cubicBezTo>
                  <a:cubicBezTo>
                    <a:pt x="290488" y="232337"/>
                    <a:pt x="286265" y="230793"/>
                    <a:pt x="282386" y="229145"/>
                  </a:cubicBezTo>
                  <a:cubicBezTo>
                    <a:pt x="274286" y="225953"/>
                    <a:pt x="268381" y="220049"/>
                    <a:pt x="265634" y="212393"/>
                  </a:cubicBezTo>
                  <a:cubicBezTo>
                    <a:pt x="261514" y="201271"/>
                    <a:pt x="264982" y="188878"/>
                    <a:pt x="267832" y="181634"/>
                  </a:cubicBezTo>
                  <a:cubicBezTo>
                    <a:pt x="267935" y="181291"/>
                    <a:pt x="268071" y="181017"/>
                    <a:pt x="268140" y="180674"/>
                  </a:cubicBezTo>
                  <a:cubicBezTo>
                    <a:pt x="269170" y="177412"/>
                    <a:pt x="270269" y="174323"/>
                    <a:pt x="271470" y="171336"/>
                  </a:cubicBezTo>
                  <a:cubicBezTo>
                    <a:pt x="274765" y="162960"/>
                    <a:pt x="278678" y="155339"/>
                    <a:pt x="282490" y="148233"/>
                  </a:cubicBezTo>
                  <a:cubicBezTo>
                    <a:pt x="283246" y="146722"/>
                    <a:pt x="284103" y="145280"/>
                    <a:pt x="284893" y="143804"/>
                  </a:cubicBezTo>
                  <a:cubicBezTo>
                    <a:pt x="285614" y="142432"/>
                    <a:pt x="286334" y="141092"/>
                    <a:pt x="287089" y="139685"/>
                  </a:cubicBezTo>
                  <a:cubicBezTo>
                    <a:pt x="293441" y="127979"/>
                    <a:pt x="299242" y="116445"/>
                    <a:pt x="301096" y="102884"/>
                  </a:cubicBezTo>
                  <a:cubicBezTo>
                    <a:pt x="302161" y="95607"/>
                    <a:pt x="302023" y="88020"/>
                    <a:pt x="300684" y="80708"/>
                  </a:cubicBezTo>
                  <a:cubicBezTo>
                    <a:pt x="297149" y="60523"/>
                    <a:pt x="284173" y="42397"/>
                    <a:pt x="258769" y="38931"/>
                  </a:cubicBezTo>
                  <a:cubicBezTo>
                    <a:pt x="256091" y="38519"/>
                    <a:pt x="253552" y="38415"/>
                    <a:pt x="251079" y="38415"/>
                  </a:cubicBezTo>
                  <a:cubicBezTo>
                    <a:pt x="249569" y="38415"/>
                    <a:pt x="248127" y="38484"/>
                    <a:pt x="246686" y="38588"/>
                  </a:cubicBezTo>
                  <a:cubicBezTo>
                    <a:pt x="229212" y="40130"/>
                    <a:pt x="216408" y="50807"/>
                    <a:pt x="208684" y="64641"/>
                  </a:cubicBezTo>
                  <a:cubicBezTo>
                    <a:pt x="204529" y="72091"/>
                    <a:pt x="201784" y="80537"/>
                    <a:pt x="200582" y="88844"/>
                  </a:cubicBezTo>
                  <a:cubicBezTo>
                    <a:pt x="198489" y="104087"/>
                    <a:pt x="201784" y="117955"/>
                    <a:pt x="205251" y="132819"/>
                  </a:cubicBezTo>
                  <a:cubicBezTo>
                    <a:pt x="207894" y="144972"/>
                    <a:pt x="210881" y="158530"/>
                    <a:pt x="211155" y="173704"/>
                  </a:cubicBezTo>
                  <a:cubicBezTo>
                    <a:pt x="211498" y="174837"/>
                    <a:pt x="211705" y="175901"/>
                    <a:pt x="211705" y="177137"/>
                  </a:cubicBezTo>
                  <a:cubicBezTo>
                    <a:pt x="211945" y="205595"/>
                    <a:pt x="201716" y="222759"/>
                    <a:pt x="184379" y="222931"/>
                  </a:cubicBezTo>
                  <a:cubicBezTo>
                    <a:pt x="141743" y="223376"/>
                    <a:pt x="111258" y="232440"/>
                    <a:pt x="98660" y="248369"/>
                  </a:cubicBezTo>
                  <a:cubicBezTo>
                    <a:pt x="79264" y="272809"/>
                    <a:pt x="39994" y="396325"/>
                    <a:pt x="25368" y="446444"/>
                  </a:cubicBezTo>
                  <a:lnTo>
                    <a:pt x="0" y="446444"/>
                  </a:lnTo>
                  <a:cubicBezTo>
                    <a:pt x="309" y="445483"/>
                    <a:pt x="583" y="444523"/>
                    <a:pt x="893" y="443459"/>
                  </a:cubicBezTo>
                  <a:cubicBezTo>
                    <a:pt x="17851" y="385306"/>
                    <a:pt x="56642" y="262029"/>
                    <a:pt x="79539" y="233228"/>
                  </a:cubicBezTo>
                  <a:cubicBezTo>
                    <a:pt x="101505" y="205455"/>
                    <a:pt x="147987" y="199037"/>
                    <a:pt x="183345" y="198521"/>
                  </a:cubicBezTo>
                  <a:cubicBezTo>
                    <a:pt x="185165" y="196393"/>
                    <a:pt x="186675" y="189527"/>
                    <a:pt x="187190" y="182661"/>
                  </a:cubicBezTo>
                  <a:lnTo>
                    <a:pt x="187017" y="182661"/>
                  </a:lnTo>
                  <a:cubicBezTo>
                    <a:pt x="188186" y="166802"/>
                    <a:pt x="184924" y="152966"/>
                    <a:pt x="181663" y="138412"/>
                  </a:cubicBezTo>
                  <a:cubicBezTo>
                    <a:pt x="177955" y="122037"/>
                    <a:pt x="174110" y="105113"/>
                    <a:pt x="176822" y="85546"/>
                  </a:cubicBezTo>
                  <a:cubicBezTo>
                    <a:pt x="179569" y="65429"/>
                    <a:pt x="188803" y="45999"/>
                    <a:pt x="203359" y="32577"/>
                  </a:cubicBezTo>
                  <a:cubicBezTo>
                    <a:pt x="214103" y="22553"/>
                    <a:pt x="227868" y="15858"/>
                    <a:pt x="244073" y="14348"/>
                  </a:cubicBezTo>
                  <a:cubicBezTo>
                    <a:pt x="246098" y="14245"/>
                    <a:pt x="248054" y="14074"/>
                    <a:pt x="250148" y="14074"/>
                  </a:cubicBezTo>
                  <a:lnTo>
                    <a:pt x="251109" y="14074"/>
                  </a:lnTo>
                  <a:cubicBezTo>
                    <a:pt x="254645" y="14074"/>
                    <a:pt x="258421" y="14280"/>
                    <a:pt x="262301" y="14794"/>
                  </a:cubicBezTo>
                  <a:cubicBezTo>
                    <a:pt x="266282" y="15344"/>
                    <a:pt x="270265" y="16305"/>
                    <a:pt x="273938" y="17369"/>
                  </a:cubicBezTo>
                  <a:cubicBezTo>
                    <a:pt x="308713" y="27565"/>
                    <a:pt x="325396" y="59456"/>
                    <a:pt x="325843" y="91897"/>
                  </a:cubicBezTo>
                  <a:cubicBezTo>
                    <a:pt x="325911" y="96738"/>
                    <a:pt x="325637" y="101510"/>
                    <a:pt x="324950" y="106247"/>
                  </a:cubicBezTo>
                  <a:cubicBezTo>
                    <a:pt x="322101" y="125848"/>
                    <a:pt x="313758" y="141124"/>
                    <a:pt x="305829" y="155749"/>
                  </a:cubicBezTo>
                  <a:cubicBezTo>
                    <a:pt x="304936" y="157396"/>
                    <a:pt x="304043" y="158940"/>
                    <a:pt x="303186" y="160589"/>
                  </a:cubicBezTo>
                  <a:cubicBezTo>
                    <a:pt x="302533" y="161859"/>
                    <a:pt x="301880" y="163232"/>
                    <a:pt x="301126" y="164570"/>
                  </a:cubicBezTo>
                  <a:cubicBezTo>
                    <a:pt x="298310" y="169926"/>
                    <a:pt x="295667" y="175384"/>
                    <a:pt x="293470" y="181117"/>
                  </a:cubicBezTo>
                  <a:cubicBezTo>
                    <a:pt x="293401" y="183143"/>
                    <a:pt x="293025" y="185065"/>
                    <a:pt x="291960" y="187021"/>
                  </a:cubicBezTo>
                  <a:cubicBezTo>
                    <a:pt x="291822" y="187331"/>
                    <a:pt x="291719" y="187606"/>
                    <a:pt x="291547" y="187880"/>
                  </a:cubicBezTo>
                  <a:cubicBezTo>
                    <a:pt x="289351" y="192686"/>
                    <a:pt x="287085" y="200375"/>
                    <a:pt x="288492" y="204152"/>
                  </a:cubicBezTo>
                  <a:cubicBezTo>
                    <a:pt x="288699" y="204770"/>
                    <a:pt x="289042" y="205731"/>
                    <a:pt x="291410" y="206692"/>
                  </a:cubicBezTo>
                  <a:cubicBezTo>
                    <a:pt x="295084" y="208168"/>
                    <a:pt x="299031" y="209611"/>
                    <a:pt x="303185" y="211087"/>
                  </a:cubicBezTo>
                  <a:cubicBezTo>
                    <a:pt x="327592" y="220149"/>
                    <a:pt x="358077" y="231409"/>
                    <a:pt x="370126" y="259627"/>
                  </a:cubicBezTo>
                  <a:cubicBezTo>
                    <a:pt x="379222" y="280773"/>
                    <a:pt x="393332" y="306314"/>
                    <a:pt x="404420" y="325195"/>
                  </a:cubicBezTo>
                  <a:cubicBezTo>
                    <a:pt x="409398" y="299175"/>
                    <a:pt x="416367" y="262444"/>
                    <a:pt x="421413" y="236285"/>
                  </a:cubicBezTo>
                  <a:cubicBezTo>
                    <a:pt x="421963" y="233573"/>
                    <a:pt x="422442" y="230929"/>
                    <a:pt x="422957" y="228458"/>
                  </a:cubicBezTo>
                  <a:cubicBezTo>
                    <a:pt x="424845" y="218468"/>
                    <a:pt x="426357" y="210745"/>
                    <a:pt x="427214" y="206934"/>
                  </a:cubicBezTo>
                  <a:cubicBezTo>
                    <a:pt x="431060" y="188774"/>
                    <a:pt x="438371" y="176656"/>
                    <a:pt x="449665" y="170030"/>
                  </a:cubicBezTo>
                  <a:cubicBezTo>
                    <a:pt x="451038" y="169241"/>
                    <a:pt x="452378" y="168554"/>
                    <a:pt x="453785" y="167937"/>
                  </a:cubicBezTo>
                  <a:cubicBezTo>
                    <a:pt x="456635" y="166563"/>
                    <a:pt x="459689" y="165637"/>
                    <a:pt x="462882" y="165087"/>
                  </a:cubicBezTo>
                  <a:lnTo>
                    <a:pt x="464873" y="156814"/>
                  </a:lnTo>
                  <a:lnTo>
                    <a:pt x="466383" y="150737"/>
                  </a:lnTo>
                  <a:lnTo>
                    <a:pt x="473970" y="118949"/>
                  </a:lnTo>
                  <a:cubicBezTo>
                    <a:pt x="458933" y="109439"/>
                    <a:pt x="448498" y="94094"/>
                    <a:pt x="445065" y="76827"/>
                  </a:cubicBezTo>
                  <a:cubicBezTo>
                    <a:pt x="444551" y="74287"/>
                    <a:pt x="444207" y="71747"/>
                    <a:pt x="444104" y="69173"/>
                  </a:cubicBezTo>
                  <a:cubicBezTo>
                    <a:pt x="443589" y="62753"/>
                    <a:pt x="444035" y="56128"/>
                    <a:pt x="445615" y="49536"/>
                  </a:cubicBezTo>
                  <a:cubicBezTo>
                    <a:pt x="445752" y="48952"/>
                    <a:pt x="445924" y="48335"/>
                    <a:pt x="446129" y="47785"/>
                  </a:cubicBezTo>
                  <a:cubicBezTo>
                    <a:pt x="449356" y="35496"/>
                    <a:pt x="456016" y="24751"/>
                    <a:pt x="465319" y="16478"/>
                  </a:cubicBezTo>
                  <a:cubicBezTo>
                    <a:pt x="468135" y="14005"/>
                    <a:pt x="471225" y="11705"/>
                    <a:pt x="474555" y="9681"/>
                  </a:cubicBezTo>
                  <a:cubicBezTo>
                    <a:pt x="484853" y="3261"/>
                    <a:pt x="496353" y="0"/>
                    <a:pt x="508127"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7" name="Shape 589">
              <a:extLst>
                <a:ext uri="{FF2B5EF4-FFF2-40B4-BE49-F238E27FC236}">
                  <a16:creationId xmlns:a16="http://schemas.microsoft.com/office/drawing/2014/main" id="{10E6B160-CE5D-423A-A1DB-7BA0E153C6C4}"/>
                </a:ext>
              </a:extLst>
            </p:cNvPr>
            <p:cNvSpPr/>
            <p:nvPr/>
          </p:nvSpPr>
          <p:spPr>
            <a:xfrm>
              <a:off x="860657" y="707078"/>
              <a:ext cx="7369" cy="75932"/>
            </a:xfrm>
            <a:custGeom>
              <a:avLst/>
              <a:gdLst/>
              <a:ahLst/>
              <a:cxnLst/>
              <a:rect l="0" t="0" r="0" b="0"/>
              <a:pathLst>
                <a:path w="7369" h="75932">
                  <a:moveTo>
                    <a:pt x="0" y="0"/>
                  </a:moveTo>
                  <a:lnTo>
                    <a:pt x="4279" y="6553"/>
                  </a:lnTo>
                  <a:cubicBezTo>
                    <a:pt x="6149" y="11908"/>
                    <a:pt x="7007" y="17838"/>
                    <a:pt x="7231" y="23829"/>
                  </a:cubicBezTo>
                  <a:lnTo>
                    <a:pt x="7231" y="24240"/>
                  </a:lnTo>
                  <a:cubicBezTo>
                    <a:pt x="7369" y="28051"/>
                    <a:pt x="7231" y="31930"/>
                    <a:pt x="6956" y="35604"/>
                  </a:cubicBezTo>
                  <a:cubicBezTo>
                    <a:pt x="6236" y="45217"/>
                    <a:pt x="4416" y="53867"/>
                    <a:pt x="3421" y="58982"/>
                  </a:cubicBezTo>
                  <a:cubicBezTo>
                    <a:pt x="3077" y="60218"/>
                    <a:pt x="2769" y="61865"/>
                    <a:pt x="2356" y="63822"/>
                  </a:cubicBezTo>
                  <a:lnTo>
                    <a:pt x="0" y="7593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8" name="Shape 590">
              <a:extLst>
                <a:ext uri="{FF2B5EF4-FFF2-40B4-BE49-F238E27FC236}">
                  <a16:creationId xmlns:a16="http://schemas.microsoft.com/office/drawing/2014/main" id="{78261B47-A060-4493-8134-986351A62E0A}"/>
                </a:ext>
              </a:extLst>
            </p:cNvPr>
            <p:cNvSpPr/>
            <p:nvPr/>
          </p:nvSpPr>
          <p:spPr>
            <a:xfrm>
              <a:off x="860657" y="526234"/>
              <a:ext cx="64594" cy="153478"/>
            </a:xfrm>
            <a:custGeom>
              <a:avLst/>
              <a:gdLst/>
              <a:ahLst/>
              <a:cxnLst/>
              <a:rect l="0" t="0" r="0" b="0"/>
              <a:pathLst>
                <a:path w="64594" h="153478">
                  <a:moveTo>
                    <a:pt x="0" y="0"/>
                  </a:moveTo>
                  <a:lnTo>
                    <a:pt x="14953" y="1770"/>
                  </a:lnTo>
                  <a:cubicBezTo>
                    <a:pt x="30436" y="5479"/>
                    <a:pt x="43755" y="14540"/>
                    <a:pt x="52750" y="27517"/>
                  </a:cubicBezTo>
                  <a:cubicBezTo>
                    <a:pt x="53471" y="28581"/>
                    <a:pt x="54191" y="29612"/>
                    <a:pt x="54810" y="30779"/>
                  </a:cubicBezTo>
                  <a:cubicBezTo>
                    <a:pt x="56286" y="33113"/>
                    <a:pt x="57555" y="35550"/>
                    <a:pt x="58758" y="38023"/>
                  </a:cubicBezTo>
                  <a:lnTo>
                    <a:pt x="58758" y="38041"/>
                  </a:lnTo>
                  <a:cubicBezTo>
                    <a:pt x="62741" y="46795"/>
                    <a:pt x="64594" y="56270"/>
                    <a:pt x="64388" y="65813"/>
                  </a:cubicBezTo>
                  <a:cubicBezTo>
                    <a:pt x="64285" y="70310"/>
                    <a:pt x="63702" y="74841"/>
                    <a:pt x="62638" y="79235"/>
                  </a:cubicBezTo>
                  <a:cubicBezTo>
                    <a:pt x="58724" y="96056"/>
                    <a:pt x="48460" y="110166"/>
                    <a:pt x="33665" y="119229"/>
                  </a:cubicBezTo>
                  <a:cubicBezTo>
                    <a:pt x="29854" y="121460"/>
                    <a:pt x="25940" y="123382"/>
                    <a:pt x="21890" y="124790"/>
                  </a:cubicBezTo>
                  <a:cubicBezTo>
                    <a:pt x="16775" y="126643"/>
                    <a:pt x="11488" y="127879"/>
                    <a:pt x="6031" y="128326"/>
                  </a:cubicBezTo>
                  <a:lnTo>
                    <a:pt x="0" y="153478"/>
                  </a:lnTo>
                  <a:lnTo>
                    <a:pt x="0" y="104371"/>
                  </a:lnTo>
                  <a:lnTo>
                    <a:pt x="89" y="104380"/>
                  </a:lnTo>
                  <a:cubicBezTo>
                    <a:pt x="1222" y="104380"/>
                    <a:pt x="2424" y="104312"/>
                    <a:pt x="3522" y="104207"/>
                  </a:cubicBezTo>
                  <a:cubicBezTo>
                    <a:pt x="9668" y="103727"/>
                    <a:pt x="15572" y="101736"/>
                    <a:pt x="20893" y="98406"/>
                  </a:cubicBezTo>
                  <a:cubicBezTo>
                    <a:pt x="27964" y="94081"/>
                    <a:pt x="33389" y="87833"/>
                    <a:pt x="36581" y="80349"/>
                  </a:cubicBezTo>
                  <a:cubicBezTo>
                    <a:pt x="37612" y="78221"/>
                    <a:pt x="38333" y="75955"/>
                    <a:pt x="38881" y="73655"/>
                  </a:cubicBezTo>
                  <a:lnTo>
                    <a:pt x="38881" y="73656"/>
                  </a:lnTo>
                  <a:cubicBezTo>
                    <a:pt x="41353" y="63391"/>
                    <a:pt x="39636" y="52647"/>
                    <a:pt x="34075" y="43515"/>
                  </a:cubicBezTo>
                  <a:cubicBezTo>
                    <a:pt x="28549" y="34348"/>
                    <a:pt x="19692" y="27930"/>
                    <a:pt x="9323" y="25458"/>
                  </a:cubicBezTo>
                  <a:cubicBezTo>
                    <a:pt x="6269" y="24806"/>
                    <a:pt x="3145" y="24463"/>
                    <a:pt x="89" y="24463"/>
                  </a:cubicBezTo>
                  <a:lnTo>
                    <a:pt x="0" y="2448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9513816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00494" y="237535"/>
            <a:ext cx="939331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t>The Second World War: Year 6</a:t>
            </a:r>
          </a:p>
        </p:txBody>
      </p:sp>
      <p:sp>
        <p:nvSpPr>
          <p:cNvPr id="245" name="This table shows the knowledge that will be taught in each lesson"/>
          <p:cNvSpPr txBox="1"/>
          <p:nvPr/>
        </p:nvSpPr>
        <p:spPr>
          <a:xfrm>
            <a:off x="542187" y="54597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434426823"/>
              </p:ext>
            </p:extLst>
          </p:nvPr>
        </p:nvGraphicFramePr>
        <p:xfrm>
          <a:off x="347600" y="1750734"/>
          <a:ext cx="10077850" cy="5638800"/>
        </p:xfrm>
        <a:graphic>
          <a:graphicData uri="http://schemas.openxmlformats.org/drawingml/2006/table">
            <a:tbl>
              <a:tblPr>
                <a:tableStyleId>{4C3C2611-4C71-4FC5-86AE-919BDF0F9419}</a:tableStyleId>
              </a:tblPr>
              <a:tblGrid>
                <a:gridCol w="1097152">
                  <a:extLst>
                    <a:ext uri="{9D8B030D-6E8A-4147-A177-3AD203B41FA5}">
                      <a16:colId xmlns:a16="http://schemas.microsoft.com/office/drawing/2014/main" val="20000"/>
                    </a:ext>
                  </a:extLst>
                </a:gridCol>
                <a:gridCol w="2212848">
                  <a:extLst>
                    <a:ext uri="{9D8B030D-6E8A-4147-A177-3AD203B41FA5}">
                      <a16:colId xmlns:a16="http://schemas.microsoft.com/office/drawing/2014/main" val="20001"/>
                    </a:ext>
                  </a:extLst>
                </a:gridCol>
                <a:gridCol w="2798064">
                  <a:extLst>
                    <a:ext uri="{9D8B030D-6E8A-4147-A177-3AD203B41FA5}">
                      <a16:colId xmlns:a16="http://schemas.microsoft.com/office/drawing/2014/main" val="20002"/>
                    </a:ext>
                  </a:extLst>
                </a:gridCol>
                <a:gridCol w="1914239">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Explain some political and social consequences of the Second World War. </a:t>
                      </a:r>
                    </a:p>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Suggest suitable sources of evidence to find out more about the Second World War. </a:t>
                      </a:r>
                    </a:p>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 Use a timeline to provide an overview of 20th-century conflicts. </a:t>
                      </a:r>
                    </a:p>
                    <a:p>
                      <a:pPr marL="171450" indent="-171450" algn="l" defTabSz="914400">
                        <a:buFont typeface="Arial" panose="020B0604020202020204" pitchFamily="34" charset="0"/>
                        <a:buChar char="•"/>
                        <a:defRPr sz="1800">
                          <a:sym typeface="Helvetica Neue"/>
                        </a:defRPr>
                      </a:pPr>
                      <a:r>
                        <a:rPr lang="en-GB" sz="1000" b="1" dirty="0">
                          <a:solidFill>
                            <a:srgbClr val="0070C0"/>
                          </a:solidFill>
                          <a:latin typeface="Calibri" panose="020F0502020204030204" pitchFamily="34" charset="0"/>
                          <a:cs typeface="Calibri" panose="020F0502020204030204" pitchFamily="34" charset="0"/>
                        </a:rPr>
                        <a:t> Investigate Communism. </a:t>
                      </a:r>
                    </a:p>
                    <a:p>
                      <a:pPr marL="171450" indent="-171450" algn="l" defTabSz="914400">
                        <a:buFont typeface="Arial" panose="020B0604020202020204" pitchFamily="34" charset="0"/>
                        <a:buChar char="•"/>
                        <a:defRPr sz="1800">
                          <a:sym typeface="Helvetica Neue"/>
                        </a:defRPr>
                      </a:pPr>
                      <a:r>
                        <a:rPr lang="en-GB" sz="1000" b="1" dirty="0">
                          <a:solidFill>
                            <a:srgbClr val="0070C0"/>
                          </a:solidFill>
                          <a:latin typeface="Calibri" panose="020F0502020204030204" pitchFamily="34" charset="0"/>
                          <a:cs typeface="Calibri" panose="020F0502020204030204" pitchFamily="34" charset="0"/>
                        </a:rPr>
                        <a:t> Do you agree? </a:t>
                      </a:r>
                    </a:p>
                    <a:p>
                      <a:pPr marL="171450" indent="-171450" algn="l" defTabSz="914400">
                        <a:buFont typeface="Arial" panose="020B0604020202020204" pitchFamily="34" charset="0"/>
                        <a:buChar char="•"/>
                        <a:defRPr sz="1800">
                          <a:sym typeface="Helvetica Neue"/>
                        </a:defRPr>
                      </a:pPr>
                      <a:r>
                        <a:rPr lang="en-GB" sz="1000" b="1" dirty="0">
                          <a:solidFill>
                            <a:srgbClr val="0070C0"/>
                          </a:solidFill>
                          <a:latin typeface="Calibri" panose="020F0502020204030204" pitchFamily="34" charset="0"/>
                          <a:cs typeface="Calibri" panose="020F0502020204030204" pitchFamily="34" charset="0"/>
                        </a:rPr>
                        <a:t> Investigate Winston Churchill.</a:t>
                      </a:r>
                      <a:endParaRPr sz="100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Organise information about Adolf Hitler</a:t>
                      </a:r>
                    </a:p>
                    <a:p>
                      <a:pPr marL="171450" indent="-171450" algn="l" defTabSz="914400">
                        <a:buFont typeface="Arial" panose="020B0604020202020204" pitchFamily="34" charset="0"/>
                        <a:buChar char="•"/>
                        <a:defRPr sz="1800">
                          <a:sym typeface="Helvetica Neue"/>
                        </a:defRPr>
                      </a:pPr>
                      <a:r>
                        <a:rPr lang="en-GB" sz="1000" b="1" dirty="0">
                          <a:solidFill>
                            <a:srgbClr val="0070C0"/>
                          </a:solidFill>
                          <a:latin typeface="Calibri" panose="020F0502020204030204" pitchFamily="34" charset="0"/>
                          <a:cs typeface="Calibri" panose="020F0502020204030204" pitchFamily="34" charset="0"/>
                        </a:rPr>
                        <a:t>Do you agree? The events of the First World War made another global conflict inevitable</a:t>
                      </a:r>
                      <a:endParaRPr sz="10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000" dirty="0">
                          <a:latin typeface="Calibri" panose="020F0502020204030204" pitchFamily="34" charset="0"/>
                          <a:cs typeface="Calibri" panose="020F0502020204030204" pitchFamily="34" charset="0"/>
                        </a:rPr>
                        <a:t>Suggest how Britain's location contributed to the outcome of the conflict. </a:t>
                      </a:r>
                      <a:endParaRPr sz="10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endParaRPr sz="10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0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Suggest some reasons why the German air force was used to invade Britain. </a:t>
                      </a:r>
                    </a:p>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 Write a list of ten major Second World War battles. Which ones do you think were the most important and why? </a:t>
                      </a:r>
                    </a:p>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 Using suitable sources of evidence, explain why propaganda was a characteristic feature of the Second World War.</a:t>
                      </a:r>
                    </a:p>
                    <a:p>
                      <a:pPr marL="171450" indent="-171450" algn="l" defTabSz="914400">
                        <a:buFont typeface="Arial" panose="020B0604020202020204" pitchFamily="34" charset="0"/>
                        <a:buChar char="•"/>
                        <a:defRPr sz="1800">
                          <a:sym typeface="Helvetica Neue"/>
                        </a:defRPr>
                      </a:pPr>
                      <a:r>
                        <a:rPr lang="en-GB" sz="1000" b="1" dirty="0">
                          <a:solidFill>
                            <a:srgbClr val="0070C0"/>
                          </a:solidFill>
                          <a:latin typeface="Calibri" panose="020F0502020204030204" pitchFamily="34" charset="0"/>
                          <a:cs typeface="Calibri" panose="020F0502020204030204" pitchFamily="34" charset="0"/>
                        </a:rPr>
                        <a:t>True or false? The Battle of Britain was more important than the evacuation of Dunkirk. Justify your answer with evidence. </a:t>
                      </a:r>
                    </a:p>
                    <a:p>
                      <a:pPr marL="171450" indent="-171450" algn="l" defTabSz="914400">
                        <a:buFont typeface="Arial" panose="020B0604020202020204" pitchFamily="34" charset="0"/>
                        <a:buChar char="•"/>
                        <a:defRPr sz="1800">
                          <a:sym typeface="Helvetica Neue"/>
                        </a:defRPr>
                      </a:pPr>
                      <a:r>
                        <a:rPr lang="en-GB" sz="1000" b="1" dirty="0">
                          <a:solidFill>
                            <a:srgbClr val="0070C0"/>
                          </a:solidFill>
                          <a:latin typeface="Calibri" panose="020F0502020204030204" pitchFamily="34" charset="0"/>
                          <a:cs typeface="Calibri" panose="020F0502020204030204" pitchFamily="34" charset="0"/>
                        </a:rPr>
                        <a:t> Hitler believed propaganda was a major reason why the German army lost the First World War. Do you agree?</a:t>
                      </a:r>
                      <a:endParaRPr sz="100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0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0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Explain why the Second World War is such a significant event in British and global history.</a:t>
                      </a:r>
                    </a:p>
                    <a:p>
                      <a:pPr marL="171450" indent="-171450" algn="l" defTabSz="914400">
                        <a:buFont typeface="Arial" panose="020B0604020202020204" pitchFamily="34" charset="0"/>
                        <a:buChar char="•"/>
                        <a:defRPr sz="1800">
                          <a:sym typeface="Helvetica Neue"/>
                        </a:defRPr>
                      </a:pPr>
                      <a:r>
                        <a:rPr lang="en-GB" sz="1000" b="1" dirty="0">
                          <a:solidFill>
                            <a:srgbClr val="0070C0"/>
                          </a:solidFill>
                          <a:latin typeface="Calibri" panose="020F0502020204030204" pitchFamily="34" charset="0"/>
                          <a:cs typeface="Calibri" panose="020F0502020204030204" pitchFamily="34" charset="0"/>
                        </a:rPr>
                        <a:t> The Universal Declaration of Human Rights is as important today as it was during the years after the war. </a:t>
                      </a:r>
                      <a:endParaRPr sz="10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0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Give an overview of the founding of the United Nations. Use a map to help you.</a:t>
                      </a:r>
                    </a:p>
                    <a:p>
                      <a:pPr marL="171450" indent="-171450" algn="l" defTabSz="914400">
                        <a:buFont typeface="Arial" panose="020B0604020202020204" pitchFamily="34" charset="0"/>
                        <a:buChar char="•"/>
                        <a:defRPr sz="1800">
                          <a:sym typeface="Helvetica Neue"/>
                        </a:defRPr>
                      </a:pPr>
                      <a:r>
                        <a:rPr lang="en-GB" sz="1000" b="1" dirty="0">
                          <a:solidFill>
                            <a:srgbClr val="0070C0"/>
                          </a:solidFill>
                          <a:latin typeface="Calibri" panose="020F0502020204030204" pitchFamily="34" charset="0"/>
                          <a:cs typeface="Calibri" panose="020F0502020204030204" pitchFamily="34" charset="0"/>
                        </a:rPr>
                        <a:t>Using multiple sources of evidence, including maps, investigate the evacuation of British forces at Dunkirk.</a:t>
                      </a:r>
                      <a:endParaRPr sz="100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 Explain how new technology was used during the Second World War. </a:t>
                      </a:r>
                    </a:p>
                    <a:p>
                      <a:pPr marL="171450" indent="-171450" algn="l" defTabSz="914400">
                        <a:buFont typeface="Arial" panose="020B0604020202020204" pitchFamily="34" charset="0"/>
                        <a:buChar char="•"/>
                        <a:defRPr sz="1800">
                          <a:sym typeface="Helvetica Neue"/>
                        </a:defRPr>
                      </a:pPr>
                      <a:r>
                        <a:rPr lang="en-GB" sz="1000" dirty="0">
                          <a:latin typeface="Calibri" panose="020F0502020204030204" pitchFamily="34" charset="0"/>
                          <a:cs typeface="Calibri" panose="020F0502020204030204" pitchFamily="34" charset="0"/>
                        </a:rPr>
                        <a:t> Compare and contrast the United Nations with the League of Nations.</a:t>
                      </a:r>
                    </a:p>
                    <a:p>
                      <a:pPr marL="171450" indent="-171450" algn="l" defTabSz="914400">
                        <a:buFont typeface="Arial" panose="020B0604020202020204" pitchFamily="34" charset="0"/>
                        <a:buChar char="•"/>
                        <a:defRPr sz="1800">
                          <a:sym typeface="Helvetica Neue"/>
                        </a:defRPr>
                      </a:pPr>
                      <a:r>
                        <a:rPr lang="en-GB" sz="1000" b="1" dirty="0">
                          <a:solidFill>
                            <a:srgbClr val="0070C0"/>
                          </a:solidFill>
                          <a:latin typeface="Calibri" panose="020F0502020204030204" pitchFamily="34" charset="0"/>
                          <a:cs typeface="Calibri" panose="020F0502020204030204" pitchFamily="34" charset="0"/>
                        </a:rPr>
                        <a:t>Investigate some of the changes that took place in Britain in the decade after the end of the Second World War.</a:t>
                      </a:r>
                      <a:endParaRPr sz="1000" b="1"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943915656"/>
                  </a:ext>
                </a:extLst>
              </a:tr>
            </a:tbl>
          </a:graphicData>
        </a:graphic>
      </p:graphicFrame>
      <p:sp>
        <p:nvSpPr>
          <p:cNvPr id="26" name="Location">
            <a:extLst>
              <a:ext uri="{FF2B5EF4-FFF2-40B4-BE49-F238E27FC236}">
                <a16:creationId xmlns:a16="http://schemas.microsoft.com/office/drawing/2014/main" id="{78DD7088-3ACC-401B-91F5-886886E5D1AC}"/>
              </a:ext>
            </a:extLst>
          </p:cNvPr>
          <p:cNvSpPr txBox="1"/>
          <p:nvPr/>
        </p:nvSpPr>
        <p:spPr>
          <a:xfrm>
            <a:off x="4877439" y="1591580"/>
            <a:ext cx="509086"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Conflict</a:t>
            </a:r>
            <a:endParaRPr dirty="0"/>
          </a:p>
        </p:txBody>
      </p:sp>
      <p:grpSp>
        <p:nvGrpSpPr>
          <p:cNvPr id="37" name="Group 36">
            <a:extLst>
              <a:ext uri="{FF2B5EF4-FFF2-40B4-BE49-F238E27FC236}">
                <a16:creationId xmlns:a16="http://schemas.microsoft.com/office/drawing/2014/main" id="{2FC62B85-E61B-47EC-AA36-78703AF213F2}"/>
              </a:ext>
            </a:extLst>
          </p:cNvPr>
          <p:cNvGrpSpPr/>
          <p:nvPr/>
        </p:nvGrpSpPr>
        <p:grpSpPr>
          <a:xfrm>
            <a:off x="2689306" y="808093"/>
            <a:ext cx="731788" cy="689883"/>
            <a:chOff x="0" y="0"/>
            <a:chExt cx="1393992" cy="1331996"/>
          </a:xfrm>
        </p:grpSpPr>
        <p:sp>
          <p:nvSpPr>
            <p:cNvPr id="38" name="Shape 919">
              <a:extLst>
                <a:ext uri="{FF2B5EF4-FFF2-40B4-BE49-F238E27FC236}">
                  <a16:creationId xmlns:a16="http://schemas.microsoft.com/office/drawing/2014/main" id="{29A1F330-49E7-4AC2-BFEE-BB4EFEFE97FA}"/>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1"/>
                    <a:pt x="1393992" y="836030"/>
                    <a:pt x="1146009" y="1084013"/>
                  </a:cubicBezTo>
                  <a:cubicBezTo>
                    <a:pt x="898026" y="1331996"/>
                    <a:pt x="495966" y="1331996"/>
                    <a:pt x="247983" y="1084013"/>
                  </a:cubicBezTo>
                  <a:cubicBezTo>
                    <a:pt x="0" y="836030"/>
                    <a:pt x="0" y="433971"/>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39" name="Shape 921">
              <a:extLst>
                <a:ext uri="{FF2B5EF4-FFF2-40B4-BE49-F238E27FC236}">
                  <a16:creationId xmlns:a16="http://schemas.microsoft.com/office/drawing/2014/main" id="{31931BDF-C5EA-4B1E-B48D-63670FF48455}"/>
                </a:ext>
              </a:extLst>
            </p:cNvPr>
            <p:cNvSpPr/>
            <p:nvPr/>
          </p:nvSpPr>
          <p:spPr>
            <a:xfrm>
              <a:off x="389638" y="919255"/>
              <a:ext cx="67015" cy="67011"/>
            </a:xfrm>
            <a:custGeom>
              <a:avLst/>
              <a:gdLst/>
              <a:ahLst/>
              <a:cxnLst/>
              <a:rect l="0" t="0" r="0" b="0"/>
              <a:pathLst>
                <a:path w="67015" h="67011">
                  <a:moveTo>
                    <a:pt x="32355" y="0"/>
                  </a:moveTo>
                  <a:cubicBezTo>
                    <a:pt x="50852" y="0"/>
                    <a:pt x="67015" y="16163"/>
                    <a:pt x="67015" y="34660"/>
                  </a:cubicBezTo>
                  <a:cubicBezTo>
                    <a:pt x="67015" y="48532"/>
                    <a:pt x="57923" y="59795"/>
                    <a:pt x="45574" y="64560"/>
                  </a:cubicBezTo>
                  <a:lnTo>
                    <a:pt x="32370" y="67011"/>
                  </a:lnTo>
                  <a:lnTo>
                    <a:pt x="32341" y="67011"/>
                  </a:lnTo>
                  <a:lnTo>
                    <a:pt x="19497" y="64560"/>
                  </a:lnTo>
                  <a:cubicBezTo>
                    <a:pt x="7796" y="59795"/>
                    <a:pt x="0" y="48532"/>
                    <a:pt x="0" y="34660"/>
                  </a:cubicBezTo>
                  <a:cubicBezTo>
                    <a:pt x="0" y="16163"/>
                    <a:pt x="13859" y="0"/>
                    <a:pt x="3235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0" name="Shape 922">
              <a:extLst>
                <a:ext uri="{FF2B5EF4-FFF2-40B4-BE49-F238E27FC236}">
                  <a16:creationId xmlns:a16="http://schemas.microsoft.com/office/drawing/2014/main" id="{70E16183-0088-48F7-8EFA-0446253EB934}"/>
                </a:ext>
              </a:extLst>
            </p:cNvPr>
            <p:cNvSpPr/>
            <p:nvPr/>
          </p:nvSpPr>
          <p:spPr>
            <a:xfrm>
              <a:off x="403524" y="794445"/>
              <a:ext cx="258177" cy="106313"/>
            </a:xfrm>
            <a:custGeom>
              <a:avLst/>
              <a:gdLst/>
              <a:ahLst/>
              <a:cxnLst/>
              <a:rect l="0" t="0" r="0" b="0"/>
              <a:pathLst>
                <a:path w="258177" h="106313">
                  <a:moveTo>
                    <a:pt x="18496" y="0"/>
                  </a:moveTo>
                  <a:lnTo>
                    <a:pt x="258177" y="0"/>
                  </a:lnTo>
                  <a:lnTo>
                    <a:pt x="258177" y="36993"/>
                  </a:lnTo>
                  <a:lnTo>
                    <a:pt x="39298" y="36993"/>
                  </a:lnTo>
                  <a:lnTo>
                    <a:pt x="39298" y="106313"/>
                  </a:lnTo>
                  <a:lnTo>
                    <a:pt x="32355" y="104008"/>
                  </a:lnTo>
                  <a:cubicBezTo>
                    <a:pt x="23108" y="99397"/>
                    <a:pt x="13860" y="99397"/>
                    <a:pt x="6943" y="104008"/>
                  </a:cubicBezTo>
                  <a:lnTo>
                    <a:pt x="0" y="106313"/>
                  </a:lnTo>
                  <a:lnTo>
                    <a:pt x="0" y="18497"/>
                  </a:lnTo>
                  <a:cubicBezTo>
                    <a:pt x="0" y="9248"/>
                    <a:pt x="9248" y="0"/>
                    <a:pt x="184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1" name="Shape 923">
              <a:extLst>
                <a:ext uri="{FF2B5EF4-FFF2-40B4-BE49-F238E27FC236}">
                  <a16:creationId xmlns:a16="http://schemas.microsoft.com/office/drawing/2014/main" id="{F936E460-D801-470B-AADB-C38E104156CC}"/>
                </a:ext>
              </a:extLst>
            </p:cNvPr>
            <p:cNvSpPr/>
            <p:nvPr/>
          </p:nvSpPr>
          <p:spPr>
            <a:xfrm>
              <a:off x="507502" y="287337"/>
              <a:ext cx="154198" cy="369572"/>
            </a:xfrm>
            <a:custGeom>
              <a:avLst/>
              <a:gdLst/>
              <a:ahLst/>
              <a:cxnLst/>
              <a:rect l="0" t="0" r="0" b="0"/>
              <a:pathLst>
                <a:path w="154198" h="369572">
                  <a:moveTo>
                    <a:pt x="154198" y="0"/>
                  </a:moveTo>
                  <a:lnTo>
                    <a:pt x="154198" y="187988"/>
                  </a:lnTo>
                  <a:lnTo>
                    <a:pt x="110951" y="213605"/>
                  </a:lnTo>
                  <a:cubicBezTo>
                    <a:pt x="92455" y="225186"/>
                    <a:pt x="108646" y="250598"/>
                    <a:pt x="124809" y="241349"/>
                  </a:cubicBezTo>
                  <a:lnTo>
                    <a:pt x="154198" y="223719"/>
                  </a:lnTo>
                  <a:lnTo>
                    <a:pt x="154198" y="369572"/>
                  </a:lnTo>
                  <a:lnTo>
                    <a:pt x="151497" y="369303"/>
                  </a:lnTo>
                  <a:cubicBezTo>
                    <a:pt x="65470" y="351955"/>
                    <a:pt x="0" y="276876"/>
                    <a:pt x="0" y="185892"/>
                  </a:cubicBezTo>
                  <a:cubicBezTo>
                    <a:pt x="0" y="94908"/>
                    <a:pt x="65470" y="18065"/>
                    <a:pt x="151497" y="276"/>
                  </a:cubicBezTo>
                  <a:lnTo>
                    <a:pt x="15419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2" name="Shape 924">
              <a:extLst>
                <a:ext uri="{FF2B5EF4-FFF2-40B4-BE49-F238E27FC236}">
                  <a16:creationId xmlns:a16="http://schemas.microsoft.com/office/drawing/2014/main" id="{31080447-20C4-4622-BDA8-B10DE725114F}"/>
                </a:ext>
              </a:extLst>
            </p:cNvPr>
            <p:cNvSpPr/>
            <p:nvPr/>
          </p:nvSpPr>
          <p:spPr>
            <a:xfrm>
              <a:off x="937339" y="919252"/>
              <a:ext cx="67015" cy="67014"/>
            </a:xfrm>
            <a:custGeom>
              <a:avLst/>
              <a:gdLst/>
              <a:ahLst/>
              <a:cxnLst/>
              <a:rect l="0" t="0" r="0" b="0"/>
              <a:pathLst>
                <a:path w="67015" h="67014">
                  <a:moveTo>
                    <a:pt x="34661" y="0"/>
                  </a:moveTo>
                  <a:cubicBezTo>
                    <a:pt x="53156" y="0"/>
                    <a:pt x="67015" y="16165"/>
                    <a:pt x="67015" y="34661"/>
                  </a:cubicBezTo>
                  <a:cubicBezTo>
                    <a:pt x="67015" y="48533"/>
                    <a:pt x="59219" y="59796"/>
                    <a:pt x="47519" y="64561"/>
                  </a:cubicBezTo>
                  <a:lnTo>
                    <a:pt x="34667" y="67014"/>
                  </a:lnTo>
                  <a:lnTo>
                    <a:pt x="34655" y="67014"/>
                  </a:lnTo>
                  <a:lnTo>
                    <a:pt x="21442" y="64561"/>
                  </a:lnTo>
                  <a:cubicBezTo>
                    <a:pt x="9092" y="59796"/>
                    <a:pt x="0" y="48533"/>
                    <a:pt x="0" y="34661"/>
                  </a:cubicBezTo>
                  <a:cubicBezTo>
                    <a:pt x="0" y="16165"/>
                    <a:pt x="16165" y="0"/>
                    <a:pt x="3466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3" name="Shape 925">
              <a:extLst>
                <a:ext uri="{FF2B5EF4-FFF2-40B4-BE49-F238E27FC236}">
                  <a16:creationId xmlns:a16="http://schemas.microsoft.com/office/drawing/2014/main" id="{9949D334-F216-4EBA-86A6-5C17A7190A64}"/>
                </a:ext>
              </a:extLst>
            </p:cNvPr>
            <p:cNvSpPr/>
            <p:nvPr/>
          </p:nvSpPr>
          <p:spPr>
            <a:xfrm>
              <a:off x="664643" y="919252"/>
              <a:ext cx="67015" cy="67014"/>
            </a:xfrm>
            <a:custGeom>
              <a:avLst/>
              <a:gdLst/>
              <a:ahLst/>
              <a:cxnLst/>
              <a:rect l="0" t="0" r="0" b="0"/>
              <a:pathLst>
                <a:path w="67015" h="67014">
                  <a:moveTo>
                    <a:pt x="32356" y="0"/>
                  </a:moveTo>
                  <a:cubicBezTo>
                    <a:pt x="50852" y="0"/>
                    <a:pt x="67015" y="16165"/>
                    <a:pt x="67015" y="34661"/>
                  </a:cubicBezTo>
                  <a:cubicBezTo>
                    <a:pt x="67015" y="48533"/>
                    <a:pt x="57924" y="59796"/>
                    <a:pt x="45574" y="64561"/>
                  </a:cubicBezTo>
                  <a:lnTo>
                    <a:pt x="32362" y="67014"/>
                  </a:lnTo>
                  <a:lnTo>
                    <a:pt x="32350" y="67014"/>
                  </a:lnTo>
                  <a:lnTo>
                    <a:pt x="19497" y="64561"/>
                  </a:lnTo>
                  <a:cubicBezTo>
                    <a:pt x="7796" y="59796"/>
                    <a:pt x="0" y="48533"/>
                    <a:pt x="0" y="34661"/>
                  </a:cubicBezTo>
                  <a:cubicBezTo>
                    <a:pt x="0" y="16165"/>
                    <a:pt x="13860" y="0"/>
                    <a:pt x="3235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4" name="Shape 926">
              <a:extLst>
                <a:ext uri="{FF2B5EF4-FFF2-40B4-BE49-F238E27FC236}">
                  <a16:creationId xmlns:a16="http://schemas.microsoft.com/office/drawing/2014/main" id="{1EC224B3-54DC-44C5-977D-E0E4A141D1B6}"/>
                </a:ext>
              </a:extLst>
            </p:cNvPr>
            <p:cNvSpPr/>
            <p:nvPr/>
          </p:nvSpPr>
          <p:spPr>
            <a:xfrm>
              <a:off x="661701" y="696816"/>
              <a:ext cx="328797" cy="203943"/>
            </a:xfrm>
            <a:custGeom>
              <a:avLst/>
              <a:gdLst/>
              <a:ahLst/>
              <a:cxnLst/>
              <a:rect l="0" t="0" r="0" b="0"/>
              <a:pathLst>
                <a:path w="328797" h="203943">
                  <a:moveTo>
                    <a:pt x="35310" y="0"/>
                  </a:moveTo>
                  <a:cubicBezTo>
                    <a:pt x="44551" y="0"/>
                    <a:pt x="53792" y="6353"/>
                    <a:pt x="53792" y="19059"/>
                  </a:cubicBezTo>
                  <a:lnTo>
                    <a:pt x="53795" y="97630"/>
                  </a:lnTo>
                  <a:lnTo>
                    <a:pt x="317244" y="97630"/>
                  </a:lnTo>
                  <a:cubicBezTo>
                    <a:pt x="324187" y="102240"/>
                    <a:pt x="328797" y="109183"/>
                    <a:pt x="328797" y="116126"/>
                  </a:cubicBezTo>
                  <a:lnTo>
                    <a:pt x="328797" y="203943"/>
                  </a:lnTo>
                  <a:lnTo>
                    <a:pt x="321854" y="201638"/>
                  </a:lnTo>
                  <a:cubicBezTo>
                    <a:pt x="314911" y="197026"/>
                    <a:pt x="305689" y="197026"/>
                    <a:pt x="296441" y="201638"/>
                  </a:cubicBezTo>
                  <a:lnTo>
                    <a:pt x="289498" y="203943"/>
                  </a:lnTo>
                  <a:lnTo>
                    <a:pt x="289498" y="134622"/>
                  </a:lnTo>
                  <a:lnTo>
                    <a:pt x="53792" y="134622"/>
                  </a:lnTo>
                  <a:lnTo>
                    <a:pt x="53792" y="203943"/>
                  </a:lnTo>
                  <a:lnTo>
                    <a:pt x="49182" y="201638"/>
                  </a:lnTo>
                  <a:cubicBezTo>
                    <a:pt x="39934" y="199331"/>
                    <a:pt x="30686" y="197026"/>
                    <a:pt x="23771" y="201638"/>
                  </a:cubicBezTo>
                  <a:lnTo>
                    <a:pt x="16828" y="203943"/>
                  </a:lnTo>
                  <a:lnTo>
                    <a:pt x="16828" y="134622"/>
                  </a:lnTo>
                  <a:lnTo>
                    <a:pt x="0" y="134622"/>
                  </a:lnTo>
                  <a:lnTo>
                    <a:pt x="0" y="97630"/>
                  </a:lnTo>
                  <a:lnTo>
                    <a:pt x="16828" y="97630"/>
                  </a:lnTo>
                  <a:lnTo>
                    <a:pt x="16828" y="19059"/>
                  </a:lnTo>
                  <a:cubicBezTo>
                    <a:pt x="16828" y="6353"/>
                    <a:pt x="26069" y="0"/>
                    <a:pt x="3531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5" name="Shape 927">
              <a:extLst>
                <a:ext uri="{FF2B5EF4-FFF2-40B4-BE49-F238E27FC236}">
                  <a16:creationId xmlns:a16="http://schemas.microsoft.com/office/drawing/2014/main" id="{90089D82-EDA8-4AE2-A938-A0C1D9D1A1A8}"/>
                </a:ext>
              </a:extLst>
            </p:cNvPr>
            <p:cNvSpPr/>
            <p:nvPr/>
          </p:nvSpPr>
          <p:spPr>
            <a:xfrm>
              <a:off x="661701" y="283736"/>
              <a:ext cx="224789" cy="376683"/>
            </a:xfrm>
            <a:custGeom>
              <a:avLst/>
              <a:gdLst/>
              <a:ahLst/>
              <a:cxnLst/>
              <a:rect l="0" t="0" r="0" b="0"/>
              <a:pathLst>
                <a:path w="224789" h="376683">
                  <a:moveTo>
                    <a:pt x="35291" y="0"/>
                  </a:moveTo>
                  <a:lnTo>
                    <a:pt x="35298" y="0"/>
                  </a:lnTo>
                  <a:lnTo>
                    <a:pt x="73291" y="3877"/>
                  </a:lnTo>
                  <a:cubicBezTo>
                    <a:pt x="159319" y="21666"/>
                    <a:pt x="224789" y="98509"/>
                    <a:pt x="224789" y="189493"/>
                  </a:cubicBezTo>
                  <a:cubicBezTo>
                    <a:pt x="224789" y="293475"/>
                    <a:pt x="139277" y="376683"/>
                    <a:pt x="35295" y="376683"/>
                  </a:cubicBezTo>
                  <a:lnTo>
                    <a:pt x="0" y="373173"/>
                  </a:lnTo>
                  <a:lnTo>
                    <a:pt x="0" y="227320"/>
                  </a:lnTo>
                  <a:lnTo>
                    <a:pt x="51486" y="196433"/>
                  </a:lnTo>
                  <a:lnTo>
                    <a:pt x="51486" y="39297"/>
                  </a:lnTo>
                  <a:cubicBezTo>
                    <a:pt x="51486" y="28897"/>
                    <a:pt x="43397" y="23697"/>
                    <a:pt x="35309" y="23697"/>
                  </a:cubicBezTo>
                  <a:cubicBezTo>
                    <a:pt x="27220" y="23697"/>
                    <a:pt x="19131" y="28897"/>
                    <a:pt x="19131" y="39297"/>
                  </a:cubicBezTo>
                  <a:lnTo>
                    <a:pt x="19157" y="39272"/>
                  </a:lnTo>
                  <a:lnTo>
                    <a:pt x="19157" y="180242"/>
                  </a:lnTo>
                  <a:lnTo>
                    <a:pt x="0" y="191589"/>
                  </a:lnTo>
                  <a:lnTo>
                    <a:pt x="0" y="3601"/>
                  </a:lnTo>
                  <a:lnTo>
                    <a:pt x="352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46" name="Physical…">
            <a:extLst>
              <a:ext uri="{FF2B5EF4-FFF2-40B4-BE49-F238E27FC236}">
                <a16:creationId xmlns:a16="http://schemas.microsoft.com/office/drawing/2014/main" id="{C1D4EFF9-8CF2-4C3B-B53C-4B5D148B589E}"/>
              </a:ext>
            </a:extLst>
          </p:cNvPr>
          <p:cNvSpPr txBox="1"/>
          <p:nvPr/>
        </p:nvSpPr>
        <p:spPr>
          <a:xfrm>
            <a:off x="2638573" y="1504428"/>
            <a:ext cx="86622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Main Events</a:t>
            </a:r>
            <a:endParaRPr dirty="0"/>
          </a:p>
        </p:txBody>
      </p:sp>
      <p:sp>
        <p:nvSpPr>
          <p:cNvPr id="66" name="Techniques">
            <a:extLst>
              <a:ext uri="{FF2B5EF4-FFF2-40B4-BE49-F238E27FC236}">
                <a16:creationId xmlns:a16="http://schemas.microsoft.com/office/drawing/2014/main" id="{9DE359A6-41D3-45A4-90B4-0763A1140628}"/>
              </a:ext>
            </a:extLst>
          </p:cNvPr>
          <p:cNvSpPr txBox="1"/>
          <p:nvPr/>
        </p:nvSpPr>
        <p:spPr>
          <a:xfrm>
            <a:off x="6508831" y="1568198"/>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Location</a:t>
            </a:r>
            <a:endParaRPr dirty="0"/>
          </a:p>
        </p:txBody>
      </p:sp>
      <p:sp>
        <p:nvSpPr>
          <p:cNvPr id="76" name="Physical…">
            <a:extLst>
              <a:ext uri="{FF2B5EF4-FFF2-40B4-BE49-F238E27FC236}">
                <a16:creationId xmlns:a16="http://schemas.microsoft.com/office/drawing/2014/main" id="{B6050738-120A-48CB-AAC3-023D203D46B0}"/>
              </a:ext>
            </a:extLst>
          </p:cNvPr>
          <p:cNvSpPr txBox="1"/>
          <p:nvPr/>
        </p:nvSpPr>
        <p:spPr>
          <a:xfrm>
            <a:off x="8585931" y="1601991"/>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Society</a:t>
            </a:r>
            <a:endParaRPr dirty="0"/>
          </a:p>
        </p:txBody>
      </p:sp>
      <p:grpSp>
        <p:nvGrpSpPr>
          <p:cNvPr id="178" name="Group 177">
            <a:extLst>
              <a:ext uri="{FF2B5EF4-FFF2-40B4-BE49-F238E27FC236}">
                <a16:creationId xmlns:a16="http://schemas.microsoft.com/office/drawing/2014/main" id="{BA0CAD4D-A8F1-4A48-B437-63BE7CEA2726}"/>
              </a:ext>
            </a:extLst>
          </p:cNvPr>
          <p:cNvGrpSpPr/>
          <p:nvPr/>
        </p:nvGrpSpPr>
        <p:grpSpPr>
          <a:xfrm>
            <a:off x="9220565" y="1867641"/>
            <a:ext cx="381041" cy="314107"/>
            <a:chOff x="361003" y="308168"/>
            <a:chExt cx="753943" cy="596184"/>
          </a:xfrm>
        </p:grpSpPr>
        <p:sp>
          <p:nvSpPr>
            <p:cNvPr id="180" name="Shape 1112">
              <a:extLst>
                <a:ext uri="{FF2B5EF4-FFF2-40B4-BE49-F238E27FC236}">
                  <a16:creationId xmlns:a16="http://schemas.microsoft.com/office/drawing/2014/main" id="{A2415A16-B6A6-4576-8945-8F8562E91B07}"/>
                </a:ext>
              </a:extLst>
            </p:cNvPr>
            <p:cNvSpPr/>
            <p:nvPr/>
          </p:nvSpPr>
          <p:spPr>
            <a:xfrm>
              <a:off x="425266"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1" name="Shape 1113">
              <a:extLst>
                <a:ext uri="{FF2B5EF4-FFF2-40B4-BE49-F238E27FC236}">
                  <a16:creationId xmlns:a16="http://schemas.microsoft.com/office/drawing/2014/main" id="{A0B8B5BF-0A4D-4F74-8E1C-D03F920A6DE4}"/>
                </a:ext>
              </a:extLst>
            </p:cNvPr>
            <p:cNvSpPr/>
            <p:nvPr/>
          </p:nvSpPr>
          <p:spPr>
            <a:xfrm>
              <a:off x="414156" y="714709"/>
              <a:ext cx="68016" cy="134577"/>
            </a:xfrm>
            <a:custGeom>
              <a:avLst/>
              <a:gdLst/>
              <a:ahLst/>
              <a:cxnLst/>
              <a:rect l="0" t="0" r="0" b="0"/>
              <a:pathLst>
                <a:path w="68016" h="134577">
                  <a:moveTo>
                    <a:pt x="65273" y="0"/>
                  </a:moveTo>
                  <a:lnTo>
                    <a:pt x="68016" y="137"/>
                  </a:lnTo>
                  <a:lnTo>
                    <a:pt x="68016" y="40698"/>
                  </a:lnTo>
                  <a:lnTo>
                    <a:pt x="67373" y="40445"/>
                  </a:lnTo>
                  <a:lnTo>
                    <a:pt x="48569" y="48654"/>
                  </a:lnTo>
                  <a:cubicBezTo>
                    <a:pt x="43789" y="53578"/>
                    <a:pt x="40867" y="60310"/>
                    <a:pt x="40918" y="67711"/>
                  </a:cubicBezTo>
                  <a:cubicBezTo>
                    <a:pt x="40918" y="74893"/>
                    <a:pt x="43764" y="81769"/>
                    <a:pt x="48844" y="86850"/>
                  </a:cubicBezTo>
                  <a:lnTo>
                    <a:pt x="68016" y="94809"/>
                  </a:lnTo>
                  <a:lnTo>
                    <a:pt x="68016" y="134577"/>
                  </a:lnTo>
                  <a:lnTo>
                    <a:pt x="54467" y="134577"/>
                  </a:lnTo>
                  <a:lnTo>
                    <a:pt x="54467" y="120722"/>
                  </a:lnTo>
                  <a:cubicBezTo>
                    <a:pt x="49420" y="119435"/>
                    <a:pt x="44576" y="117437"/>
                    <a:pt x="40071" y="114761"/>
                  </a:cubicBezTo>
                  <a:lnTo>
                    <a:pt x="30282" y="124617"/>
                  </a:lnTo>
                  <a:lnTo>
                    <a:pt x="11127" y="105463"/>
                  </a:lnTo>
                  <a:lnTo>
                    <a:pt x="20899" y="95623"/>
                  </a:lnTo>
                  <a:cubicBezTo>
                    <a:pt x="18258" y="91117"/>
                    <a:pt x="16226" y="86273"/>
                    <a:pt x="14938" y="81226"/>
                  </a:cubicBezTo>
                  <a:lnTo>
                    <a:pt x="1118" y="81226"/>
                  </a:lnTo>
                  <a:cubicBezTo>
                    <a:pt x="0" y="72216"/>
                    <a:pt x="0" y="63105"/>
                    <a:pt x="1118" y="54128"/>
                  </a:cubicBezTo>
                  <a:lnTo>
                    <a:pt x="14938" y="54128"/>
                  </a:lnTo>
                  <a:lnTo>
                    <a:pt x="20889" y="39791"/>
                  </a:lnTo>
                  <a:lnTo>
                    <a:pt x="11110" y="29944"/>
                  </a:lnTo>
                  <a:cubicBezTo>
                    <a:pt x="16665" y="22763"/>
                    <a:pt x="23134" y="16327"/>
                    <a:pt x="30282" y="10772"/>
                  </a:cubicBezTo>
                  <a:lnTo>
                    <a:pt x="40071" y="20629"/>
                  </a:lnTo>
                  <a:cubicBezTo>
                    <a:pt x="44577" y="17953"/>
                    <a:pt x="49420" y="15955"/>
                    <a:pt x="54467" y="14634"/>
                  </a:cubicBezTo>
                  <a:lnTo>
                    <a:pt x="54467" y="813"/>
                  </a:lnTo>
                  <a:cubicBezTo>
                    <a:pt x="58058" y="373"/>
                    <a:pt x="61648" y="102"/>
                    <a:pt x="65273"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2" name="Shape 1114">
              <a:extLst>
                <a:ext uri="{FF2B5EF4-FFF2-40B4-BE49-F238E27FC236}">
                  <a16:creationId xmlns:a16="http://schemas.microsoft.com/office/drawing/2014/main" id="{0B325F4D-5643-4D78-A492-14B6592464ED}"/>
                </a:ext>
              </a:extLst>
            </p:cNvPr>
            <p:cNvSpPr/>
            <p:nvPr/>
          </p:nvSpPr>
          <p:spPr>
            <a:xfrm>
              <a:off x="539061"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3" name="Shape 1115">
              <a:extLst>
                <a:ext uri="{FF2B5EF4-FFF2-40B4-BE49-F238E27FC236}">
                  <a16:creationId xmlns:a16="http://schemas.microsoft.com/office/drawing/2014/main" id="{36DEAABC-53C9-4B0C-92CB-616BF99CB3A3}"/>
                </a:ext>
              </a:extLst>
            </p:cNvPr>
            <p:cNvSpPr/>
            <p:nvPr/>
          </p:nvSpPr>
          <p:spPr>
            <a:xfrm>
              <a:off x="482172" y="714846"/>
              <a:ext cx="68016" cy="134440"/>
            </a:xfrm>
            <a:custGeom>
              <a:avLst/>
              <a:gdLst/>
              <a:ahLst/>
              <a:cxnLst/>
              <a:rect l="0" t="0" r="0" b="0"/>
              <a:pathLst>
                <a:path w="68016" h="134440">
                  <a:moveTo>
                    <a:pt x="0" y="0"/>
                  </a:moveTo>
                  <a:lnTo>
                    <a:pt x="13550" y="676"/>
                  </a:lnTo>
                  <a:lnTo>
                    <a:pt x="13550" y="14497"/>
                  </a:lnTo>
                  <a:cubicBezTo>
                    <a:pt x="18597" y="15818"/>
                    <a:pt x="23475" y="17816"/>
                    <a:pt x="27945" y="20492"/>
                  </a:cubicBezTo>
                  <a:lnTo>
                    <a:pt x="37735" y="10635"/>
                  </a:lnTo>
                  <a:lnTo>
                    <a:pt x="56889" y="29790"/>
                  </a:lnTo>
                  <a:lnTo>
                    <a:pt x="47117" y="39629"/>
                  </a:lnTo>
                  <a:cubicBezTo>
                    <a:pt x="49759" y="44101"/>
                    <a:pt x="51791" y="48945"/>
                    <a:pt x="53079" y="53992"/>
                  </a:cubicBezTo>
                  <a:lnTo>
                    <a:pt x="66899" y="53992"/>
                  </a:lnTo>
                  <a:cubicBezTo>
                    <a:pt x="68016" y="62968"/>
                    <a:pt x="68016" y="72079"/>
                    <a:pt x="66899" y="81090"/>
                  </a:cubicBezTo>
                  <a:lnTo>
                    <a:pt x="53079" y="81090"/>
                  </a:lnTo>
                  <a:lnTo>
                    <a:pt x="47127" y="95462"/>
                  </a:lnTo>
                  <a:lnTo>
                    <a:pt x="56906" y="105309"/>
                  </a:lnTo>
                  <a:cubicBezTo>
                    <a:pt x="51351" y="112489"/>
                    <a:pt x="44915" y="118926"/>
                    <a:pt x="37735" y="124480"/>
                  </a:cubicBezTo>
                  <a:lnTo>
                    <a:pt x="27945" y="114624"/>
                  </a:lnTo>
                  <a:cubicBezTo>
                    <a:pt x="23439" y="117300"/>
                    <a:pt x="18597" y="119298"/>
                    <a:pt x="13550" y="120585"/>
                  </a:cubicBezTo>
                  <a:lnTo>
                    <a:pt x="13550" y="134440"/>
                  </a:lnTo>
                  <a:lnTo>
                    <a:pt x="0" y="134440"/>
                  </a:lnTo>
                  <a:lnTo>
                    <a:pt x="0" y="94673"/>
                  </a:lnTo>
                  <a:lnTo>
                    <a:pt x="0" y="94673"/>
                  </a:lnTo>
                  <a:cubicBezTo>
                    <a:pt x="7181" y="94673"/>
                    <a:pt x="14091" y="91828"/>
                    <a:pt x="19172" y="86713"/>
                  </a:cubicBezTo>
                  <a:cubicBezTo>
                    <a:pt x="24253" y="81632"/>
                    <a:pt x="27098" y="74756"/>
                    <a:pt x="27098" y="67575"/>
                  </a:cubicBezTo>
                  <a:cubicBezTo>
                    <a:pt x="27133" y="60225"/>
                    <a:pt x="24219" y="53213"/>
                    <a:pt x="19002" y="48065"/>
                  </a:cubicBezTo>
                  <a:lnTo>
                    <a:pt x="0" y="405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4" name="Shape 1116">
              <a:extLst>
                <a:ext uri="{FF2B5EF4-FFF2-40B4-BE49-F238E27FC236}">
                  <a16:creationId xmlns:a16="http://schemas.microsoft.com/office/drawing/2014/main" id="{E8A5522E-2387-4E44-A080-D2DB79F98EA1}"/>
                </a:ext>
              </a:extLst>
            </p:cNvPr>
            <p:cNvSpPr/>
            <p:nvPr/>
          </p:nvSpPr>
          <p:spPr>
            <a:xfrm>
              <a:off x="804632"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5" name="Shape 1117">
              <a:extLst>
                <a:ext uri="{FF2B5EF4-FFF2-40B4-BE49-F238E27FC236}">
                  <a16:creationId xmlns:a16="http://schemas.microsoft.com/office/drawing/2014/main" id="{CFE8A17B-12A5-4D8E-BC70-6CA480590782}"/>
                </a:ext>
              </a:extLst>
            </p:cNvPr>
            <p:cNvSpPr/>
            <p:nvPr/>
          </p:nvSpPr>
          <p:spPr>
            <a:xfrm>
              <a:off x="793522" y="714846"/>
              <a:ext cx="68017" cy="134440"/>
            </a:xfrm>
            <a:custGeom>
              <a:avLst/>
              <a:gdLst/>
              <a:ahLst/>
              <a:cxnLst/>
              <a:rect l="0" t="0" r="0" b="0"/>
              <a:pathLst>
                <a:path w="68017" h="134440">
                  <a:moveTo>
                    <a:pt x="68017" y="0"/>
                  </a:moveTo>
                  <a:lnTo>
                    <a:pt x="68017" y="40780"/>
                  </a:lnTo>
                  <a:lnTo>
                    <a:pt x="67238" y="40477"/>
                  </a:lnTo>
                  <a:lnTo>
                    <a:pt x="48579" y="48678"/>
                  </a:lnTo>
                  <a:cubicBezTo>
                    <a:pt x="43832" y="53569"/>
                    <a:pt x="40919" y="60241"/>
                    <a:pt x="40919" y="67575"/>
                  </a:cubicBezTo>
                  <a:cubicBezTo>
                    <a:pt x="40885" y="74756"/>
                    <a:pt x="43730" y="81699"/>
                    <a:pt x="48811" y="86781"/>
                  </a:cubicBezTo>
                  <a:cubicBezTo>
                    <a:pt x="53891" y="91895"/>
                    <a:pt x="60802" y="94774"/>
                    <a:pt x="68016" y="94774"/>
                  </a:cubicBezTo>
                  <a:lnTo>
                    <a:pt x="68017" y="94774"/>
                  </a:lnTo>
                  <a:lnTo>
                    <a:pt x="68017" y="134440"/>
                  </a:lnTo>
                  <a:lnTo>
                    <a:pt x="54468" y="134440"/>
                  </a:lnTo>
                  <a:lnTo>
                    <a:pt x="54468" y="120585"/>
                  </a:lnTo>
                  <a:cubicBezTo>
                    <a:pt x="49419" y="119298"/>
                    <a:pt x="44576" y="117300"/>
                    <a:pt x="40071" y="114624"/>
                  </a:cubicBezTo>
                  <a:lnTo>
                    <a:pt x="30282" y="124480"/>
                  </a:lnTo>
                  <a:lnTo>
                    <a:pt x="11127" y="105326"/>
                  </a:lnTo>
                  <a:lnTo>
                    <a:pt x="20899" y="95486"/>
                  </a:lnTo>
                  <a:cubicBezTo>
                    <a:pt x="18258" y="90980"/>
                    <a:pt x="16226" y="86137"/>
                    <a:pt x="14938" y="81090"/>
                  </a:cubicBezTo>
                  <a:lnTo>
                    <a:pt x="1118" y="81090"/>
                  </a:lnTo>
                  <a:cubicBezTo>
                    <a:pt x="0" y="72079"/>
                    <a:pt x="0" y="62968"/>
                    <a:pt x="1118" y="53992"/>
                  </a:cubicBezTo>
                  <a:lnTo>
                    <a:pt x="14938" y="53992"/>
                  </a:lnTo>
                  <a:lnTo>
                    <a:pt x="20889" y="39654"/>
                  </a:lnTo>
                  <a:lnTo>
                    <a:pt x="11110" y="29807"/>
                  </a:lnTo>
                  <a:cubicBezTo>
                    <a:pt x="16665" y="22627"/>
                    <a:pt x="23136" y="16190"/>
                    <a:pt x="30282" y="10635"/>
                  </a:cubicBezTo>
                  <a:lnTo>
                    <a:pt x="40071" y="20492"/>
                  </a:lnTo>
                  <a:cubicBezTo>
                    <a:pt x="44577" y="17816"/>
                    <a:pt x="49421" y="15818"/>
                    <a:pt x="54468" y="14497"/>
                  </a:cubicBezTo>
                  <a:lnTo>
                    <a:pt x="54468" y="676"/>
                  </a:lnTo>
                  <a:lnTo>
                    <a:pt x="680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6" name="Shape 1118">
              <a:extLst>
                <a:ext uri="{FF2B5EF4-FFF2-40B4-BE49-F238E27FC236}">
                  <a16:creationId xmlns:a16="http://schemas.microsoft.com/office/drawing/2014/main" id="{CBD827D8-8223-4A7D-A0A0-751EC9E4AC6E}"/>
                </a:ext>
              </a:extLst>
            </p:cNvPr>
            <p:cNvSpPr/>
            <p:nvPr/>
          </p:nvSpPr>
          <p:spPr>
            <a:xfrm>
              <a:off x="918427"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7" name="Shape 1119">
              <a:extLst>
                <a:ext uri="{FF2B5EF4-FFF2-40B4-BE49-F238E27FC236}">
                  <a16:creationId xmlns:a16="http://schemas.microsoft.com/office/drawing/2014/main" id="{75ADAF84-75E9-4F14-BE32-1DBD89BC118D}"/>
                </a:ext>
              </a:extLst>
            </p:cNvPr>
            <p:cNvSpPr/>
            <p:nvPr/>
          </p:nvSpPr>
          <p:spPr>
            <a:xfrm>
              <a:off x="861538" y="714709"/>
              <a:ext cx="68017" cy="134577"/>
            </a:xfrm>
            <a:custGeom>
              <a:avLst/>
              <a:gdLst/>
              <a:ahLst/>
              <a:cxnLst/>
              <a:rect l="0" t="0" r="0" b="0"/>
              <a:pathLst>
                <a:path w="68017" h="134577">
                  <a:moveTo>
                    <a:pt x="2744" y="0"/>
                  </a:moveTo>
                  <a:cubicBezTo>
                    <a:pt x="6368" y="102"/>
                    <a:pt x="9959" y="373"/>
                    <a:pt x="13549" y="813"/>
                  </a:cubicBezTo>
                  <a:lnTo>
                    <a:pt x="13549" y="14634"/>
                  </a:lnTo>
                  <a:cubicBezTo>
                    <a:pt x="18596" y="15955"/>
                    <a:pt x="23474" y="17953"/>
                    <a:pt x="27944" y="20629"/>
                  </a:cubicBezTo>
                  <a:lnTo>
                    <a:pt x="37734" y="10772"/>
                  </a:lnTo>
                  <a:lnTo>
                    <a:pt x="56888" y="29927"/>
                  </a:lnTo>
                  <a:lnTo>
                    <a:pt x="47116" y="39766"/>
                  </a:lnTo>
                  <a:cubicBezTo>
                    <a:pt x="49759" y="44238"/>
                    <a:pt x="51791" y="49082"/>
                    <a:pt x="53078" y="54128"/>
                  </a:cubicBezTo>
                  <a:lnTo>
                    <a:pt x="66899" y="54128"/>
                  </a:lnTo>
                  <a:cubicBezTo>
                    <a:pt x="68017" y="63105"/>
                    <a:pt x="68017" y="72216"/>
                    <a:pt x="66899" y="81226"/>
                  </a:cubicBezTo>
                  <a:lnTo>
                    <a:pt x="53078" y="81226"/>
                  </a:lnTo>
                  <a:lnTo>
                    <a:pt x="47126" y="95599"/>
                  </a:lnTo>
                  <a:lnTo>
                    <a:pt x="56905" y="105446"/>
                  </a:lnTo>
                  <a:cubicBezTo>
                    <a:pt x="51351" y="112626"/>
                    <a:pt x="44915" y="119063"/>
                    <a:pt x="37734" y="124617"/>
                  </a:cubicBezTo>
                  <a:lnTo>
                    <a:pt x="27944" y="114761"/>
                  </a:lnTo>
                  <a:cubicBezTo>
                    <a:pt x="23440" y="117437"/>
                    <a:pt x="18596" y="119435"/>
                    <a:pt x="13549" y="120722"/>
                  </a:cubicBezTo>
                  <a:lnTo>
                    <a:pt x="13549" y="134577"/>
                  </a:lnTo>
                  <a:lnTo>
                    <a:pt x="0" y="134577"/>
                  </a:lnTo>
                  <a:lnTo>
                    <a:pt x="0" y="94911"/>
                  </a:lnTo>
                  <a:lnTo>
                    <a:pt x="19206" y="86918"/>
                  </a:lnTo>
                  <a:cubicBezTo>
                    <a:pt x="24286" y="81836"/>
                    <a:pt x="27132" y="74893"/>
                    <a:pt x="27097" y="67711"/>
                  </a:cubicBezTo>
                  <a:cubicBezTo>
                    <a:pt x="27097" y="60360"/>
                    <a:pt x="24151" y="53350"/>
                    <a:pt x="18866" y="48269"/>
                  </a:cubicBezTo>
                  <a:lnTo>
                    <a:pt x="0" y="40917"/>
                  </a:lnTo>
                  <a:lnTo>
                    <a:pt x="0" y="137"/>
                  </a:lnTo>
                  <a:lnTo>
                    <a:pt x="27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8" name="Shape 1120">
              <a:extLst>
                <a:ext uri="{FF2B5EF4-FFF2-40B4-BE49-F238E27FC236}">
                  <a16:creationId xmlns:a16="http://schemas.microsoft.com/office/drawing/2014/main" id="{132F7267-AA14-46BB-95B7-77F9FCCEF95D}"/>
                </a:ext>
              </a:extLst>
            </p:cNvPr>
            <p:cNvSpPr/>
            <p:nvPr/>
          </p:nvSpPr>
          <p:spPr>
            <a:xfrm>
              <a:off x="482166" y="471033"/>
              <a:ext cx="189689" cy="162349"/>
            </a:xfrm>
            <a:custGeom>
              <a:avLst/>
              <a:gdLst/>
              <a:ahLst/>
              <a:cxnLst/>
              <a:rect l="0" t="0" r="0" b="0"/>
              <a:pathLst>
                <a:path w="189689" h="162349">
                  <a:moveTo>
                    <a:pt x="189689" y="0"/>
                  </a:moveTo>
                  <a:lnTo>
                    <a:pt x="189689" y="27363"/>
                  </a:lnTo>
                  <a:lnTo>
                    <a:pt x="142655" y="33725"/>
                  </a:lnTo>
                  <a:cubicBezTo>
                    <a:pt x="126362" y="38577"/>
                    <a:pt x="110815" y="45944"/>
                    <a:pt x="96606" y="55649"/>
                  </a:cubicBezTo>
                  <a:cubicBezTo>
                    <a:pt x="68221" y="75091"/>
                    <a:pt x="46610" y="102900"/>
                    <a:pt x="34822" y="135250"/>
                  </a:cubicBezTo>
                  <a:lnTo>
                    <a:pt x="189689" y="135250"/>
                  </a:lnTo>
                  <a:lnTo>
                    <a:pt x="189689" y="162349"/>
                  </a:lnTo>
                  <a:lnTo>
                    <a:pt x="0" y="162349"/>
                  </a:lnTo>
                  <a:cubicBezTo>
                    <a:pt x="7080" y="116484"/>
                    <a:pt x="30554" y="74754"/>
                    <a:pt x="66018" y="44844"/>
                  </a:cubicBezTo>
                  <a:cubicBezTo>
                    <a:pt x="92644" y="22437"/>
                    <a:pt x="124680" y="7823"/>
                    <a:pt x="158597" y="2259"/>
                  </a:cubicBezTo>
                  <a:lnTo>
                    <a:pt x="18968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9" name="Shape 1121">
              <a:extLst>
                <a:ext uri="{FF2B5EF4-FFF2-40B4-BE49-F238E27FC236}">
                  <a16:creationId xmlns:a16="http://schemas.microsoft.com/office/drawing/2014/main" id="{785ABA74-30D3-4F01-A479-42F2BCA00EEF}"/>
                </a:ext>
              </a:extLst>
            </p:cNvPr>
            <p:cNvSpPr/>
            <p:nvPr/>
          </p:nvSpPr>
          <p:spPr>
            <a:xfrm>
              <a:off x="671854" y="470791"/>
              <a:ext cx="189685" cy="162590"/>
            </a:xfrm>
            <a:custGeom>
              <a:avLst/>
              <a:gdLst/>
              <a:ahLst/>
              <a:cxnLst/>
              <a:rect l="0" t="0" r="0" b="0"/>
              <a:pathLst>
                <a:path w="189685" h="162590">
                  <a:moveTo>
                    <a:pt x="3322" y="0"/>
                  </a:moveTo>
                  <a:lnTo>
                    <a:pt x="3317" y="2"/>
                  </a:lnTo>
                  <a:cubicBezTo>
                    <a:pt x="48572" y="780"/>
                    <a:pt x="92098" y="17513"/>
                    <a:pt x="126173" y="47287"/>
                  </a:cubicBezTo>
                  <a:cubicBezTo>
                    <a:pt x="160283" y="77028"/>
                    <a:pt x="182775" y="117845"/>
                    <a:pt x="189685" y="162590"/>
                  </a:cubicBezTo>
                  <a:lnTo>
                    <a:pt x="0" y="162590"/>
                  </a:lnTo>
                  <a:lnTo>
                    <a:pt x="0" y="135491"/>
                  </a:lnTo>
                  <a:lnTo>
                    <a:pt x="154866" y="135491"/>
                  </a:lnTo>
                  <a:cubicBezTo>
                    <a:pt x="143486" y="104261"/>
                    <a:pt x="122959" y="77230"/>
                    <a:pt x="95928" y="57889"/>
                  </a:cubicBezTo>
                  <a:cubicBezTo>
                    <a:pt x="68933" y="38581"/>
                    <a:pt x="36719" y="27844"/>
                    <a:pt x="3491" y="27132"/>
                  </a:cubicBezTo>
                  <a:lnTo>
                    <a:pt x="3491" y="27167"/>
                  </a:lnTo>
                  <a:lnTo>
                    <a:pt x="3490" y="27132"/>
                  </a:lnTo>
                  <a:lnTo>
                    <a:pt x="0" y="27605"/>
                  </a:lnTo>
                  <a:lnTo>
                    <a:pt x="0" y="241"/>
                  </a:lnTo>
                  <a:lnTo>
                    <a:pt x="33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0" name="Shape 1122">
              <a:extLst>
                <a:ext uri="{FF2B5EF4-FFF2-40B4-BE49-F238E27FC236}">
                  <a16:creationId xmlns:a16="http://schemas.microsoft.com/office/drawing/2014/main" id="{6B7287E7-2B94-4005-82F9-A508E61C27F2}"/>
                </a:ext>
              </a:extLst>
            </p:cNvPr>
            <p:cNvSpPr/>
            <p:nvPr/>
          </p:nvSpPr>
          <p:spPr>
            <a:xfrm>
              <a:off x="361003" y="660478"/>
              <a:ext cx="310852" cy="243874"/>
            </a:xfrm>
            <a:custGeom>
              <a:avLst/>
              <a:gdLst/>
              <a:ahLst/>
              <a:cxnLst/>
              <a:rect l="0" t="0" r="0" b="0"/>
              <a:pathLst>
                <a:path w="310852" h="243874">
                  <a:moveTo>
                    <a:pt x="121165" y="0"/>
                  </a:moveTo>
                  <a:lnTo>
                    <a:pt x="310852" y="0"/>
                  </a:lnTo>
                  <a:lnTo>
                    <a:pt x="310852" y="27098"/>
                  </a:lnTo>
                  <a:lnTo>
                    <a:pt x="121165" y="27098"/>
                  </a:lnTo>
                  <a:cubicBezTo>
                    <a:pt x="68965" y="27341"/>
                    <a:pt x="26760" y="69714"/>
                    <a:pt x="26760" y="121945"/>
                  </a:cubicBezTo>
                  <a:cubicBezTo>
                    <a:pt x="26760" y="174148"/>
                    <a:pt x="68968" y="216522"/>
                    <a:pt x="121165" y="216793"/>
                  </a:cubicBezTo>
                  <a:lnTo>
                    <a:pt x="310852" y="216793"/>
                  </a:lnTo>
                  <a:lnTo>
                    <a:pt x="310852" y="243874"/>
                  </a:lnTo>
                  <a:lnTo>
                    <a:pt x="121165" y="243874"/>
                  </a:lnTo>
                  <a:cubicBezTo>
                    <a:pt x="54128" y="243440"/>
                    <a:pt x="0" y="188967"/>
                    <a:pt x="0" y="121936"/>
                  </a:cubicBezTo>
                  <a:cubicBezTo>
                    <a:pt x="0" y="54907"/>
                    <a:pt x="54132" y="441"/>
                    <a:pt x="12116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1" name="Shape 1123">
              <a:extLst>
                <a:ext uri="{FF2B5EF4-FFF2-40B4-BE49-F238E27FC236}">
                  <a16:creationId xmlns:a16="http://schemas.microsoft.com/office/drawing/2014/main" id="{DA0B1423-2C09-42F3-A736-6D95C60CFA14}"/>
                </a:ext>
              </a:extLst>
            </p:cNvPr>
            <p:cNvSpPr/>
            <p:nvPr/>
          </p:nvSpPr>
          <p:spPr>
            <a:xfrm>
              <a:off x="671855" y="660478"/>
              <a:ext cx="310852" cy="243874"/>
            </a:xfrm>
            <a:custGeom>
              <a:avLst/>
              <a:gdLst/>
              <a:ahLst/>
              <a:cxnLst/>
              <a:rect l="0" t="0" r="0" b="0"/>
              <a:pathLst>
                <a:path w="310852" h="243874">
                  <a:moveTo>
                    <a:pt x="0" y="0"/>
                  </a:moveTo>
                  <a:lnTo>
                    <a:pt x="189686" y="0"/>
                  </a:lnTo>
                  <a:cubicBezTo>
                    <a:pt x="256723" y="433"/>
                    <a:pt x="310852" y="54907"/>
                    <a:pt x="310852" y="121936"/>
                  </a:cubicBezTo>
                  <a:cubicBezTo>
                    <a:pt x="310852" y="188967"/>
                    <a:pt x="256721" y="243434"/>
                    <a:pt x="189686" y="243874"/>
                  </a:cubicBezTo>
                  <a:lnTo>
                    <a:pt x="0" y="243874"/>
                  </a:lnTo>
                  <a:lnTo>
                    <a:pt x="0" y="216793"/>
                  </a:lnTo>
                  <a:lnTo>
                    <a:pt x="189686" y="216793"/>
                  </a:lnTo>
                  <a:cubicBezTo>
                    <a:pt x="241886" y="216516"/>
                    <a:pt x="284092" y="174142"/>
                    <a:pt x="284092" y="121945"/>
                  </a:cubicBezTo>
                  <a:cubicBezTo>
                    <a:pt x="284092" y="69710"/>
                    <a:pt x="241883" y="27336"/>
                    <a:pt x="189686" y="27098"/>
                  </a:cubicBezTo>
                  <a:lnTo>
                    <a:pt x="0" y="2709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2" name="Shape 1124">
              <a:extLst>
                <a:ext uri="{FF2B5EF4-FFF2-40B4-BE49-F238E27FC236}">
                  <a16:creationId xmlns:a16="http://schemas.microsoft.com/office/drawing/2014/main" id="{D9376657-B680-4681-9770-13D89347A5B4}"/>
                </a:ext>
              </a:extLst>
            </p:cNvPr>
            <p:cNvSpPr/>
            <p:nvPr/>
          </p:nvSpPr>
          <p:spPr>
            <a:xfrm>
              <a:off x="757005" y="382759"/>
              <a:ext cx="261635" cy="137014"/>
            </a:xfrm>
            <a:custGeom>
              <a:avLst/>
              <a:gdLst/>
              <a:ahLst/>
              <a:cxnLst/>
              <a:rect l="0" t="0" r="0" b="0"/>
              <a:pathLst>
                <a:path w="261635" h="137014">
                  <a:moveTo>
                    <a:pt x="236096" y="0"/>
                  </a:moveTo>
                  <a:lnTo>
                    <a:pt x="261635" y="77196"/>
                  </a:lnTo>
                  <a:lnTo>
                    <a:pt x="80819" y="137014"/>
                  </a:lnTo>
                  <a:cubicBezTo>
                    <a:pt x="74248" y="129393"/>
                    <a:pt x="67135" y="122212"/>
                    <a:pt x="59548" y="115538"/>
                  </a:cubicBezTo>
                  <a:lnTo>
                    <a:pt x="59549" y="115538"/>
                  </a:lnTo>
                  <a:lnTo>
                    <a:pt x="227383" y="59989"/>
                  </a:lnTo>
                  <a:lnTo>
                    <a:pt x="218882" y="34280"/>
                  </a:lnTo>
                  <a:lnTo>
                    <a:pt x="33263" y="95690"/>
                  </a:lnTo>
                  <a:cubicBezTo>
                    <a:pt x="22694" y="88882"/>
                    <a:pt x="11549" y="83022"/>
                    <a:pt x="0" y="78144"/>
                  </a:cubicBezTo>
                  <a:lnTo>
                    <a:pt x="23609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3" name="Shape 1125">
              <a:extLst>
                <a:ext uri="{FF2B5EF4-FFF2-40B4-BE49-F238E27FC236}">
                  <a16:creationId xmlns:a16="http://schemas.microsoft.com/office/drawing/2014/main" id="{9017CB21-5EAB-4B15-82E5-17F2722F6C36}"/>
                </a:ext>
              </a:extLst>
            </p:cNvPr>
            <p:cNvSpPr/>
            <p:nvPr/>
          </p:nvSpPr>
          <p:spPr>
            <a:xfrm>
              <a:off x="1031653" y="373782"/>
              <a:ext cx="83293" cy="50505"/>
            </a:xfrm>
            <a:custGeom>
              <a:avLst/>
              <a:gdLst/>
              <a:ahLst/>
              <a:cxnLst/>
              <a:rect l="0" t="0" r="0" b="0"/>
              <a:pathLst>
                <a:path w="83293" h="50505">
                  <a:moveTo>
                    <a:pt x="74790" y="0"/>
                  </a:moveTo>
                  <a:lnTo>
                    <a:pt x="83293" y="25744"/>
                  </a:lnTo>
                  <a:lnTo>
                    <a:pt x="8501" y="50505"/>
                  </a:lnTo>
                  <a:lnTo>
                    <a:pt x="0" y="24761"/>
                  </a:lnTo>
                  <a:lnTo>
                    <a:pt x="7479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4" name="Shape 1126">
              <a:extLst>
                <a:ext uri="{FF2B5EF4-FFF2-40B4-BE49-F238E27FC236}">
                  <a16:creationId xmlns:a16="http://schemas.microsoft.com/office/drawing/2014/main" id="{3F9CF4DC-1CF5-47EB-A02A-0487D2A7E8FB}"/>
                </a:ext>
              </a:extLst>
            </p:cNvPr>
            <p:cNvSpPr/>
            <p:nvPr/>
          </p:nvSpPr>
          <p:spPr>
            <a:xfrm>
              <a:off x="1029789" y="435866"/>
              <a:ext cx="83224" cy="54298"/>
            </a:xfrm>
            <a:custGeom>
              <a:avLst/>
              <a:gdLst/>
              <a:ahLst/>
              <a:cxnLst/>
              <a:rect l="0" t="0" r="0" b="0"/>
              <a:pathLst>
                <a:path w="83224" h="54298">
                  <a:moveTo>
                    <a:pt x="10027" y="0"/>
                  </a:moveTo>
                  <a:lnTo>
                    <a:pt x="83224" y="29097"/>
                  </a:lnTo>
                  <a:lnTo>
                    <a:pt x="73199" y="54298"/>
                  </a:lnTo>
                  <a:lnTo>
                    <a:pt x="0" y="25201"/>
                  </a:lnTo>
                  <a:lnTo>
                    <a:pt x="100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5" name="Shape 1127">
              <a:extLst>
                <a:ext uri="{FF2B5EF4-FFF2-40B4-BE49-F238E27FC236}">
                  <a16:creationId xmlns:a16="http://schemas.microsoft.com/office/drawing/2014/main" id="{2F177B15-E260-4EBD-ADDD-8954567DEBAF}"/>
                </a:ext>
              </a:extLst>
            </p:cNvPr>
            <p:cNvSpPr/>
            <p:nvPr/>
          </p:nvSpPr>
          <p:spPr>
            <a:xfrm>
              <a:off x="1001366" y="308168"/>
              <a:ext cx="64426" cy="81261"/>
            </a:xfrm>
            <a:custGeom>
              <a:avLst/>
              <a:gdLst/>
              <a:ahLst/>
              <a:cxnLst/>
              <a:rect l="0" t="0" r="0" b="0"/>
              <a:pathLst>
                <a:path w="64426" h="81261">
                  <a:moveTo>
                    <a:pt x="41358" y="0"/>
                  </a:moveTo>
                  <a:lnTo>
                    <a:pt x="64426" y="14227"/>
                  </a:lnTo>
                  <a:lnTo>
                    <a:pt x="23067" y="81261"/>
                  </a:lnTo>
                  <a:lnTo>
                    <a:pt x="0" y="67034"/>
                  </a:lnTo>
                  <a:lnTo>
                    <a:pt x="413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05" name="Group 104">
            <a:extLst>
              <a:ext uri="{FF2B5EF4-FFF2-40B4-BE49-F238E27FC236}">
                <a16:creationId xmlns:a16="http://schemas.microsoft.com/office/drawing/2014/main" id="{192C677B-9BD3-4552-9907-319D104024FC}"/>
              </a:ext>
            </a:extLst>
          </p:cNvPr>
          <p:cNvGrpSpPr/>
          <p:nvPr/>
        </p:nvGrpSpPr>
        <p:grpSpPr>
          <a:xfrm>
            <a:off x="4814175" y="840737"/>
            <a:ext cx="704520" cy="712970"/>
            <a:chOff x="0" y="0"/>
            <a:chExt cx="1393992" cy="1331996"/>
          </a:xfrm>
        </p:grpSpPr>
        <p:sp>
          <p:nvSpPr>
            <p:cNvPr id="106" name="Shape 1110">
              <a:extLst>
                <a:ext uri="{FF2B5EF4-FFF2-40B4-BE49-F238E27FC236}">
                  <a16:creationId xmlns:a16="http://schemas.microsoft.com/office/drawing/2014/main" id="{96DC7980-1427-45BC-B03B-3B4609BA20A2}"/>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07" name="Shape 1112">
              <a:extLst>
                <a:ext uri="{FF2B5EF4-FFF2-40B4-BE49-F238E27FC236}">
                  <a16:creationId xmlns:a16="http://schemas.microsoft.com/office/drawing/2014/main" id="{30785E62-4394-4B7D-A937-267F2A80741F}"/>
                </a:ext>
              </a:extLst>
            </p:cNvPr>
            <p:cNvSpPr/>
            <p:nvPr/>
          </p:nvSpPr>
          <p:spPr>
            <a:xfrm>
              <a:off x="425266"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8" name="Shape 1113">
              <a:extLst>
                <a:ext uri="{FF2B5EF4-FFF2-40B4-BE49-F238E27FC236}">
                  <a16:creationId xmlns:a16="http://schemas.microsoft.com/office/drawing/2014/main" id="{93CE1A1D-0783-4732-AC89-9A5C7DA235A9}"/>
                </a:ext>
              </a:extLst>
            </p:cNvPr>
            <p:cNvSpPr/>
            <p:nvPr/>
          </p:nvSpPr>
          <p:spPr>
            <a:xfrm>
              <a:off x="414156" y="714709"/>
              <a:ext cx="68016" cy="134577"/>
            </a:xfrm>
            <a:custGeom>
              <a:avLst/>
              <a:gdLst/>
              <a:ahLst/>
              <a:cxnLst/>
              <a:rect l="0" t="0" r="0" b="0"/>
              <a:pathLst>
                <a:path w="68016" h="134577">
                  <a:moveTo>
                    <a:pt x="65273" y="0"/>
                  </a:moveTo>
                  <a:lnTo>
                    <a:pt x="68016" y="137"/>
                  </a:lnTo>
                  <a:lnTo>
                    <a:pt x="68016" y="40698"/>
                  </a:lnTo>
                  <a:lnTo>
                    <a:pt x="67373" y="40445"/>
                  </a:lnTo>
                  <a:lnTo>
                    <a:pt x="48569" y="48654"/>
                  </a:lnTo>
                  <a:cubicBezTo>
                    <a:pt x="43789" y="53578"/>
                    <a:pt x="40867" y="60310"/>
                    <a:pt x="40918" y="67711"/>
                  </a:cubicBezTo>
                  <a:cubicBezTo>
                    <a:pt x="40918" y="74893"/>
                    <a:pt x="43764" y="81769"/>
                    <a:pt x="48844" y="86850"/>
                  </a:cubicBezTo>
                  <a:lnTo>
                    <a:pt x="68016" y="94809"/>
                  </a:lnTo>
                  <a:lnTo>
                    <a:pt x="68016" y="134577"/>
                  </a:lnTo>
                  <a:lnTo>
                    <a:pt x="54467" y="134577"/>
                  </a:lnTo>
                  <a:lnTo>
                    <a:pt x="54467" y="120722"/>
                  </a:lnTo>
                  <a:cubicBezTo>
                    <a:pt x="49420" y="119435"/>
                    <a:pt x="44576" y="117437"/>
                    <a:pt x="40071" y="114761"/>
                  </a:cubicBezTo>
                  <a:lnTo>
                    <a:pt x="30282" y="124617"/>
                  </a:lnTo>
                  <a:lnTo>
                    <a:pt x="11127" y="105463"/>
                  </a:lnTo>
                  <a:lnTo>
                    <a:pt x="20899" y="95623"/>
                  </a:lnTo>
                  <a:cubicBezTo>
                    <a:pt x="18258" y="91117"/>
                    <a:pt x="16226" y="86273"/>
                    <a:pt x="14938" y="81226"/>
                  </a:cubicBezTo>
                  <a:lnTo>
                    <a:pt x="1118" y="81226"/>
                  </a:lnTo>
                  <a:cubicBezTo>
                    <a:pt x="0" y="72216"/>
                    <a:pt x="0" y="63105"/>
                    <a:pt x="1118" y="54128"/>
                  </a:cubicBezTo>
                  <a:lnTo>
                    <a:pt x="14938" y="54128"/>
                  </a:lnTo>
                  <a:lnTo>
                    <a:pt x="20889" y="39791"/>
                  </a:lnTo>
                  <a:lnTo>
                    <a:pt x="11110" y="29944"/>
                  </a:lnTo>
                  <a:cubicBezTo>
                    <a:pt x="16665" y="22763"/>
                    <a:pt x="23134" y="16327"/>
                    <a:pt x="30282" y="10772"/>
                  </a:cubicBezTo>
                  <a:lnTo>
                    <a:pt x="40071" y="20629"/>
                  </a:lnTo>
                  <a:cubicBezTo>
                    <a:pt x="44577" y="17953"/>
                    <a:pt x="49420" y="15955"/>
                    <a:pt x="54467" y="14634"/>
                  </a:cubicBezTo>
                  <a:lnTo>
                    <a:pt x="54467" y="813"/>
                  </a:lnTo>
                  <a:cubicBezTo>
                    <a:pt x="58058" y="373"/>
                    <a:pt x="61648" y="102"/>
                    <a:pt x="65273"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9" name="Shape 1114">
              <a:extLst>
                <a:ext uri="{FF2B5EF4-FFF2-40B4-BE49-F238E27FC236}">
                  <a16:creationId xmlns:a16="http://schemas.microsoft.com/office/drawing/2014/main" id="{47B9A6F9-9D5A-4F10-BEFA-4DA3136493DF}"/>
                </a:ext>
              </a:extLst>
            </p:cNvPr>
            <p:cNvSpPr/>
            <p:nvPr/>
          </p:nvSpPr>
          <p:spPr>
            <a:xfrm>
              <a:off x="539061"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0" name="Shape 1115">
              <a:extLst>
                <a:ext uri="{FF2B5EF4-FFF2-40B4-BE49-F238E27FC236}">
                  <a16:creationId xmlns:a16="http://schemas.microsoft.com/office/drawing/2014/main" id="{A5AC51BF-EB99-43E4-A6D3-44203B0FF7DC}"/>
                </a:ext>
              </a:extLst>
            </p:cNvPr>
            <p:cNvSpPr/>
            <p:nvPr/>
          </p:nvSpPr>
          <p:spPr>
            <a:xfrm>
              <a:off x="482172" y="714846"/>
              <a:ext cx="68016" cy="134440"/>
            </a:xfrm>
            <a:custGeom>
              <a:avLst/>
              <a:gdLst/>
              <a:ahLst/>
              <a:cxnLst/>
              <a:rect l="0" t="0" r="0" b="0"/>
              <a:pathLst>
                <a:path w="68016" h="134440">
                  <a:moveTo>
                    <a:pt x="0" y="0"/>
                  </a:moveTo>
                  <a:lnTo>
                    <a:pt x="13550" y="676"/>
                  </a:lnTo>
                  <a:lnTo>
                    <a:pt x="13550" y="14497"/>
                  </a:lnTo>
                  <a:cubicBezTo>
                    <a:pt x="18597" y="15818"/>
                    <a:pt x="23475" y="17816"/>
                    <a:pt x="27945" y="20492"/>
                  </a:cubicBezTo>
                  <a:lnTo>
                    <a:pt x="37735" y="10635"/>
                  </a:lnTo>
                  <a:lnTo>
                    <a:pt x="56889" y="29790"/>
                  </a:lnTo>
                  <a:lnTo>
                    <a:pt x="47117" y="39629"/>
                  </a:lnTo>
                  <a:cubicBezTo>
                    <a:pt x="49759" y="44101"/>
                    <a:pt x="51791" y="48945"/>
                    <a:pt x="53079" y="53992"/>
                  </a:cubicBezTo>
                  <a:lnTo>
                    <a:pt x="66899" y="53992"/>
                  </a:lnTo>
                  <a:cubicBezTo>
                    <a:pt x="68016" y="62968"/>
                    <a:pt x="68016" y="72079"/>
                    <a:pt x="66899" y="81090"/>
                  </a:cubicBezTo>
                  <a:lnTo>
                    <a:pt x="53079" y="81090"/>
                  </a:lnTo>
                  <a:lnTo>
                    <a:pt x="47127" y="95462"/>
                  </a:lnTo>
                  <a:lnTo>
                    <a:pt x="56906" y="105309"/>
                  </a:lnTo>
                  <a:cubicBezTo>
                    <a:pt x="51351" y="112489"/>
                    <a:pt x="44915" y="118926"/>
                    <a:pt x="37735" y="124480"/>
                  </a:cubicBezTo>
                  <a:lnTo>
                    <a:pt x="27945" y="114624"/>
                  </a:lnTo>
                  <a:cubicBezTo>
                    <a:pt x="23439" y="117300"/>
                    <a:pt x="18597" y="119298"/>
                    <a:pt x="13550" y="120585"/>
                  </a:cubicBezTo>
                  <a:lnTo>
                    <a:pt x="13550" y="134440"/>
                  </a:lnTo>
                  <a:lnTo>
                    <a:pt x="0" y="134440"/>
                  </a:lnTo>
                  <a:lnTo>
                    <a:pt x="0" y="94673"/>
                  </a:lnTo>
                  <a:lnTo>
                    <a:pt x="0" y="94673"/>
                  </a:lnTo>
                  <a:cubicBezTo>
                    <a:pt x="7181" y="94673"/>
                    <a:pt x="14091" y="91828"/>
                    <a:pt x="19172" y="86713"/>
                  </a:cubicBezTo>
                  <a:cubicBezTo>
                    <a:pt x="24253" y="81632"/>
                    <a:pt x="27098" y="74756"/>
                    <a:pt x="27098" y="67575"/>
                  </a:cubicBezTo>
                  <a:cubicBezTo>
                    <a:pt x="27133" y="60225"/>
                    <a:pt x="24219" y="53213"/>
                    <a:pt x="19002" y="48065"/>
                  </a:cubicBezTo>
                  <a:lnTo>
                    <a:pt x="0" y="405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1" name="Shape 1116">
              <a:extLst>
                <a:ext uri="{FF2B5EF4-FFF2-40B4-BE49-F238E27FC236}">
                  <a16:creationId xmlns:a16="http://schemas.microsoft.com/office/drawing/2014/main" id="{12781879-745E-4F14-949F-378D93FAC793}"/>
                </a:ext>
              </a:extLst>
            </p:cNvPr>
            <p:cNvSpPr/>
            <p:nvPr/>
          </p:nvSpPr>
          <p:spPr>
            <a:xfrm>
              <a:off x="804632" y="820154"/>
              <a:ext cx="17" cy="34"/>
            </a:xfrm>
            <a:custGeom>
              <a:avLst/>
              <a:gdLst/>
              <a:ahLst/>
              <a:cxnLst/>
              <a:rect l="0" t="0" r="0" b="0"/>
              <a:pathLst>
                <a:path w="17" h="34">
                  <a:moveTo>
                    <a:pt x="0" y="0"/>
                  </a:moveTo>
                  <a:lnTo>
                    <a:pt x="17" y="17"/>
                  </a:lnTo>
                  <a:lnTo>
                    <a:pt x="0" y="3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2" name="Shape 1117">
              <a:extLst>
                <a:ext uri="{FF2B5EF4-FFF2-40B4-BE49-F238E27FC236}">
                  <a16:creationId xmlns:a16="http://schemas.microsoft.com/office/drawing/2014/main" id="{3B4FF5E6-64AF-4F73-AFCE-CCB1A130FFE6}"/>
                </a:ext>
              </a:extLst>
            </p:cNvPr>
            <p:cNvSpPr/>
            <p:nvPr/>
          </p:nvSpPr>
          <p:spPr>
            <a:xfrm>
              <a:off x="793522" y="714846"/>
              <a:ext cx="68017" cy="134440"/>
            </a:xfrm>
            <a:custGeom>
              <a:avLst/>
              <a:gdLst/>
              <a:ahLst/>
              <a:cxnLst/>
              <a:rect l="0" t="0" r="0" b="0"/>
              <a:pathLst>
                <a:path w="68017" h="134440">
                  <a:moveTo>
                    <a:pt x="68017" y="0"/>
                  </a:moveTo>
                  <a:lnTo>
                    <a:pt x="68017" y="40780"/>
                  </a:lnTo>
                  <a:lnTo>
                    <a:pt x="67238" y="40477"/>
                  </a:lnTo>
                  <a:lnTo>
                    <a:pt x="48579" y="48678"/>
                  </a:lnTo>
                  <a:cubicBezTo>
                    <a:pt x="43832" y="53569"/>
                    <a:pt x="40919" y="60241"/>
                    <a:pt x="40919" y="67575"/>
                  </a:cubicBezTo>
                  <a:cubicBezTo>
                    <a:pt x="40885" y="74756"/>
                    <a:pt x="43730" y="81699"/>
                    <a:pt x="48811" y="86781"/>
                  </a:cubicBezTo>
                  <a:cubicBezTo>
                    <a:pt x="53891" y="91895"/>
                    <a:pt x="60802" y="94774"/>
                    <a:pt x="68016" y="94774"/>
                  </a:cubicBezTo>
                  <a:lnTo>
                    <a:pt x="68017" y="94774"/>
                  </a:lnTo>
                  <a:lnTo>
                    <a:pt x="68017" y="134440"/>
                  </a:lnTo>
                  <a:lnTo>
                    <a:pt x="54468" y="134440"/>
                  </a:lnTo>
                  <a:lnTo>
                    <a:pt x="54468" y="120585"/>
                  </a:lnTo>
                  <a:cubicBezTo>
                    <a:pt x="49419" y="119298"/>
                    <a:pt x="44576" y="117300"/>
                    <a:pt x="40071" y="114624"/>
                  </a:cubicBezTo>
                  <a:lnTo>
                    <a:pt x="30282" y="124480"/>
                  </a:lnTo>
                  <a:lnTo>
                    <a:pt x="11127" y="105326"/>
                  </a:lnTo>
                  <a:lnTo>
                    <a:pt x="20899" y="95486"/>
                  </a:lnTo>
                  <a:cubicBezTo>
                    <a:pt x="18258" y="90980"/>
                    <a:pt x="16226" y="86137"/>
                    <a:pt x="14938" y="81090"/>
                  </a:cubicBezTo>
                  <a:lnTo>
                    <a:pt x="1118" y="81090"/>
                  </a:lnTo>
                  <a:cubicBezTo>
                    <a:pt x="0" y="72079"/>
                    <a:pt x="0" y="62968"/>
                    <a:pt x="1118" y="53992"/>
                  </a:cubicBezTo>
                  <a:lnTo>
                    <a:pt x="14938" y="53992"/>
                  </a:lnTo>
                  <a:lnTo>
                    <a:pt x="20889" y="39654"/>
                  </a:lnTo>
                  <a:lnTo>
                    <a:pt x="11110" y="29807"/>
                  </a:lnTo>
                  <a:cubicBezTo>
                    <a:pt x="16665" y="22627"/>
                    <a:pt x="23136" y="16190"/>
                    <a:pt x="30282" y="10635"/>
                  </a:cubicBezTo>
                  <a:lnTo>
                    <a:pt x="40071" y="20492"/>
                  </a:lnTo>
                  <a:cubicBezTo>
                    <a:pt x="44577" y="17816"/>
                    <a:pt x="49421" y="15818"/>
                    <a:pt x="54468" y="14497"/>
                  </a:cubicBezTo>
                  <a:lnTo>
                    <a:pt x="54468" y="676"/>
                  </a:lnTo>
                  <a:lnTo>
                    <a:pt x="680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3" name="Shape 1118">
              <a:extLst>
                <a:ext uri="{FF2B5EF4-FFF2-40B4-BE49-F238E27FC236}">
                  <a16:creationId xmlns:a16="http://schemas.microsoft.com/office/drawing/2014/main" id="{EFE568DB-226D-4B77-931C-68B75E5499E8}"/>
                </a:ext>
              </a:extLst>
            </p:cNvPr>
            <p:cNvSpPr/>
            <p:nvPr/>
          </p:nvSpPr>
          <p:spPr>
            <a:xfrm>
              <a:off x="918427" y="744619"/>
              <a:ext cx="17" cy="34"/>
            </a:xfrm>
            <a:custGeom>
              <a:avLst/>
              <a:gdLst/>
              <a:ahLst/>
              <a:cxnLst/>
              <a:rect l="0" t="0" r="0" b="0"/>
              <a:pathLst>
                <a:path w="17" h="34">
                  <a:moveTo>
                    <a:pt x="17" y="0"/>
                  </a:moveTo>
                  <a:lnTo>
                    <a:pt x="17" y="34"/>
                  </a:lnTo>
                  <a:lnTo>
                    <a:pt x="0" y="17"/>
                  </a:lnTo>
                  <a:lnTo>
                    <a:pt x="1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4" name="Shape 1119">
              <a:extLst>
                <a:ext uri="{FF2B5EF4-FFF2-40B4-BE49-F238E27FC236}">
                  <a16:creationId xmlns:a16="http://schemas.microsoft.com/office/drawing/2014/main" id="{A7E521EB-87AB-43A1-81EA-4BFA498DB65B}"/>
                </a:ext>
              </a:extLst>
            </p:cNvPr>
            <p:cNvSpPr/>
            <p:nvPr/>
          </p:nvSpPr>
          <p:spPr>
            <a:xfrm>
              <a:off x="861538" y="714709"/>
              <a:ext cx="68017" cy="134577"/>
            </a:xfrm>
            <a:custGeom>
              <a:avLst/>
              <a:gdLst/>
              <a:ahLst/>
              <a:cxnLst/>
              <a:rect l="0" t="0" r="0" b="0"/>
              <a:pathLst>
                <a:path w="68017" h="134577">
                  <a:moveTo>
                    <a:pt x="2744" y="0"/>
                  </a:moveTo>
                  <a:cubicBezTo>
                    <a:pt x="6368" y="102"/>
                    <a:pt x="9959" y="373"/>
                    <a:pt x="13549" y="813"/>
                  </a:cubicBezTo>
                  <a:lnTo>
                    <a:pt x="13549" y="14634"/>
                  </a:lnTo>
                  <a:cubicBezTo>
                    <a:pt x="18596" y="15955"/>
                    <a:pt x="23474" y="17953"/>
                    <a:pt x="27944" y="20629"/>
                  </a:cubicBezTo>
                  <a:lnTo>
                    <a:pt x="37734" y="10772"/>
                  </a:lnTo>
                  <a:lnTo>
                    <a:pt x="56888" y="29927"/>
                  </a:lnTo>
                  <a:lnTo>
                    <a:pt x="47116" y="39766"/>
                  </a:lnTo>
                  <a:cubicBezTo>
                    <a:pt x="49759" y="44238"/>
                    <a:pt x="51791" y="49082"/>
                    <a:pt x="53078" y="54128"/>
                  </a:cubicBezTo>
                  <a:lnTo>
                    <a:pt x="66899" y="54128"/>
                  </a:lnTo>
                  <a:cubicBezTo>
                    <a:pt x="68017" y="63105"/>
                    <a:pt x="68017" y="72216"/>
                    <a:pt x="66899" y="81226"/>
                  </a:cubicBezTo>
                  <a:lnTo>
                    <a:pt x="53078" y="81226"/>
                  </a:lnTo>
                  <a:lnTo>
                    <a:pt x="47126" y="95599"/>
                  </a:lnTo>
                  <a:lnTo>
                    <a:pt x="56905" y="105446"/>
                  </a:lnTo>
                  <a:cubicBezTo>
                    <a:pt x="51351" y="112626"/>
                    <a:pt x="44915" y="119063"/>
                    <a:pt x="37734" y="124617"/>
                  </a:cubicBezTo>
                  <a:lnTo>
                    <a:pt x="27944" y="114761"/>
                  </a:lnTo>
                  <a:cubicBezTo>
                    <a:pt x="23440" y="117437"/>
                    <a:pt x="18596" y="119435"/>
                    <a:pt x="13549" y="120722"/>
                  </a:cubicBezTo>
                  <a:lnTo>
                    <a:pt x="13549" y="134577"/>
                  </a:lnTo>
                  <a:lnTo>
                    <a:pt x="0" y="134577"/>
                  </a:lnTo>
                  <a:lnTo>
                    <a:pt x="0" y="94911"/>
                  </a:lnTo>
                  <a:lnTo>
                    <a:pt x="19206" y="86918"/>
                  </a:lnTo>
                  <a:cubicBezTo>
                    <a:pt x="24286" y="81836"/>
                    <a:pt x="27132" y="74893"/>
                    <a:pt x="27097" y="67711"/>
                  </a:cubicBezTo>
                  <a:cubicBezTo>
                    <a:pt x="27097" y="60360"/>
                    <a:pt x="24151" y="53350"/>
                    <a:pt x="18866" y="48269"/>
                  </a:cubicBezTo>
                  <a:lnTo>
                    <a:pt x="0" y="40917"/>
                  </a:lnTo>
                  <a:lnTo>
                    <a:pt x="0" y="137"/>
                  </a:lnTo>
                  <a:lnTo>
                    <a:pt x="27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5" name="Shape 1120">
              <a:extLst>
                <a:ext uri="{FF2B5EF4-FFF2-40B4-BE49-F238E27FC236}">
                  <a16:creationId xmlns:a16="http://schemas.microsoft.com/office/drawing/2014/main" id="{96D28F73-ABC8-474D-A33A-C190252114D7}"/>
                </a:ext>
              </a:extLst>
            </p:cNvPr>
            <p:cNvSpPr/>
            <p:nvPr/>
          </p:nvSpPr>
          <p:spPr>
            <a:xfrm>
              <a:off x="482166" y="471033"/>
              <a:ext cx="189689" cy="162349"/>
            </a:xfrm>
            <a:custGeom>
              <a:avLst/>
              <a:gdLst/>
              <a:ahLst/>
              <a:cxnLst/>
              <a:rect l="0" t="0" r="0" b="0"/>
              <a:pathLst>
                <a:path w="189689" h="162349">
                  <a:moveTo>
                    <a:pt x="189689" y="0"/>
                  </a:moveTo>
                  <a:lnTo>
                    <a:pt x="189689" y="27363"/>
                  </a:lnTo>
                  <a:lnTo>
                    <a:pt x="142655" y="33725"/>
                  </a:lnTo>
                  <a:cubicBezTo>
                    <a:pt x="126362" y="38577"/>
                    <a:pt x="110815" y="45944"/>
                    <a:pt x="96606" y="55649"/>
                  </a:cubicBezTo>
                  <a:cubicBezTo>
                    <a:pt x="68221" y="75091"/>
                    <a:pt x="46610" y="102900"/>
                    <a:pt x="34822" y="135250"/>
                  </a:cubicBezTo>
                  <a:lnTo>
                    <a:pt x="189689" y="135250"/>
                  </a:lnTo>
                  <a:lnTo>
                    <a:pt x="189689" y="162349"/>
                  </a:lnTo>
                  <a:lnTo>
                    <a:pt x="0" y="162349"/>
                  </a:lnTo>
                  <a:cubicBezTo>
                    <a:pt x="7080" y="116484"/>
                    <a:pt x="30554" y="74754"/>
                    <a:pt x="66018" y="44844"/>
                  </a:cubicBezTo>
                  <a:cubicBezTo>
                    <a:pt x="92644" y="22437"/>
                    <a:pt x="124680" y="7823"/>
                    <a:pt x="158597" y="2259"/>
                  </a:cubicBezTo>
                  <a:lnTo>
                    <a:pt x="18968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6" name="Shape 1121">
              <a:extLst>
                <a:ext uri="{FF2B5EF4-FFF2-40B4-BE49-F238E27FC236}">
                  <a16:creationId xmlns:a16="http://schemas.microsoft.com/office/drawing/2014/main" id="{8420F845-1EE0-44CC-B274-251A3D14B970}"/>
                </a:ext>
              </a:extLst>
            </p:cNvPr>
            <p:cNvSpPr/>
            <p:nvPr/>
          </p:nvSpPr>
          <p:spPr>
            <a:xfrm>
              <a:off x="671854" y="470791"/>
              <a:ext cx="189685" cy="162590"/>
            </a:xfrm>
            <a:custGeom>
              <a:avLst/>
              <a:gdLst/>
              <a:ahLst/>
              <a:cxnLst/>
              <a:rect l="0" t="0" r="0" b="0"/>
              <a:pathLst>
                <a:path w="189685" h="162590">
                  <a:moveTo>
                    <a:pt x="3322" y="0"/>
                  </a:moveTo>
                  <a:lnTo>
                    <a:pt x="3317" y="2"/>
                  </a:lnTo>
                  <a:cubicBezTo>
                    <a:pt x="48572" y="780"/>
                    <a:pt x="92098" y="17513"/>
                    <a:pt x="126173" y="47287"/>
                  </a:cubicBezTo>
                  <a:cubicBezTo>
                    <a:pt x="160283" y="77028"/>
                    <a:pt x="182775" y="117845"/>
                    <a:pt x="189685" y="162590"/>
                  </a:cubicBezTo>
                  <a:lnTo>
                    <a:pt x="0" y="162590"/>
                  </a:lnTo>
                  <a:lnTo>
                    <a:pt x="0" y="135491"/>
                  </a:lnTo>
                  <a:lnTo>
                    <a:pt x="154866" y="135491"/>
                  </a:lnTo>
                  <a:cubicBezTo>
                    <a:pt x="143486" y="104261"/>
                    <a:pt x="122959" y="77230"/>
                    <a:pt x="95928" y="57889"/>
                  </a:cubicBezTo>
                  <a:cubicBezTo>
                    <a:pt x="68933" y="38581"/>
                    <a:pt x="36719" y="27844"/>
                    <a:pt x="3491" y="27132"/>
                  </a:cubicBezTo>
                  <a:lnTo>
                    <a:pt x="3491" y="27167"/>
                  </a:lnTo>
                  <a:lnTo>
                    <a:pt x="3490" y="27132"/>
                  </a:lnTo>
                  <a:lnTo>
                    <a:pt x="0" y="27605"/>
                  </a:lnTo>
                  <a:lnTo>
                    <a:pt x="0" y="241"/>
                  </a:lnTo>
                  <a:lnTo>
                    <a:pt x="33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7" name="Shape 1122">
              <a:extLst>
                <a:ext uri="{FF2B5EF4-FFF2-40B4-BE49-F238E27FC236}">
                  <a16:creationId xmlns:a16="http://schemas.microsoft.com/office/drawing/2014/main" id="{71FE836D-544F-43A7-B523-6B33021122B8}"/>
                </a:ext>
              </a:extLst>
            </p:cNvPr>
            <p:cNvSpPr/>
            <p:nvPr/>
          </p:nvSpPr>
          <p:spPr>
            <a:xfrm>
              <a:off x="361003" y="660478"/>
              <a:ext cx="310852" cy="243874"/>
            </a:xfrm>
            <a:custGeom>
              <a:avLst/>
              <a:gdLst/>
              <a:ahLst/>
              <a:cxnLst/>
              <a:rect l="0" t="0" r="0" b="0"/>
              <a:pathLst>
                <a:path w="310852" h="243874">
                  <a:moveTo>
                    <a:pt x="121165" y="0"/>
                  </a:moveTo>
                  <a:lnTo>
                    <a:pt x="310852" y="0"/>
                  </a:lnTo>
                  <a:lnTo>
                    <a:pt x="310852" y="27098"/>
                  </a:lnTo>
                  <a:lnTo>
                    <a:pt x="121165" y="27098"/>
                  </a:lnTo>
                  <a:cubicBezTo>
                    <a:pt x="68965" y="27341"/>
                    <a:pt x="26760" y="69714"/>
                    <a:pt x="26760" y="121945"/>
                  </a:cubicBezTo>
                  <a:cubicBezTo>
                    <a:pt x="26760" y="174148"/>
                    <a:pt x="68968" y="216522"/>
                    <a:pt x="121165" y="216793"/>
                  </a:cubicBezTo>
                  <a:lnTo>
                    <a:pt x="310852" y="216793"/>
                  </a:lnTo>
                  <a:lnTo>
                    <a:pt x="310852" y="243874"/>
                  </a:lnTo>
                  <a:lnTo>
                    <a:pt x="121165" y="243874"/>
                  </a:lnTo>
                  <a:cubicBezTo>
                    <a:pt x="54128" y="243440"/>
                    <a:pt x="0" y="188967"/>
                    <a:pt x="0" y="121936"/>
                  </a:cubicBezTo>
                  <a:cubicBezTo>
                    <a:pt x="0" y="54907"/>
                    <a:pt x="54132" y="441"/>
                    <a:pt x="12116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8" name="Shape 1123">
              <a:extLst>
                <a:ext uri="{FF2B5EF4-FFF2-40B4-BE49-F238E27FC236}">
                  <a16:creationId xmlns:a16="http://schemas.microsoft.com/office/drawing/2014/main" id="{7114E22E-921E-4D5D-815B-E29A7DB2F8F5}"/>
                </a:ext>
              </a:extLst>
            </p:cNvPr>
            <p:cNvSpPr/>
            <p:nvPr/>
          </p:nvSpPr>
          <p:spPr>
            <a:xfrm>
              <a:off x="671855" y="660478"/>
              <a:ext cx="310852" cy="243874"/>
            </a:xfrm>
            <a:custGeom>
              <a:avLst/>
              <a:gdLst/>
              <a:ahLst/>
              <a:cxnLst/>
              <a:rect l="0" t="0" r="0" b="0"/>
              <a:pathLst>
                <a:path w="310852" h="243874">
                  <a:moveTo>
                    <a:pt x="0" y="0"/>
                  </a:moveTo>
                  <a:lnTo>
                    <a:pt x="189686" y="0"/>
                  </a:lnTo>
                  <a:cubicBezTo>
                    <a:pt x="256723" y="433"/>
                    <a:pt x="310852" y="54907"/>
                    <a:pt x="310852" y="121936"/>
                  </a:cubicBezTo>
                  <a:cubicBezTo>
                    <a:pt x="310852" y="188967"/>
                    <a:pt x="256721" y="243434"/>
                    <a:pt x="189686" y="243874"/>
                  </a:cubicBezTo>
                  <a:lnTo>
                    <a:pt x="0" y="243874"/>
                  </a:lnTo>
                  <a:lnTo>
                    <a:pt x="0" y="216793"/>
                  </a:lnTo>
                  <a:lnTo>
                    <a:pt x="189686" y="216793"/>
                  </a:lnTo>
                  <a:cubicBezTo>
                    <a:pt x="241886" y="216516"/>
                    <a:pt x="284092" y="174142"/>
                    <a:pt x="284092" y="121945"/>
                  </a:cubicBezTo>
                  <a:cubicBezTo>
                    <a:pt x="284092" y="69710"/>
                    <a:pt x="241883" y="27336"/>
                    <a:pt x="189686" y="27098"/>
                  </a:cubicBezTo>
                  <a:lnTo>
                    <a:pt x="0" y="2709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9" name="Shape 1124">
              <a:extLst>
                <a:ext uri="{FF2B5EF4-FFF2-40B4-BE49-F238E27FC236}">
                  <a16:creationId xmlns:a16="http://schemas.microsoft.com/office/drawing/2014/main" id="{46CED04E-0131-4699-A59C-5520DF042DC2}"/>
                </a:ext>
              </a:extLst>
            </p:cNvPr>
            <p:cNvSpPr/>
            <p:nvPr/>
          </p:nvSpPr>
          <p:spPr>
            <a:xfrm>
              <a:off x="757005" y="382759"/>
              <a:ext cx="261635" cy="137014"/>
            </a:xfrm>
            <a:custGeom>
              <a:avLst/>
              <a:gdLst/>
              <a:ahLst/>
              <a:cxnLst/>
              <a:rect l="0" t="0" r="0" b="0"/>
              <a:pathLst>
                <a:path w="261635" h="137014">
                  <a:moveTo>
                    <a:pt x="236096" y="0"/>
                  </a:moveTo>
                  <a:lnTo>
                    <a:pt x="261635" y="77196"/>
                  </a:lnTo>
                  <a:lnTo>
                    <a:pt x="80819" y="137014"/>
                  </a:lnTo>
                  <a:cubicBezTo>
                    <a:pt x="74248" y="129393"/>
                    <a:pt x="67135" y="122212"/>
                    <a:pt x="59548" y="115538"/>
                  </a:cubicBezTo>
                  <a:lnTo>
                    <a:pt x="59549" y="115538"/>
                  </a:lnTo>
                  <a:lnTo>
                    <a:pt x="227383" y="59989"/>
                  </a:lnTo>
                  <a:lnTo>
                    <a:pt x="218882" y="34280"/>
                  </a:lnTo>
                  <a:lnTo>
                    <a:pt x="33263" y="95690"/>
                  </a:lnTo>
                  <a:cubicBezTo>
                    <a:pt x="22694" y="88882"/>
                    <a:pt x="11549" y="83022"/>
                    <a:pt x="0" y="78144"/>
                  </a:cubicBezTo>
                  <a:lnTo>
                    <a:pt x="23609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0" name="Shape 1125">
              <a:extLst>
                <a:ext uri="{FF2B5EF4-FFF2-40B4-BE49-F238E27FC236}">
                  <a16:creationId xmlns:a16="http://schemas.microsoft.com/office/drawing/2014/main" id="{2411481E-9A01-4264-98CF-C7E88698D682}"/>
                </a:ext>
              </a:extLst>
            </p:cNvPr>
            <p:cNvSpPr/>
            <p:nvPr/>
          </p:nvSpPr>
          <p:spPr>
            <a:xfrm>
              <a:off x="1031653" y="373782"/>
              <a:ext cx="83293" cy="50505"/>
            </a:xfrm>
            <a:custGeom>
              <a:avLst/>
              <a:gdLst/>
              <a:ahLst/>
              <a:cxnLst/>
              <a:rect l="0" t="0" r="0" b="0"/>
              <a:pathLst>
                <a:path w="83293" h="50505">
                  <a:moveTo>
                    <a:pt x="74790" y="0"/>
                  </a:moveTo>
                  <a:lnTo>
                    <a:pt x="83293" y="25744"/>
                  </a:lnTo>
                  <a:lnTo>
                    <a:pt x="8501" y="50505"/>
                  </a:lnTo>
                  <a:lnTo>
                    <a:pt x="0" y="24761"/>
                  </a:lnTo>
                  <a:lnTo>
                    <a:pt x="7479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1" name="Shape 1126">
              <a:extLst>
                <a:ext uri="{FF2B5EF4-FFF2-40B4-BE49-F238E27FC236}">
                  <a16:creationId xmlns:a16="http://schemas.microsoft.com/office/drawing/2014/main" id="{FE2DB83D-237A-48A0-87EB-875B16007196}"/>
                </a:ext>
              </a:extLst>
            </p:cNvPr>
            <p:cNvSpPr/>
            <p:nvPr/>
          </p:nvSpPr>
          <p:spPr>
            <a:xfrm>
              <a:off x="1029789" y="435866"/>
              <a:ext cx="83224" cy="54298"/>
            </a:xfrm>
            <a:custGeom>
              <a:avLst/>
              <a:gdLst/>
              <a:ahLst/>
              <a:cxnLst/>
              <a:rect l="0" t="0" r="0" b="0"/>
              <a:pathLst>
                <a:path w="83224" h="54298">
                  <a:moveTo>
                    <a:pt x="10027" y="0"/>
                  </a:moveTo>
                  <a:lnTo>
                    <a:pt x="83224" y="29097"/>
                  </a:lnTo>
                  <a:lnTo>
                    <a:pt x="73199" y="54298"/>
                  </a:lnTo>
                  <a:lnTo>
                    <a:pt x="0" y="25201"/>
                  </a:lnTo>
                  <a:lnTo>
                    <a:pt x="100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2" name="Shape 1127">
              <a:extLst>
                <a:ext uri="{FF2B5EF4-FFF2-40B4-BE49-F238E27FC236}">
                  <a16:creationId xmlns:a16="http://schemas.microsoft.com/office/drawing/2014/main" id="{502834EA-EE43-4368-A8D2-FBD1DDADA880}"/>
                </a:ext>
              </a:extLst>
            </p:cNvPr>
            <p:cNvSpPr/>
            <p:nvPr/>
          </p:nvSpPr>
          <p:spPr>
            <a:xfrm>
              <a:off x="1001366" y="308168"/>
              <a:ext cx="64426" cy="81261"/>
            </a:xfrm>
            <a:custGeom>
              <a:avLst/>
              <a:gdLst/>
              <a:ahLst/>
              <a:cxnLst/>
              <a:rect l="0" t="0" r="0" b="0"/>
              <a:pathLst>
                <a:path w="64426" h="81261">
                  <a:moveTo>
                    <a:pt x="41358" y="0"/>
                  </a:moveTo>
                  <a:lnTo>
                    <a:pt x="64426" y="14227"/>
                  </a:lnTo>
                  <a:lnTo>
                    <a:pt x="23067" y="81261"/>
                  </a:lnTo>
                  <a:lnTo>
                    <a:pt x="0" y="67034"/>
                  </a:lnTo>
                  <a:lnTo>
                    <a:pt x="413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85" name="Group 84">
            <a:extLst>
              <a:ext uri="{FF2B5EF4-FFF2-40B4-BE49-F238E27FC236}">
                <a16:creationId xmlns:a16="http://schemas.microsoft.com/office/drawing/2014/main" id="{238E11C4-82B4-43A7-A01B-B6BEE7A47703}"/>
              </a:ext>
            </a:extLst>
          </p:cNvPr>
          <p:cNvGrpSpPr/>
          <p:nvPr/>
        </p:nvGrpSpPr>
        <p:grpSpPr>
          <a:xfrm>
            <a:off x="8950535" y="839608"/>
            <a:ext cx="696912" cy="699457"/>
            <a:chOff x="0" y="0"/>
            <a:chExt cx="1393992" cy="1331996"/>
          </a:xfrm>
        </p:grpSpPr>
        <p:sp>
          <p:nvSpPr>
            <p:cNvPr id="86" name="Shape 1177">
              <a:extLst>
                <a:ext uri="{FF2B5EF4-FFF2-40B4-BE49-F238E27FC236}">
                  <a16:creationId xmlns:a16="http://schemas.microsoft.com/office/drawing/2014/main" id="{133394F5-BEC7-4B02-B7A3-BF21D30B1FCA}"/>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87" name="Shape 1179">
              <a:extLst>
                <a:ext uri="{FF2B5EF4-FFF2-40B4-BE49-F238E27FC236}">
                  <a16:creationId xmlns:a16="http://schemas.microsoft.com/office/drawing/2014/main" id="{F5B4843D-042F-4D04-BC66-0B9107E89977}"/>
                </a:ext>
              </a:extLst>
            </p:cNvPr>
            <p:cNvSpPr/>
            <p:nvPr/>
          </p:nvSpPr>
          <p:spPr>
            <a:xfrm>
              <a:off x="361417" y="641124"/>
              <a:ext cx="102223" cy="322252"/>
            </a:xfrm>
            <a:custGeom>
              <a:avLst/>
              <a:gdLst/>
              <a:ahLst/>
              <a:cxnLst/>
              <a:rect l="0" t="0" r="0" b="0"/>
              <a:pathLst>
                <a:path w="102223" h="322252">
                  <a:moveTo>
                    <a:pt x="102223" y="0"/>
                  </a:moveTo>
                  <a:lnTo>
                    <a:pt x="102223" y="52740"/>
                  </a:lnTo>
                  <a:lnTo>
                    <a:pt x="97956" y="73819"/>
                  </a:lnTo>
                  <a:lnTo>
                    <a:pt x="97956" y="90614"/>
                  </a:lnTo>
                  <a:lnTo>
                    <a:pt x="102223" y="89431"/>
                  </a:lnTo>
                  <a:lnTo>
                    <a:pt x="102223" y="115677"/>
                  </a:lnTo>
                  <a:lnTo>
                    <a:pt x="100937" y="116949"/>
                  </a:lnTo>
                  <a:cubicBezTo>
                    <a:pt x="99040" y="120136"/>
                    <a:pt x="97946" y="123849"/>
                    <a:pt x="97946" y="127832"/>
                  </a:cubicBezTo>
                  <a:cubicBezTo>
                    <a:pt x="97946" y="131815"/>
                    <a:pt x="99040" y="135528"/>
                    <a:pt x="100937" y="138711"/>
                  </a:cubicBezTo>
                  <a:lnTo>
                    <a:pt x="102223" y="139978"/>
                  </a:lnTo>
                  <a:lnTo>
                    <a:pt x="102223" y="166475"/>
                  </a:lnTo>
                  <a:lnTo>
                    <a:pt x="95741" y="163826"/>
                  </a:lnTo>
                  <a:lnTo>
                    <a:pt x="95740" y="163825"/>
                  </a:lnTo>
                  <a:cubicBezTo>
                    <a:pt x="90961" y="185321"/>
                    <a:pt x="78485" y="204277"/>
                    <a:pt x="60311" y="217024"/>
                  </a:cubicBezTo>
                  <a:cubicBezTo>
                    <a:pt x="68142" y="225099"/>
                    <a:pt x="81590" y="235845"/>
                    <a:pt x="97955" y="235845"/>
                  </a:cubicBezTo>
                  <a:lnTo>
                    <a:pt x="102223" y="236843"/>
                  </a:lnTo>
                  <a:lnTo>
                    <a:pt x="102223" y="258983"/>
                  </a:lnTo>
                  <a:lnTo>
                    <a:pt x="80024" y="263421"/>
                  </a:lnTo>
                  <a:cubicBezTo>
                    <a:pt x="67549" y="265905"/>
                    <a:pt x="56341" y="272736"/>
                    <a:pt x="48430" y="282647"/>
                  </a:cubicBezTo>
                  <a:lnTo>
                    <a:pt x="34012" y="300660"/>
                  </a:lnTo>
                  <a:lnTo>
                    <a:pt x="102223" y="300660"/>
                  </a:lnTo>
                  <a:lnTo>
                    <a:pt x="102223" y="322252"/>
                  </a:lnTo>
                  <a:lnTo>
                    <a:pt x="11531" y="322252"/>
                  </a:lnTo>
                  <a:cubicBezTo>
                    <a:pt x="7372" y="322252"/>
                    <a:pt x="3592" y="319876"/>
                    <a:pt x="1782" y="316122"/>
                  </a:cubicBezTo>
                  <a:cubicBezTo>
                    <a:pt x="0" y="312369"/>
                    <a:pt x="486" y="307941"/>
                    <a:pt x="3078" y="304700"/>
                  </a:cubicBezTo>
                  <a:lnTo>
                    <a:pt x="31540" y="269136"/>
                  </a:lnTo>
                  <a:cubicBezTo>
                    <a:pt x="39670" y="258982"/>
                    <a:pt x="50282" y="251205"/>
                    <a:pt x="62190" y="246371"/>
                  </a:cubicBezTo>
                  <a:cubicBezTo>
                    <a:pt x="45501" y="235759"/>
                    <a:pt x="35592" y="221204"/>
                    <a:pt x="34944" y="220232"/>
                  </a:cubicBezTo>
                  <a:cubicBezTo>
                    <a:pt x="33215" y="217639"/>
                    <a:pt x="32702" y="214452"/>
                    <a:pt x="33485" y="211455"/>
                  </a:cubicBezTo>
                  <a:cubicBezTo>
                    <a:pt x="34295" y="208458"/>
                    <a:pt x="36321" y="205947"/>
                    <a:pt x="39102" y="204569"/>
                  </a:cubicBezTo>
                  <a:cubicBezTo>
                    <a:pt x="62083" y="193093"/>
                    <a:pt x="76341" y="170003"/>
                    <a:pt x="76341" y="144323"/>
                  </a:cubicBezTo>
                  <a:lnTo>
                    <a:pt x="76341" y="73817"/>
                  </a:lnTo>
                  <a:cubicBezTo>
                    <a:pt x="76341" y="46212"/>
                    <a:pt x="85819" y="20764"/>
                    <a:pt x="101677" y="560"/>
                  </a:cubicBezTo>
                  <a:lnTo>
                    <a:pt x="10222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8" name="Shape 1180">
              <a:extLst>
                <a:ext uri="{FF2B5EF4-FFF2-40B4-BE49-F238E27FC236}">
                  <a16:creationId xmlns:a16="http://schemas.microsoft.com/office/drawing/2014/main" id="{ABFA2CC8-196D-4189-A83B-35CDC0A71657}"/>
                </a:ext>
              </a:extLst>
            </p:cNvPr>
            <p:cNvSpPr/>
            <p:nvPr/>
          </p:nvSpPr>
          <p:spPr>
            <a:xfrm>
              <a:off x="426956" y="409129"/>
              <a:ext cx="36683" cy="122187"/>
            </a:xfrm>
            <a:custGeom>
              <a:avLst/>
              <a:gdLst/>
              <a:ahLst/>
              <a:cxnLst/>
              <a:rect l="0" t="0" r="0" b="0"/>
              <a:pathLst>
                <a:path w="36683" h="122187">
                  <a:moveTo>
                    <a:pt x="36683" y="0"/>
                  </a:moveTo>
                  <a:lnTo>
                    <a:pt x="36683" y="35776"/>
                  </a:lnTo>
                  <a:lnTo>
                    <a:pt x="21612" y="35776"/>
                  </a:lnTo>
                  <a:lnTo>
                    <a:pt x="21612" y="57378"/>
                  </a:lnTo>
                  <a:lnTo>
                    <a:pt x="36683" y="57378"/>
                  </a:lnTo>
                  <a:lnTo>
                    <a:pt x="36683" y="122187"/>
                  </a:lnTo>
                  <a:lnTo>
                    <a:pt x="32404" y="122187"/>
                  </a:lnTo>
                  <a:cubicBezTo>
                    <a:pt x="26436" y="122187"/>
                    <a:pt x="21603" y="117353"/>
                    <a:pt x="21603" y="111385"/>
                  </a:cubicBezTo>
                  <a:lnTo>
                    <a:pt x="21603" y="78980"/>
                  </a:lnTo>
                  <a:lnTo>
                    <a:pt x="10801" y="78980"/>
                  </a:lnTo>
                  <a:cubicBezTo>
                    <a:pt x="4834" y="78980"/>
                    <a:pt x="0" y="74146"/>
                    <a:pt x="0" y="68178"/>
                  </a:cubicBezTo>
                  <a:lnTo>
                    <a:pt x="0" y="24972"/>
                  </a:lnTo>
                  <a:cubicBezTo>
                    <a:pt x="0" y="23675"/>
                    <a:pt x="324" y="22433"/>
                    <a:pt x="756" y="21272"/>
                  </a:cubicBezTo>
                  <a:cubicBezTo>
                    <a:pt x="890" y="20949"/>
                    <a:pt x="1026" y="20651"/>
                    <a:pt x="1187" y="20327"/>
                  </a:cubicBezTo>
                  <a:cubicBezTo>
                    <a:pt x="1619" y="19409"/>
                    <a:pt x="2187" y="18571"/>
                    <a:pt x="2863" y="17815"/>
                  </a:cubicBezTo>
                  <a:cubicBezTo>
                    <a:pt x="3024" y="17653"/>
                    <a:pt x="3160" y="17437"/>
                    <a:pt x="3321" y="17275"/>
                  </a:cubicBezTo>
                  <a:cubicBezTo>
                    <a:pt x="4077" y="16519"/>
                    <a:pt x="4968" y="15844"/>
                    <a:pt x="5968" y="15358"/>
                  </a:cubicBezTo>
                  <a:lnTo>
                    <a:pt x="3668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9" name="Shape 1181">
              <a:extLst>
                <a:ext uri="{FF2B5EF4-FFF2-40B4-BE49-F238E27FC236}">
                  <a16:creationId xmlns:a16="http://schemas.microsoft.com/office/drawing/2014/main" id="{8DB0AFAE-F89B-4206-AB05-0470C25195AE}"/>
                </a:ext>
              </a:extLst>
            </p:cNvPr>
            <p:cNvSpPr/>
            <p:nvPr/>
          </p:nvSpPr>
          <p:spPr>
            <a:xfrm>
              <a:off x="463640" y="693350"/>
              <a:ext cx="92945" cy="270026"/>
            </a:xfrm>
            <a:custGeom>
              <a:avLst/>
              <a:gdLst/>
              <a:ahLst/>
              <a:cxnLst/>
              <a:rect l="0" t="0" r="0" b="0"/>
              <a:pathLst>
                <a:path w="92945" h="270026">
                  <a:moveTo>
                    <a:pt x="92945" y="0"/>
                  </a:moveTo>
                  <a:lnTo>
                    <a:pt x="92945" y="25707"/>
                  </a:lnTo>
                  <a:lnTo>
                    <a:pt x="92938" y="25702"/>
                  </a:lnTo>
                  <a:cubicBezTo>
                    <a:pt x="74711" y="41633"/>
                    <a:pt x="52190" y="51302"/>
                    <a:pt x="28129" y="53515"/>
                  </a:cubicBezTo>
                  <a:lnTo>
                    <a:pt x="28129" y="97210"/>
                  </a:lnTo>
                  <a:cubicBezTo>
                    <a:pt x="28129" y="132963"/>
                    <a:pt x="57185" y="162019"/>
                    <a:pt x="92938" y="162019"/>
                  </a:cubicBezTo>
                  <a:lnTo>
                    <a:pt x="92945" y="162018"/>
                  </a:lnTo>
                  <a:lnTo>
                    <a:pt x="92945" y="183619"/>
                  </a:lnTo>
                  <a:lnTo>
                    <a:pt x="71342" y="180783"/>
                  </a:lnTo>
                  <a:lnTo>
                    <a:pt x="71342" y="183619"/>
                  </a:lnTo>
                  <a:cubicBezTo>
                    <a:pt x="71342" y="192287"/>
                    <a:pt x="76608" y="199983"/>
                    <a:pt x="84304" y="203387"/>
                  </a:cubicBezTo>
                  <a:lnTo>
                    <a:pt x="92945" y="199459"/>
                  </a:lnTo>
                  <a:lnTo>
                    <a:pt x="92945" y="224864"/>
                  </a:lnTo>
                  <a:lnTo>
                    <a:pt x="86631" y="230421"/>
                  </a:lnTo>
                  <a:lnTo>
                    <a:pt x="72211" y="248433"/>
                  </a:lnTo>
                  <a:lnTo>
                    <a:pt x="92945" y="248433"/>
                  </a:lnTo>
                  <a:lnTo>
                    <a:pt x="92945" y="270026"/>
                  </a:lnTo>
                  <a:lnTo>
                    <a:pt x="0" y="270026"/>
                  </a:lnTo>
                  <a:lnTo>
                    <a:pt x="0" y="248433"/>
                  </a:lnTo>
                  <a:lnTo>
                    <a:pt x="44555" y="248433"/>
                  </a:lnTo>
                  <a:lnTo>
                    <a:pt x="68211" y="218864"/>
                  </a:lnTo>
                  <a:cubicBezTo>
                    <a:pt x="60462" y="213382"/>
                    <a:pt x="54682" y="205524"/>
                    <a:pt x="51819" y="196397"/>
                  </a:cubicBezTo>
                  <a:lnTo>
                    <a:pt x="0" y="206757"/>
                  </a:lnTo>
                  <a:lnTo>
                    <a:pt x="0" y="184617"/>
                  </a:lnTo>
                  <a:lnTo>
                    <a:pt x="242" y="184673"/>
                  </a:lnTo>
                  <a:lnTo>
                    <a:pt x="49740" y="174762"/>
                  </a:lnTo>
                  <a:lnTo>
                    <a:pt x="49740" y="172818"/>
                  </a:lnTo>
                  <a:cubicBezTo>
                    <a:pt x="49740" y="172547"/>
                    <a:pt x="49876" y="172305"/>
                    <a:pt x="49903" y="172034"/>
                  </a:cubicBezTo>
                  <a:cubicBezTo>
                    <a:pt x="29839" y="160449"/>
                    <a:pt x="14905" y="141060"/>
                    <a:pt x="9180" y="118000"/>
                  </a:cubicBezTo>
                  <a:lnTo>
                    <a:pt x="0" y="114248"/>
                  </a:lnTo>
                  <a:lnTo>
                    <a:pt x="0" y="87752"/>
                  </a:lnTo>
                  <a:lnTo>
                    <a:pt x="6525" y="94184"/>
                  </a:lnTo>
                  <a:lnTo>
                    <a:pt x="6525" y="56999"/>
                  </a:lnTo>
                  <a:lnTo>
                    <a:pt x="0" y="63451"/>
                  </a:lnTo>
                  <a:lnTo>
                    <a:pt x="0" y="37204"/>
                  </a:lnTo>
                  <a:lnTo>
                    <a:pt x="17337" y="32394"/>
                  </a:lnTo>
                  <a:cubicBezTo>
                    <a:pt x="42316" y="32394"/>
                    <a:pt x="65783" y="22672"/>
                    <a:pt x="83470" y="5012"/>
                  </a:cubicBezTo>
                  <a:lnTo>
                    <a:pt x="85333" y="3148"/>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0" name="Shape 1182">
              <a:extLst>
                <a:ext uri="{FF2B5EF4-FFF2-40B4-BE49-F238E27FC236}">
                  <a16:creationId xmlns:a16="http://schemas.microsoft.com/office/drawing/2014/main" id="{43593347-C4E6-461B-9CFC-449336D9503A}"/>
                </a:ext>
              </a:extLst>
            </p:cNvPr>
            <p:cNvSpPr/>
            <p:nvPr/>
          </p:nvSpPr>
          <p:spPr>
            <a:xfrm>
              <a:off x="463640" y="466508"/>
              <a:ext cx="92945" cy="227356"/>
            </a:xfrm>
            <a:custGeom>
              <a:avLst/>
              <a:gdLst/>
              <a:ahLst/>
              <a:cxnLst/>
              <a:rect l="0" t="0" r="0" b="0"/>
              <a:pathLst>
                <a:path w="92945" h="227356">
                  <a:moveTo>
                    <a:pt x="0" y="0"/>
                  </a:moveTo>
                  <a:lnTo>
                    <a:pt x="92945" y="0"/>
                  </a:lnTo>
                  <a:lnTo>
                    <a:pt x="92945" y="21604"/>
                  </a:lnTo>
                  <a:lnTo>
                    <a:pt x="6536" y="21604"/>
                  </a:lnTo>
                  <a:lnTo>
                    <a:pt x="6536" y="43207"/>
                  </a:lnTo>
                  <a:lnTo>
                    <a:pt x="92945" y="43207"/>
                  </a:lnTo>
                  <a:lnTo>
                    <a:pt x="92945" y="64810"/>
                  </a:lnTo>
                  <a:lnTo>
                    <a:pt x="38940" y="64810"/>
                  </a:lnTo>
                  <a:lnTo>
                    <a:pt x="38940" y="142715"/>
                  </a:lnTo>
                  <a:cubicBezTo>
                    <a:pt x="45799" y="139205"/>
                    <a:pt x="53010" y="136342"/>
                    <a:pt x="60544" y="134208"/>
                  </a:cubicBezTo>
                  <a:lnTo>
                    <a:pt x="60544" y="97212"/>
                  </a:lnTo>
                  <a:cubicBezTo>
                    <a:pt x="60544" y="91244"/>
                    <a:pt x="65378" y="86411"/>
                    <a:pt x="71345" y="86411"/>
                  </a:cubicBezTo>
                  <a:lnTo>
                    <a:pt x="92945" y="86411"/>
                  </a:lnTo>
                  <a:lnTo>
                    <a:pt x="92945" y="108016"/>
                  </a:lnTo>
                  <a:lnTo>
                    <a:pt x="82147" y="108016"/>
                  </a:lnTo>
                  <a:lnTo>
                    <a:pt x="82147" y="130160"/>
                  </a:lnTo>
                  <a:lnTo>
                    <a:pt x="92945" y="129619"/>
                  </a:lnTo>
                  <a:lnTo>
                    <a:pt x="92945" y="151223"/>
                  </a:lnTo>
                  <a:lnTo>
                    <a:pt x="64071" y="155600"/>
                  </a:lnTo>
                  <a:cubicBezTo>
                    <a:pt x="36692" y="164134"/>
                    <a:pt x="14469" y="184472"/>
                    <a:pt x="3385" y="210631"/>
                  </a:cubicBezTo>
                  <a:lnTo>
                    <a:pt x="0" y="227356"/>
                  </a:lnTo>
                  <a:lnTo>
                    <a:pt x="0" y="174616"/>
                  </a:lnTo>
                  <a:lnTo>
                    <a:pt x="17325" y="156835"/>
                  </a:lnTo>
                  <a:lnTo>
                    <a:pt x="17325" y="64808"/>
                  </a:lnTo>
                  <a:lnTo>
                    <a:pt x="0" y="648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1" name="Shape 1183">
              <a:extLst>
                <a:ext uri="{FF2B5EF4-FFF2-40B4-BE49-F238E27FC236}">
                  <a16:creationId xmlns:a16="http://schemas.microsoft.com/office/drawing/2014/main" id="{AE91CF4A-0681-40B4-94C8-5CD01B9D905C}"/>
                </a:ext>
              </a:extLst>
            </p:cNvPr>
            <p:cNvSpPr/>
            <p:nvPr/>
          </p:nvSpPr>
          <p:spPr>
            <a:xfrm>
              <a:off x="463640" y="362657"/>
              <a:ext cx="92945" cy="82248"/>
            </a:xfrm>
            <a:custGeom>
              <a:avLst/>
              <a:gdLst/>
              <a:ahLst/>
              <a:cxnLst/>
              <a:rect l="0" t="0" r="0" b="0"/>
              <a:pathLst>
                <a:path w="92945" h="82248">
                  <a:moveTo>
                    <a:pt x="92945" y="0"/>
                  </a:moveTo>
                  <a:lnTo>
                    <a:pt x="92945" y="24109"/>
                  </a:lnTo>
                  <a:lnTo>
                    <a:pt x="19874" y="60644"/>
                  </a:lnTo>
                  <a:lnTo>
                    <a:pt x="92945" y="60644"/>
                  </a:lnTo>
                  <a:lnTo>
                    <a:pt x="92945" y="82248"/>
                  </a:lnTo>
                  <a:lnTo>
                    <a:pt x="0" y="82248"/>
                  </a:lnTo>
                  <a:lnTo>
                    <a:pt x="0" y="46472"/>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2" name="Shape 28677">
              <a:extLst>
                <a:ext uri="{FF2B5EF4-FFF2-40B4-BE49-F238E27FC236}">
                  <a16:creationId xmlns:a16="http://schemas.microsoft.com/office/drawing/2014/main" id="{1045C255-228B-4380-B80F-874062982734}"/>
                </a:ext>
              </a:extLst>
            </p:cNvPr>
            <p:cNvSpPr/>
            <p:nvPr/>
          </p:nvSpPr>
          <p:spPr>
            <a:xfrm>
              <a:off x="556585" y="941783"/>
              <a:ext cx="48608" cy="21592"/>
            </a:xfrm>
            <a:custGeom>
              <a:avLst/>
              <a:gdLst/>
              <a:ahLst/>
              <a:cxnLst/>
              <a:rect l="0" t="0" r="0" b="0"/>
              <a:pathLst>
                <a:path w="48608" h="21592">
                  <a:moveTo>
                    <a:pt x="0" y="0"/>
                  </a:moveTo>
                  <a:lnTo>
                    <a:pt x="48608" y="0"/>
                  </a:lnTo>
                  <a:lnTo>
                    <a:pt x="48608"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3" name="Shape 1185">
              <a:extLst>
                <a:ext uri="{FF2B5EF4-FFF2-40B4-BE49-F238E27FC236}">
                  <a16:creationId xmlns:a16="http://schemas.microsoft.com/office/drawing/2014/main" id="{FFE93BAF-A6E0-42AE-B694-F1BF4F17DCAC}"/>
                </a:ext>
              </a:extLst>
            </p:cNvPr>
            <p:cNvSpPr/>
            <p:nvPr/>
          </p:nvSpPr>
          <p:spPr>
            <a:xfrm>
              <a:off x="556585" y="831278"/>
              <a:ext cx="48608" cy="86935"/>
            </a:xfrm>
            <a:custGeom>
              <a:avLst/>
              <a:gdLst/>
              <a:ahLst/>
              <a:cxnLst/>
              <a:rect l="0" t="0" r="0" b="0"/>
              <a:pathLst>
                <a:path w="48608" h="86935">
                  <a:moveTo>
                    <a:pt x="48608" y="0"/>
                  </a:moveTo>
                  <a:lnTo>
                    <a:pt x="48608" y="28899"/>
                  </a:lnTo>
                  <a:lnTo>
                    <a:pt x="43018" y="33944"/>
                  </a:lnTo>
                  <a:lnTo>
                    <a:pt x="43207" y="34888"/>
                  </a:lnTo>
                  <a:lnTo>
                    <a:pt x="43207" y="45691"/>
                  </a:lnTo>
                  <a:cubicBezTo>
                    <a:pt x="43207" y="46338"/>
                    <a:pt x="43099" y="47014"/>
                    <a:pt x="43099" y="47688"/>
                  </a:cubicBezTo>
                  <a:lnTo>
                    <a:pt x="48608" y="46586"/>
                  </a:lnTo>
                  <a:lnTo>
                    <a:pt x="48608" y="68601"/>
                  </a:lnTo>
                  <a:lnTo>
                    <a:pt x="25281" y="73266"/>
                  </a:lnTo>
                  <a:cubicBezTo>
                    <a:pt x="19043" y="74508"/>
                    <a:pt x="13122" y="76837"/>
                    <a:pt x="7772" y="80094"/>
                  </a:cubicBezTo>
                  <a:lnTo>
                    <a:pt x="0" y="86935"/>
                  </a:lnTo>
                  <a:lnTo>
                    <a:pt x="0" y="61531"/>
                  </a:lnTo>
                  <a:lnTo>
                    <a:pt x="20469" y="52226"/>
                  </a:lnTo>
                  <a:cubicBezTo>
                    <a:pt x="21145" y="50119"/>
                    <a:pt x="21603" y="47932"/>
                    <a:pt x="21603" y="45691"/>
                  </a:cubicBezTo>
                  <a:lnTo>
                    <a:pt x="21603" y="42774"/>
                  </a:lnTo>
                  <a:cubicBezTo>
                    <a:pt x="14609" y="44583"/>
                    <a:pt x="7400" y="45691"/>
                    <a:pt x="1" y="45691"/>
                  </a:cubicBezTo>
                  <a:lnTo>
                    <a:pt x="0" y="45691"/>
                  </a:lnTo>
                  <a:lnTo>
                    <a:pt x="0" y="24090"/>
                  </a:lnTo>
                  <a:lnTo>
                    <a:pt x="18149" y="21469"/>
                  </a:lnTo>
                  <a:cubicBezTo>
                    <a:pt x="26887" y="18899"/>
                    <a:pt x="34993" y="14516"/>
                    <a:pt x="41917" y="866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4" name="Shape 1186">
              <a:extLst>
                <a:ext uri="{FF2B5EF4-FFF2-40B4-BE49-F238E27FC236}">
                  <a16:creationId xmlns:a16="http://schemas.microsoft.com/office/drawing/2014/main" id="{C4FB0BAD-F5FF-47DE-BB7A-8900C324B231}"/>
                </a:ext>
              </a:extLst>
            </p:cNvPr>
            <p:cNvSpPr/>
            <p:nvPr/>
          </p:nvSpPr>
          <p:spPr>
            <a:xfrm>
              <a:off x="556585" y="641744"/>
              <a:ext cx="48608" cy="166541"/>
            </a:xfrm>
            <a:custGeom>
              <a:avLst/>
              <a:gdLst/>
              <a:ahLst/>
              <a:cxnLst/>
              <a:rect l="0" t="0" r="0" b="0"/>
              <a:pathLst>
                <a:path w="48608" h="166541">
                  <a:moveTo>
                    <a:pt x="48608" y="0"/>
                  </a:moveTo>
                  <a:lnTo>
                    <a:pt x="48608" y="46479"/>
                  </a:lnTo>
                  <a:lnTo>
                    <a:pt x="43200" y="73198"/>
                  </a:lnTo>
                  <a:lnTo>
                    <a:pt x="43200" y="90021"/>
                  </a:lnTo>
                  <a:lnTo>
                    <a:pt x="48608" y="87777"/>
                  </a:lnTo>
                  <a:lnTo>
                    <a:pt x="48608" y="113941"/>
                  </a:lnTo>
                  <a:lnTo>
                    <a:pt x="46198" y="116324"/>
                  </a:lnTo>
                  <a:cubicBezTo>
                    <a:pt x="44301" y="119510"/>
                    <a:pt x="43207" y="123223"/>
                    <a:pt x="43207" y="127206"/>
                  </a:cubicBezTo>
                  <a:cubicBezTo>
                    <a:pt x="43207" y="131189"/>
                    <a:pt x="44301" y="134902"/>
                    <a:pt x="46198" y="138086"/>
                  </a:cubicBezTo>
                  <a:lnTo>
                    <a:pt x="48608" y="140461"/>
                  </a:lnTo>
                  <a:lnTo>
                    <a:pt x="48608" y="166541"/>
                  </a:lnTo>
                  <a:lnTo>
                    <a:pt x="42764" y="164312"/>
                  </a:lnTo>
                  <a:cubicBezTo>
                    <a:pt x="30103" y="156776"/>
                    <a:pt x="21597" y="142988"/>
                    <a:pt x="21597" y="127211"/>
                  </a:cubicBezTo>
                  <a:lnTo>
                    <a:pt x="21597" y="91835"/>
                  </a:lnTo>
                  <a:lnTo>
                    <a:pt x="0" y="77312"/>
                  </a:lnTo>
                  <a:lnTo>
                    <a:pt x="0" y="51605"/>
                  </a:lnTo>
                  <a:lnTo>
                    <a:pt x="27" y="51594"/>
                  </a:lnTo>
                  <a:cubicBezTo>
                    <a:pt x="2785" y="51594"/>
                    <a:pt x="5539" y="52648"/>
                    <a:pt x="7646" y="54754"/>
                  </a:cubicBezTo>
                  <a:lnTo>
                    <a:pt x="9509" y="56590"/>
                  </a:lnTo>
                  <a:cubicBezTo>
                    <a:pt x="13343" y="60452"/>
                    <a:pt x="17503" y="63908"/>
                    <a:pt x="21931" y="67013"/>
                  </a:cubicBezTo>
                  <a:cubicBezTo>
                    <a:pt x="22674" y="52595"/>
                    <a:pt x="25982" y="38857"/>
                    <a:pt x="31420" y="2624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5" name="Shape 1187">
              <a:extLst>
                <a:ext uri="{FF2B5EF4-FFF2-40B4-BE49-F238E27FC236}">
                  <a16:creationId xmlns:a16="http://schemas.microsoft.com/office/drawing/2014/main" id="{99380926-F8F7-4D9B-AF8D-B2D9DB71C98A}"/>
                </a:ext>
              </a:extLst>
            </p:cNvPr>
            <p:cNvSpPr/>
            <p:nvPr/>
          </p:nvSpPr>
          <p:spPr>
            <a:xfrm>
              <a:off x="556585" y="552918"/>
              <a:ext cx="48608" cy="78673"/>
            </a:xfrm>
            <a:custGeom>
              <a:avLst/>
              <a:gdLst/>
              <a:ahLst/>
              <a:cxnLst/>
              <a:rect l="0" t="0" r="0" b="0"/>
              <a:pathLst>
                <a:path w="48608" h="78673">
                  <a:moveTo>
                    <a:pt x="0" y="0"/>
                  </a:moveTo>
                  <a:lnTo>
                    <a:pt x="43211" y="0"/>
                  </a:lnTo>
                  <a:lnTo>
                    <a:pt x="48608" y="2235"/>
                  </a:lnTo>
                  <a:lnTo>
                    <a:pt x="48608" y="78673"/>
                  </a:lnTo>
                  <a:lnTo>
                    <a:pt x="28112" y="69010"/>
                  </a:lnTo>
                  <a:cubicBezTo>
                    <a:pt x="19069" y="66256"/>
                    <a:pt x="9604" y="64811"/>
                    <a:pt x="4" y="64811"/>
                  </a:cubicBezTo>
                  <a:lnTo>
                    <a:pt x="1" y="64812"/>
                  </a:lnTo>
                  <a:lnTo>
                    <a:pt x="0" y="64812"/>
                  </a:lnTo>
                  <a:lnTo>
                    <a:pt x="0" y="43208"/>
                  </a:lnTo>
                  <a:lnTo>
                    <a:pt x="4" y="43208"/>
                  </a:lnTo>
                  <a:cubicBezTo>
                    <a:pt x="11048" y="43208"/>
                    <a:pt x="21931" y="44802"/>
                    <a:pt x="32408" y="47772"/>
                  </a:cubicBezTo>
                  <a:lnTo>
                    <a:pt x="32408"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6" name="Shape 28678">
              <a:extLst>
                <a:ext uri="{FF2B5EF4-FFF2-40B4-BE49-F238E27FC236}">
                  <a16:creationId xmlns:a16="http://schemas.microsoft.com/office/drawing/2014/main" id="{16E8B8E0-F300-49BE-A242-890890676471}"/>
                </a:ext>
              </a:extLst>
            </p:cNvPr>
            <p:cNvSpPr/>
            <p:nvPr/>
          </p:nvSpPr>
          <p:spPr>
            <a:xfrm>
              <a:off x="556585" y="509714"/>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7" name="Shape 28679">
              <a:extLst>
                <a:ext uri="{FF2B5EF4-FFF2-40B4-BE49-F238E27FC236}">
                  <a16:creationId xmlns:a16="http://schemas.microsoft.com/office/drawing/2014/main" id="{547495C9-4DAA-4428-A006-ECCC0CF682EF}"/>
                </a:ext>
              </a:extLst>
            </p:cNvPr>
            <p:cNvSpPr/>
            <p:nvPr/>
          </p:nvSpPr>
          <p:spPr>
            <a:xfrm>
              <a:off x="556585" y="466508"/>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8" name="Shape 1190">
              <a:extLst>
                <a:ext uri="{FF2B5EF4-FFF2-40B4-BE49-F238E27FC236}">
                  <a16:creationId xmlns:a16="http://schemas.microsoft.com/office/drawing/2014/main" id="{270A7B32-9E24-43B6-9210-D613C8BDCB83}"/>
                </a:ext>
              </a:extLst>
            </p:cNvPr>
            <p:cNvSpPr/>
            <p:nvPr/>
          </p:nvSpPr>
          <p:spPr>
            <a:xfrm>
              <a:off x="556585" y="423301"/>
              <a:ext cx="48608" cy="21604"/>
            </a:xfrm>
            <a:custGeom>
              <a:avLst/>
              <a:gdLst/>
              <a:ahLst/>
              <a:cxnLst/>
              <a:rect l="0" t="0" r="0" b="0"/>
              <a:pathLst>
                <a:path w="48608" h="21604">
                  <a:moveTo>
                    <a:pt x="0" y="0"/>
                  </a:moveTo>
                  <a:lnTo>
                    <a:pt x="43206" y="0"/>
                  </a:lnTo>
                  <a:lnTo>
                    <a:pt x="48608" y="2236"/>
                  </a:lnTo>
                  <a:lnTo>
                    <a:pt x="48608" y="19367"/>
                  </a:lnTo>
                  <a:lnTo>
                    <a:pt x="43206"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9" name="Shape 1191">
              <a:extLst>
                <a:ext uri="{FF2B5EF4-FFF2-40B4-BE49-F238E27FC236}">
                  <a16:creationId xmlns:a16="http://schemas.microsoft.com/office/drawing/2014/main" id="{0A0196DB-E3B4-4D88-938B-6FB5B1307BA7}"/>
                </a:ext>
              </a:extLst>
            </p:cNvPr>
            <p:cNvSpPr/>
            <p:nvPr/>
          </p:nvSpPr>
          <p:spPr>
            <a:xfrm>
              <a:off x="556585" y="338353"/>
              <a:ext cx="48608" cy="48413"/>
            </a:xfrm>
            <a:custGeom>
              <a:avLst/>
              <a:gdLst/>
              <a:ahLst/>
              <a:cxnLst/>
              <a:rect l="0" t="0" r="0" b="0"/>
              <a:pathLst>
                <a:path w="48608" h="48413">
                  <a:moveTo>
                    <a:pt x="48608" y="0"/>
                  </a:moveTo>
                  <a:lnTo>
                    <a:pt x="48608" y="24110"/>
                  </a:lnTo>
                  <a:lnTo>
                    <a:pt x="0" y="48413"/>
                  </a:lnTo>
                  <a:lnTo>
                    <a:pt x="0" y="24304"/>
                  </a:ln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0" name="Shape 28680">
              <a:extLst>
                <a:ext uri="{FF2B5EF4-FFF2-40B4-BE49-F238E27FC236}">
                  <a16:creationId xmlns:a16="http://schemas.microsoft.com/office/drawing/2014/main" id="{C40E81E9-7B0D-4055-85B0-061744B93A6A}"/>
                </a:ext>
              </a:extLst>
            </p:cNvPr>
            <p:cNvSpPr/>
            <p:nvPr/>
          </p:nvSpPr>
          <p:spPr>
            <a:xfrm>
              <a:off x="605193" y="941783"/>
              <a:ext cx="21644" cy="21592"/>
            </a:xfrm>
            <a:custGeom>
              <a:avLst/>
              <a:gdLst/>
              <a:ahLst/>
              <a:cxnLst/>
              <a:rect l="0" t="0" r="0" b="0"/>
              <a:pathLst>
                <a:path w="21644" h="21592">
                  <a:moveTo>
                    <a:pt x="0" y="0"/>
                  </a:moveTo>
                  <a:lnTo>
                    <a:pt x="21644" y="0"/>
                  </a:lnTo>
                  <a:lnTo>
                    <a:pt x="2164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1" name="Shape 1193">
              <a:extLst>
                <a:ext uri="{FF2B5EF4-FFF2-40B4-BE49-F238E27FC236}">
                  <a16:creationId xmlns:a16="http://schemas.microsoft.com/office/drawing/2014/main" id="{7DEAE05A-C2FF-4CFF-9E08-9795FA7B3404}"/>
                </a:ext>
              </a:extLst>
            </p:cNvPr>
            <p:cNvSpPr/>
            <p:nvPr/>
          </p:nvSpPr>
          <p:spPr>
            <a:xfrm>
              <a:off x="605193" y="873533"/>
              <a:ext cx="21644" cy="26346"/>
            </a:xfrm>
            <a:custGeom>
              <a:avLst/>
              <a:gdLst/>
              <a:ahLst/>
              <a:cxnLst/>
              <a:rect l="0" t="0" r="0" b="0"/>
              <a:pathLst>
                <a:path w="21644" h="26346">
                  <a:moveTo>
                    <a:pt x="21644" y="0"/>
                  </a:moveTo>
                  <a:lnTo>
                    <a:pt x="21644" y="22017"/>
                  </a:lnTo>
                  <a:lnTo>
                    <a:pt x="0" y="26346"/>
                  </a:lnTo>
                  <a:lnTo>
                    <a:pt x="0" y="4331"/>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2" name="Shape 1194">
              <a:extLst>
                <a:ext uri="{FF2B5EF4-FFF2-40B4-BE49-F238E27FC236}">
                  <a16:creationId xmlns:a16="http://schemas.microsoft.com/office/drawing/2014/main" id="{EB4EB3CD-E86A-4088-B8B5-87E7E5D5C173}"/>
                </a:ext>
              </a:extLst>
            </p:cNvPr>
            <p:cNvSpPr/>
            <p:nvPr/>
          </p:nvSpPr>
          <p:spPr>
            <a:xfrm>
              <a:off x="605193" y="704140"/>
              <a:ext cx="21644" cy="156038"/>
            </a:xfrm>
            <a:custGeom>
              <a:avLst/>
              <a:gdLst/>
              <a:ahLst/>
              <a:cxnLst/>
              <a:rect l="0" t="0" r="0" b="0"/>
              <a:pathLst>
                <a:path w="21644" h="156038">
                  <a:moveTo>
                    <a:pt x="16196" y="0"/>
                  </a:moveTo>
                  <a:lnTo>
                    <a:pt x="21644" y="0"/>
                  </a:lnTo>
                  <a:lnTo>
                    <a:pt x="21644" y="136624"/>
                  </a:lnTo>
                  <a:lnTo>
                    <a:pt x="21577" y="136563"/>
                  </a:lnTo>
                  <a:lnTo>
                    <a:pt x="0" y="156038"/>
                  </a:lnTo>
                  <a:lnTo>
                    <a:pt x="0" y="127139"/>
                  </a:lnTo>
                  <a:lnTo>
                    <a:pt x="9984" y="114206"/>
                  </a:lnTo>
                  <a:cubicBezTo>
                    <a:pt x="9984" y="114179"/>
                    <a:pt x="10012" y="114153"/>
                    <a:pt x="10039" y="114126"/>
                  </a:cubicBezTo>
                  <a:cubicBezTo>
                    <a:pt x="9283" y="111857"/>
                    <a:pt x="8634" y="109562"/>
                    <a:pt x="8040" y="107212"/>
                  </a:cubicBezTo>
                  <a:lnTo>
                    <a:pt x="0" y="104146"/>
                  </a:lnTo>
                  <a:lnTo>
                    <a:pt x="0" y="78066"/>
                  </a:lnTo>
                  <a:lnTo>
                    <a:pt x="5401" y="83389"/>
                  </a:lnTo>
                  <a:lnTo>
                    <a:pt x="5401" y="46205"/>
                  </a:lnTo>
                  <a:lnTo>
                    <a:pt x="0" y="51546"/>
                  </a:lnTo>
                  <a:lnTo>
                    <a:pt x="0" y="25382"/>
                  </a:lnTo>
                  <a:lnTo>
                    <a:pt x="5394" y="23143"/>
                  </a:lnTo>
                  <a:lnTo>
                    <a:pt x="5394" y="10801"/>
                  </a:lnTo>
                  <a:cubicBezTo>
                    <a:pt x="5394" y="4834"/>
                    <a:pt x="10228" y="0"/>
                    <a:pt x="161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3" name="Shape 1195">
              <a:extLst>
                <a:ext uri="{FF2B5EF4-FFF2-40B4-BE49-F238E27FC236}">
                  <a16:creationId xmlns:a16="http://schemas.microsoft.com/office/drawing/2014/main" id="{B4080E27-D751-4CBC-BA31-699BE8A26C95}"/>
                </a:ext>
              </a:extLst>
            </p:cNvPr>
            <p:cNvSpPr/>
            <p:nvPr/>
          </p:nvSpPr>
          <p:spPr>
            <a:xfrm>
              <a:off x="605193" y="555153"/>
              <a:ext cx="21644" cy="133070"/>
            </a:xfrm>
            <a:custGeom>
              <a:avLst/>
              <a:gdLst/>
              <a:ahLst/>
              <a:cxnLst/>
              <a:rect l="0" t="0" r="0" b="0"/>
              <a:pathLst>
                <a:path w="21644" h="133070">
                  <a:moveTo>
                    <a:pt x="0" y="0"/>
                  </a:moveTo>
                  <a:lnTo>
                    <a:pt x="2242" y="928"/>
                  </a:lnTo>
                  <a:cubicBezTo>
                    <a:pt x="4196" y="2883"/>
                    <a:pt x="5405" y="5583"/>
                    <a:pt x="5405" y="8567"/>
                  </a:cubicBezTo>
                  <a:lnTo>
                    <a:pt x="5405" y="51773"/>
                  </a:lnTo>
                  <a:cubicBezTo>
                    <a:pt x="5405" y="52502"/>
                    <a:pt x="5134" y="53152"/>
                    <a:pt x="4999" y="53852"/>
                  </a:cubicBezTo>
                  <a:lnTo>
                    <a:pt x="21644" y="64044"/>
                  </a:lnTo>
                  <a:lnTo>
                    <a:pt x="21644" y="93236"/>
                  </a:lnTo>
                  <a:lnTo>
                    <a:pt x="2244" y="121986"/>
                  </a:lnTo>
                  <a:lnTo>
                    <a:pt x="0" y="133070"/>
                  </a:lnTo>
                  <a:lnTo>
                    <a:pt x="0" y="86592"/>
                  </a:lnTo>
                  <a:lnTo>
                    <a:pt x="5081" y="78833"/>
                  </a:lnTo>
                  <a:lnTo>
                    <a:pt x="0" y="7643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4" name="Shape 28681">
              <a:extLst>
                <a:ext uri="{FF2B5EF4-FFF2-40B4-BE49-F238E27FC236}">
                  <a16:creationId xmlns:a16="http://schemas.microsoft.com/office/drawing/2014/main" id="{6B44477B-43DF-453D-8DBC-851023477EE5}"/>
                </a:ext>
              </a:extLst>
            </p:cNvPr>
            <p:cNvSpPr/>
            <p:nvPr/>
          </p:nvSpPr>
          <p:spPr>
            <a:xfrm>
              <a:off x="605193" y="509714"/>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9" name="Shape 28682">
              <a:extLst>
                <a:ext uri="{FF2B5EF4-FFF2-40B4-BE49-F238E27FC236}">
                  <a16:creationId xmlns:a16="http://schemas.microsoft.com/office/drawing/2014/main" id="{ED8AD282-26DF-46E3-B2DB-67D26E2ECB1E}"/>
                </a:ext>
              </a:extLst>
            </p:cNvPr>
            <p:cNvSpPr/>
            <p:nvPr/>
          </p:nvSpPr>
          <p:spPr>
            <a:xfrm>
              <a:off x="605193" y="466508"/>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0" name="Shape 1198">
              <a:extLst>
                <a:ext uri="{FF2B5EF4-FFF2-40B4-BE49-F238E27FC236}">
                  <a16:creationId xmlns:a16="http://schemas.microsoft.com/office/drawing/2014/main" id="{586A6AA5-8DC4-4D0D-A292-EE26250273A6}"/>
                </a:ext>
              </a:extLst>
            </p:cNvPr>
            <p:cNvSpPr/>
            <p:nvPr/>
          </p:nvSpPr>
          <p:spPr>
            <a:xfrm>
              <a:off x="605193" y="425538"/>
              <a:ext cx="5401" cy="17131"/>
            </a:xfrm>
            <a:custGeom>
              <a:avLst/>
              <a:gdLst/>
              <a:ahLst/>
              <a:cxnLst/>
              <a:rect l="0" t="0" r="0" b="0"/>
              <a:pathLst>
                <a:path w="5401" h="17131">
                  <a:moveTo>
                    <a:pt x="0" y="0"/>
                  </a:moveTo>
                  <a:lnTo>
                    <a:pt x="2237" y="926"/>
                  </a:lnTo>
                  <a:cubicBezTo>
                    <a:pt x="4192" y="2881"/>
                    <a:pt x="5401" y="5581"/>
                    <a:pt x="5401" y="8565"/>
                  </a:cubicBezTo>
                  <a:cubicBezTo>
                    <a:pt x="5401" y="11549"/>
                    <a:pt x="4192" y="14250"/>
                    <a:pt x="2237" y="16204"/>
                  </a:cubicBezTo>
                  <a:lnTo>
                    <a:pt x="0" y="1713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1" name="Shape 1199">
              <a:extLst>
                <a:ext uri="{FF2B5EF4-FFF2-40B4-BE49-F238E27FC236}">
                  <a16:creationId xmlns:a16="http://schemas.microsoft.com/office/drawing/2014/main" id="{5E5CDDDD-F00C-4D15-880F-4C031E078853}"/>
                </a:ext>
              </a:extLst>
            </p:cNvPr>
            <p:cNvSpPr/>
            <p:nvPr/>
          </p:nvSpPr>
          <p:spPr>
            <a:xfrm>
              <a:off x="605193" y="327531"/>
              <a:ext cx="21644" cy="34932"/>
            </a:xfrm>
            <a:custGeom>
              <a:avLst/>
              <a:gdLst/>
              <a:ahLst/>
              <a:cxnLst/>
              <a:rect l="0" t="0" r="0" b="0"/>
              <a:pathLst>
                <a:path w="21644" h="34932">
                  <a:moveTo>
                    <a:pt x="21644" y="0"/>
                  </a:moveTo>
                  <a:lnTo>
                    <a:pt x="21644" y="24110"/>
                  </a:lnTo>
                  <a:lnTo>
                    <a:pt x="0" y="34932"/>
                  </a:lnTo>
                  <a:lnTo>
                    <a:pt x="0" y="10822"/>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2" name="Shape 28683">
              <a:extLst>
                <a:ext uri="{FF2B5EF4-FFF2-40B4-BE49-F238E27FC236}">
                  <a16:creationId xmlns:a16="http://schemas.microsoft.com/office/drawing/2014/main" id="{95AE1F88-3973-4DBE-87B3-E64BB7108BE4}"/>
                </a:ext>
              </a:extLst>
            </p:cNvPr>
            <p:cNvSpPr/>
            <p:nvPr/>
          </p:nvSpPr>
          <p:spPr>
            <a:xfrm>
              <a:off x="626837" y="941783"/>
              <a:ext cx="70173" cy="21592"/>
            </a:xfrm>
            <a:custGeom>
              <a:avLst/>
              <a:gdLst/>
              <a:ahLst/>
              <a:cxnLst/>
              <a:rect l="0" t="0" r="0" b="0"/>
              <a:pathLst>
                <a:path w="70173" h="21592">
                  <a:moveTo>
                    <a:pt x="0" y="0"/>
                  </a:moveTo>
                  <a:lnTo>
                    <a:pt x="70173" y="0"/>
                  </a:lnTo>
                  <a:lnTo>
                    <a:pt x="7017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3" name="Shape 1201">
              <a:extLst>
                <a:ext uri="{FF2B5EF4-FFF2-40B4-BE49-F238E27FC236}">
                  <a16:creationId xmlns:a16="http://schemas.microsoft.com/office/drawing/2014/main" id="{CEFCD903-7A4C-44C0-A60F-398CAE98ACAD}"/>
                </a:ext>
              </a:extLst>
            </p:cNvPr>
            <p:cNvSpPr/>
            <p:nvPr/>
          </p:nvSpPr>
          <p:spPr>
            <a:xfrm>
              <a:off x="626837" y="704140"/>
              <a:ext cx="70173" cy="226842"/>
            </a:xfrm>
            <a:custGeom>
              <a:avLst/>
              <a:gdLst/>
              <a:ahLst/>
              <a:cxnLst/>
              <a:rect l="0" t="0" r="0" b="0"/>
              <a:pathLst>
                <a:path w="70173" h="226842">
                  <a:moveTo>
                    <a:pt x="0" y="0"/>
                  </a:moveTo>
                  <a:lnTo>
                    <a:pt x="70173" y="0"/>
                  </a:lnTo>
                  <a:lnTo>
                    <a:pt x="70173" y="21604"/>
                  </a:lnTo>
                  <a:lnTo>
                    <a:pt x="5357" y="21604"/>
                  </a:lnTo>
                  <a:lnTo>
                    <a:pt x="5357" y="86414"/>
                  </a:lnTo>
                  <a:cubicBezTo>
                    <a:pt x="5357" y="122168"/>
                    <a:pt x="34413" y="151224"/>
                    <a:pt x="70166" y="151224"/>
                  </a:cubicBezTo>
                  <a:lnTo>
                    <a:pt x="70173" y="151223"/>
                  </a:lnTo>
                  <a:lnTo>
                    <a:pt x="70173" y="172829"/>
                  </a:lnTo>
                  <a:lnTo>
                    <a:pt x="70171" y="172829"/>
                  </a:lnTo>
                  <a:cubicBezTo>
                    <a:pt x="65364" y="172829"/>
                    <a:pt x="60693" y="172343"/>
                    <a:pt x="56102" y="171560"/>
                  </a:cubicBezTo>
                  <a:lnTo>
                    <a:pt x="70171" y="195026"/>
                  </a:lnTo>
                  <a:lnTo>
                    <a:pt x="70173" y="195023"/>
                  </a:lnTo>
                  <a:lnTo>
                    <a:pt x="70173" y="226842"/>
                  </a:lnTo>
                  <a:lnTo>
                    <a:pt x="70172" y="226842"/>
                  </a:lnTo>
                  <a:cubicBezTo>
                    <a:pt x="66365" y="226842"/>
                    <a:pt x="62855" y="224845"/>
                    <a:pt x="60910" y="221604"/>
                  </a:cubicBezTo>
                  <a:lnTo>
                    <a:pt x="38200" y="183770"/>
                  </a:lnTo>
                  <a:lnTo>
                    <a:pt x="0" y="191410"/>
                  </a:lnTo>
                  <a:lnTo>
                    <a:pt x="0" y="169394"/>
                  </a:lnTo>
                  <a:lnTo>
                    <a:pt x="27234" y="163944"/>
                  </a:lnTo>
                  <a:cubicBezTo>
                    <a:pt x="27071" y="163054"/>
                    <a:pt x="27152" y="162189"/>
                    <a:pt x="27207" y="161298"/>
                  </a:cubicBezTo>
                  <a:lnTo>
                    <a:pt x="0" y="13662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4" name="Shape 1202">
              <a:extLst>
                <a:ext uri="{FF2B5EF4-FFF2-40B4-BE49-F238E27FC236}">
                  <a16:creationId xmlns:a16="http://schemas.microsoft.com/office/drawing/2014/main" id="{A77660B0-41A7-41DE-8DDF-7ED3F7DFF3A6}"/>
                </a:ext>
              </a:extLst>
            </p:cNvPr>
            <p:cNvSpPr/>
            <p:nvPr/>
          </p:nvSpPr>
          <p:spPr>
            <a:xfrm>
              <a:off x="626837" y="552918"/>
              <a:ext cx="70173" cy="95470"/>
            </a:xfrm>
            <a:custGeom>
              <a:avLst/>
              <a:gdLst/>
              <a:ahLst/>
              <a:cxnLst/>
              <a:rect l="0" t="0" r="0" b="0"/>
              <a:pathLst>
                <a:path w="70173" h="95470">
                  <a:moveTo>
                    <a:pt x="37768" y="0"/>
                  </a:moveTo>
                  <a:lnTo>
                    <a:pt x="70173" y="0"/>
                  </a:lnTo>
                  <a:lnTo>
                    <a:pt x="70173" y="21605"/>
                  </a:lnTo>
                  <a:lnTo>
                    <a:pt x="48563" y="21605"/>
                  </a:lnTo>
                  <a:lnTo>
                    <a:pt x="48563" y="45260"/>
                  </a:lnTo>
                  <a:cubicBezTo>
                    <a:pt x="55584" y="43965"/>
                    <a:pt x="62767" y="43208"/>
                    <a:pt x="70166" y="43208"/>
                  </a:cubicBezTo>
                  <a:lnTo>
                    <a:pt x="70173" y="43209"/>
                  </a:lnTo>
                  <a:lnTo>
                    <a:pt x="70173" y="64812"/>
                  </a:lnTo>
                  <a:lnTo>
                    <a:pt x="70166" y="64811"/>
                  </a:lnTo>
                  <a:lnTo>
                    <a:pt x="70160" y="64812"/>
                  </a:lnTo>
                  <a:cubicBezTo>
                    <a:pt x="43360" y="64812"/>
                    <a:pt x="19056" y="75714"/>
                    <a:pt x="1453" y="93316"/>
                  </a:cubicBezTo>
                  <a:lnTo>
                    <a:pt x="0" y="95470"/>
                  </a:lnTo>
                  <a:lnTo>
                    <a:pt x="0" y="66279"/>
                  </a:lnTo>
                  <a:lnTo>
                    <a:pt x="71" y="66322"/>
                  </a:lnTo>
                  <a:cubicBezTo>
                    <a:pt x="8280" y="60273"/>
                    <a:pt x="17300" y="55251"/>
                    <a:pt x="26967" y="51471"/>
                  </a:cubicBezTo>
                  <a:lnTo>
                    <a:pt x="26967" y="10803"/>
                  </a:lnTo>
                  <a:cubicBezTo>
                    <a:pt x="26967" y="4834"/>
                    <a:pt x="31801" y="0"/>
                    <a:pt x="377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5" name="Shape 28684">
              <a:extLst>
                <a:ext uri="{FF2B5EF4-FFF2-40B4-BE49-F238E27FC236}">
                  <a16:creationId xmlns:a16="http://schemas.microsoft.com/office/drawing/2014/main" id="{CD284D1C-BC86-4B54-975D-18BE8BFD5EC7}"/>
                </a:ext>
              </a:extLst>
            </p:cNvPr>
            <p:cNvSpPr/>
            <p:nvPr/>
          </p:nvSpPr>
          <p:spPr>
            <a:xfrm>
              <a:off x="626837" y="509714"/>
              <a:ext cx="70173" cy="21604"/>
            </a:xfrm>
            <a:custGeom>
              <a:avLst/>
              <a:gdLst/>
              <a:ahLst/>
              <a:cxnLst/>
              <a:rect l="0" t="0" r="0" b="0"/>
              <a:pathLst>
                <a:path w="70173" h="21604">
                  <a:moveTo>
                    <a:pt x="0" y="0"/>
                  </a:moveTo>
                  <a:lnTo>
                    <a:pt x="70173" y="0"/>
                  </a:lnTo>
                  <a:lnTo>
                    <a:pt x="7017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6" name="Shape 1204">
              <a:extLst>
                <a:ext uri="{FF2B5EF4-FFF2-40B4-BE49-F238E27FC236}">
                  <a16:creationId xmlns:a16="http://schemas.microsoft.com/office/drawing/2014/main" id="{8ADCED7E-E58D-4B96-B570-F4F5F6755195}"/>
                </a:ext>
              </a:extLst>
            </p:cNvPr>
            <p:cNvSpPr/>
            <p:nvPr/>
          </p:nvSpPr>
          <p:spPr>
            <a:xfrm>
              <a:off x="626837" y="358491"/>
              <a:ext cx="70173" cy="129620"/>
            </a:xfrm>
            <a:custGeom>
              <a:avLst/>
              <a:gdLst/>
              <a:ahLst/>
              <a:cxnLst/>
              <a:rect l="0" t="0" r="0" b="0"/>
              <a:pathLst>
                <a:path w="70173" h="129620">
                  <a:moveTo>
                    <a:pt x="70171" y="0"/>
                  </a:moveTo>
                  <a:lnTo>
                    <a:pt x="70173" y="0"/>
                  </a:lnTo>
                  <a:lnTo>
                    <a:pt x="70173" y="21604"/>
                  </a:lnTo>
                  <a:lnTo>
                    <a:pt x="70170" y="21603"/>
                  </a:lnTo>
                  <a:cubicBezTo>
                    <a:pt x="46352" y="21603"/>
                    <a:pt x="26963" y="40992"/>
                    <a:pt x="26963" y="64810"/>
                  </a:cubicBezTo>
                  <a:cubicBezTo>
                    <a:pt x="26963" y="88627"/>
                    <a:pt x="46352" y="108016"/>
                    <a:pt x="70170" y="108016"/>
                  </a:cubicBezTo>
                  <a:lnTo>
                    <a:pt x="70173" y="108016"/>
                  </a:lnTo>
                  <a:lnTo>
                    <a:pt x="70173" y="129620"/>
                  </a:lnTo>
                  <a:lnTo>
                    <a:pt x="0" y="129620"/>
                  </a:lnTo>
                  <a:lnTo>
                    <a:pt x="0" y="108016"/>
                  </a:lnTo>
                  <a:lnTo>
                    <a:pt x="21996" y="108016"/>
                  </a:lnTo>
                  <a:cubicBezTo>
                    <a:pt x="11680" y="96539"/>
                    <a:pt x="5362" y="81417"/>
                    <a:pt x="5362" y="64810"/>
                  </a:cubicBezTo>
                  <a:cubicBezTo>
                    <a:pt x="5362" y="29056"/>
                    <a:pt x="34418" y="0"/>
                    <a:pt x="7017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7" name="Shape 1205">
              <a:extLst>
                <a:ext uri="{FF2B5EF4-FFF2-40B4-BE49-F238E27FC236}">
                  <a16:creationId xmlns:a16="http://schemas.microsoft.com/office/drawing/2014/main" id="{82C68E4B-9C37-426D-B034-78AA5E83BF17}"/>
                </a:ext>
              </a:extLst>
            </p:cNvPr>
            <p:cNvSpPr/>
            <p:nvPr/>
          </p:nvSpPr>
          <p:spPr>
            <a:xfrm>
              <a:off x="626837" y="294867"/>
              <a:ext cx="70173" cy="56773"/>
            </a:xfrm>
            <a:custGeom>
              <a:avLst/>
              <a:gdLst/>
              <a:ahLst/>
              <a:cxnLst/>
              <a:rect l="0" t="0" r="0" b="0"/>
              <a:pathLst>
                <a:path w="70173" h="56773">
                  <a:moveTo>
                    <a:pt x="65327" y="0"/>
                  </a:moveTo>
                  <a:lnTo>
                    <a:pt x="70173" y="0"/>
                  </a:lnTo>
                  <a:lnTo>
                    <a:pt x="70173" y="21691"/>
                  </a:lnTo>
                  <a:lnTo>
                    <a:pt x="70170" y="21689"/>
                  </a:lnTo>
                  <a:lnTo>
                    <a:pt x="0" y="56773"/>
                  </a:lnTo>
                  <a:lnTo>
                    <a:pt x="0" y="32664"/>
                  </a:lnTo>
                  <a:lnTo>
                    <a:pt x="653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8" name="Shape 28685">
              <a:extLst>
                <a:ext uri="{FF2B5EF4-FFF2-40B4-BE49-F238E27FC236}">
                  <a16:creationId xmlns:a16="http://schemas.microsoft.com/office/drawing/2014/main" id="{A436C6CB-AE13-4981-9058-454EDB0B17DD}"/>
                </a:ext>
              </a:extLst>
            </p:cNvPr>
            <p:cNvSpPr/>
            <p:nvPr/>
          </p:nvSpPr>
          <p:spPr>
            <a:xfrm>
              <a:off x="697010" y="941783"/>
              <a:ext cx="70183" cy="21592"/>
            </a:xfrm>
            <a:custGeom>
              <a:avLst/>
              <a:gdLst/>
              <a:ahLst/>
              <a:cxnLst/>
              <a:rect l="0" t="0" r="0" b="0"/>
              <a:pathLst>
                <a:path w="70183" h="21592">
                  <a:moveTo>
                    <a:pt x="0" y="0"/>
                  </a:moveTo>
                  <a:lnTo>
                    <a:pt x="70183" y="0"/>
                  </a:lnTo>
                  <a:lnTo>
                    <a:pt x="7018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9" name="Shape 1207">
              <a:extLst>
                <a:ext uri="{FF2B5EF4-FFF2-40B4-BE49-F238E27FC236}">
                  <a16:creationId xmlns:a16="http://schemas.microsoft.com/office/drawing/2014/main" id="{9A566D2F-9F4F-4918-9732-4493313D817E}"/>
                </a:ext>
              </a:extLst>
            </p:cNvPr>
            <p:cNvSpPr/>
            <p:nvPr/>
          </p:nvSpPr>
          <p:spPr>
            <a:xfrm>
              <a:off x="697010" y="704140"/>
              <a:ext cx="70183" cy="226842"/>
            </a:xfrm>
            <a:custGeom>
              <a:avLst/>
              <a:gdLst/>
              <a:ahLst/>
              <a:cxnLst/>
              <a:rect l="0" t="0" r="0" b="0"/>
              <a:pathLst>
                <a:path w="70183" h="226842">
                  <a:moveTo>
                    <a:pt x="0" y="0"/>
                  </a:moveTo>
                  <a:lnTo>
                    <a:pt x="70183" y="0"/>
                  </a:lnTo>
                  <a:lnTo>
                    <a:pt x="70183" y="136608"/>
                  </a:lnTo>
                  <a:lnTo>
                    <a:pt x="42989" y="161271"/>
                  </a:lnTo>
                  <a:cubicBezTo>
                    <a:pt x="43043" y="162163"/>
                    <a:pt x="43125" y="163027"/>
                    <a:pt x="42962" y="163918"/>
                  </a:cubicBezTo>
                  <a:lnTo>
                    <a:pt x="70183" y="169364"/>
                  </a:lnTo>
                  <a:lnTo>
                    <a:pt x="70183" y="191412"/>
                  </a:lnTo>
                  <a:lnTo>
                    <a:pt x="31973" y="183770"/>
                  </a:lnTo>
                  <a:lnTo>
                    <a:pt x="9261" y="221604"/>
                  </a:lnTo>
                  <a:lnTo>
                    <a:pt x="0" y="226842"/>
                  </a:lnTo>
                  <a:lnTo>
                    <a:pt x="0" y="195023"/>
                  </a:lnTo>
                  <a:lnTo>
                    <a:pt x="14068" y="171587"/>
                  </a:lnTo>
                  <a:lnTo>
                    <a:pt x="0" y="172829"/>
                  </a:lnTo>
                  <a:lnTo>
                    <a:pt x="0" y="151223"/>
                  </a:lnTo>
                  <a:lnTo>
                    <a:pt x="25204" y="146125"/>
                  </a:lnTo>
                  <a:cubicBezTo>
                    <a:pt x="48459" y="136277"/>
                    <a:pt x="64804" y="113230"/>
                    <a:pt x="64804" y="86414"/>
                  </a:cubicBezTo>
                  <a:lnTo>
                    <a:pt x="6480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0" name="Shape 1208">
              <a:extLst>
                <a:ext uri="{FF2B5EF4-FFF2-40B4-BE49-F238E27FC236}">
                  <a16:creationId xmlns:a16="http://schemas.microsoft.com/office/drawing/2014/main" id="{268D6A73-C8F2-403E-837D-CF1CAA52A45A}"/>
                </a:ext>
              </a:extLst>
            </p:cNvPr>
            <p:cNvSpPr/>
            <p:nvPr/>
          </p:nvSpPr>
          <p:spPr>
            <a:xfrm>
              <a:off x="697010" y="552918"/>
              <a:ext cx="70183" cy="96268"/>
            </a:xfrm>
            <a:custGeom>
              <a:avLst/>
              <a:gdLst/>
              <a:ahLst/>
              <a:cxnLst/>
              <a:rect l="0" t="0" r="0" b="0"/>
              <a:pathLst>
                <a:path w="70183" h="96268">
                  <a:moveTo>
                    <a:pt x="0" y="0"/>
                  </a:moveTo>
                  <a:lnTo>
                    <a:pt x="32406" y="0"/>
                  </a:lnTo>
                  <a:cubicBezTo>
                    <a:pt x="38374" y="0"/>
                    <a:pt x="43207" y="4834"/>
                    <a:pt x="43207" y="10803"/>
                  </a:cubicBezTo>
                  <a:lnTo>
                    <a:pt x="43234" y="51471"/>
                  </a:lnTo>
                  <a:cubicBezTo>
                    <a:pt x="52874" y="55250"/>
                    <a:pt x="61894" y="60273"/>
                    <a:pt x="70130" y="66322"/>
                  </a:cubicBezTo>
                  <a:lnTo>
                    <a:pt x="70183" y="66290"/>
                  </a:lnTo>
                  <a:lnTo>
                    <a:pt x="70183" y="96268"/>
                  </a:lnTo>
                  <a:lnTo>
                    <a:pt x="61794" y="87038"/>
                  </a:lnTo>
                  <a:cubicBezTo>
                    <a:pt x="54589" y="81089"/>
                    <a:pt x="46516" y="76157"/>
                    <a:pt x="37797" y="72463"/>
                  </a:cubicBezTo>
                  <a:lnTo>
                    <a:pt x="0" y="64812"/>
                  </a:lnTo>
                  <a:lnTo>
                    <a:pt x="0" y="43209"/>
                  </a:lnTo>
                  <a:lnTo>
                    <a:pt x="21597" y="45260"/>
                  </a:lnTo>
                  <a:lnTo>
                    <a:pt x="21597"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1" name="Shape 28686">
              <a:extLst>
                <a:ext uri="{FF2B5EF4-FFF2-40B4-BE49-F238E27FC236}">
                  <a16:creationId xmlns:a16="http://schemas.microsoft.com/office/drawing/2014/main" id="{8B47BB66-DE30-44E2-AE09-5BEF6DB68E93}"/>
                </a:ext>
              </a:extLst>
            </p:cNvPr>
            <p:cNvSpPr/>
            <p:nvPr/>
          </p:nvSpPr>
          <p:spPr>
            <a:xfrm>
              <a:off x="697010" y="509714"/>
              <a:ext cx="70183" cy="21604"/>
            </a:xfrm>
            <a:custGeom>
              <a:avLst/>
              <a:gdLst/>
              <a:ahLst/>
              <a:cxnLst/>
              <a:rect l="0" t="0" r="0" b="0"/>
              <a:pathLst>
                <a:path w="70183" h="21604">
                  <a:moveTo>
                    <a:pt x="0" y="0"/>
                  </a:moveTo>
                  <a:lnTo>
                    <a:pt x="70183" y="0"/>
                  </a:lnTo>
                  <a:lnTo>
                    <a:pt x="7018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2" name="Shape 1210">
              <a:extLst>
                <a:ext uri="{FF2B5EF4-FFF2-40B4-BE49-F238E27FC236}">
                  <a16:creationId xmlns:a16="http://schemas.microsoft.com/office/drawing/2014/main" id="{DDCA1D01-33D1-43E0-8D55-8335ED9C41B1}"/>
                </a:ext>
              </a:extLst>
            </p:cNvPr>
            <p:cNvSpPr/>
            <p:nvPr/>
          </p:nvSpPr>
          <p:spPr>
            <a:xfrm>
              <a:off x="697010" y="358492"/>
              <a:ext cx="70183" cy="129620"/>
            </a:xfrm>
            <a:custGeom>
              <a:avLst/>
              <a:gdLst/>
              <a:ahLst/>
              <a:cxnLst/>
              <a:rect l="0" t="0" r="0" b="0"/>
              <a:pathLst>
                <a:path w="70183" h="129620">
                  <a:moveTo>
                    <a:pt x="0" y="0"/>
                  </a:moveTo>
                  <a:lnTo>
                    <a:pt x="25209" y="5098"/>
                  </a:lnTo>
                  <a:cubicBezTo>
                    <a:pt x="48465" y="14946"/>
                    <a:pt x="64809" y="37994"/>
                    <a:pt x="64809" y="64809"/>
                  </a:cubicBezTo>
                  <a:cubicBezTo>
                    <a:pt x="64809" y="81417"/>
                    <a:pt x="58489" y="96539"/>
                    <a:pt x="48174" y="108016"/>
                  </a:cubicBezTo>
                  <a:lnTo>
                    <a:pt x="70183" y="108016"/>
                  </a:lnTo>
                  <a:lnTo>
                    <a:pt x="70183" y="129620"/>
                  </a:lnTo>
                  <a:lnTo>
                    <a:pt x="0" y="129620"/>
                  </a:lnTo>
                  <a:lnTo>
                    <a:pt x="0" y="108015"/>
                  </a:lnTo>
                  <a:lnTo>
                    <a:pt x="16796" y="104614"/>
                  </a:lnTo>
                  <a:cubicBezTo>
                    <a:pt x="32297" y="98045"/>
                    <a:pt x="43203" y="82672"/>
                    <a:pt x="43203" y="64809"/>
                  </a:cubicBezTo>
                  <a:cubicBezTo>
                    <a:pt x="43203" y="46946"/>
                    <a:pt x="32297" y="31574"/>
                    <a:pt x="16796" y="25004"/>
                  </a:cubicBezTo>
                  <a:lnTo>
                    <a:pt x="0" y="216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3" name="Shape 1211">
              <a:extLst>
                <a:ext uri="{FF2B5EF4-FFF2-40B4-BE49-F238E27FC236}">
                  <a16:creationId xmlns:a16="http://schemas.microsoft.com/office/drawing/2014/main" id="{3F97D01B-85C0-4903-AE2A-9E6750DF29E7}"/>
                </a:ext>
              </a:extLst>
            </p:cNvPr>
            <p:cNvSpPr/>
            <p:nvPr/>
          </p:nvSpPr>
          <p:spPr>
            <a:xfrm>
              <a:off x="697010" y="294867"/>
              <a:ext cx="70183" cy="56781"/>
            </a:xfrm>
            <a:custGeom>
              <a:avLst/>
              <a:gdLst/>
              <a:ahLst/>
              <a:cxnLst/>
              <a:rect l="0" t="0" r="0" b="0"/>
              <a:pathLst>
                <a:path w="70183" h="56781">
                  <a:moveTo>
                    <a:pt x="0" y="0"/>
                  </a:moveTo>
                  <a:lnTo>
                    <a:pt x="4822" y="0"/>
                  </a:lnTo>
                  <a:lnTo>
                    <a:pt x="70183" y="32681"/>
                  </a:lnTo>
                  <a:lnTo>
                    <a:pt x="70183" y="56781"/>
                  </a:lnTo>
                  <a:lnTo>
                    <a:pt x="0" y="2169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4" name="Shape 28687">
              <a:extLst>
                <a:ext uri="{FF2B5EF4-FFF2-40B4-BE49-F238E27FC236}">
                  <a16:creationId xmlns:a16="http://schemas.microsoft.com/office/drawing/2014/main" id="{F928CED5-C269-4263-BABF-0E3999376D5D}"/>
                </a:ext>
              </a:extLst>
            </p:cNvPr>
            <p:cNvSpPr/>
            <p:nvPr/>
          </p:nvSpPr>
          <p:spPr>
            <a:xfrm>
              <a:off x="767193" y="941783"/>
              <a:ext cx="21625" cy="21592"/>
            </a:xfrm>
            <a:custGeom>
              <a:avLst/>
              <a:gdLst/>
              <a:ahLst/>
              <a:cxnLst/>
              <a:rect l="0" t="0" r="0" b="0"/>
              <a:pathLst>
                <a:path w="21625" h="21592">
                  <a:moveTo>
                    <a:pt x="0" y="0"/>
                  </a:moveTo>
                  <a:lnTo>
                    <a:pt x="21625" y="0"/>
                  </a:lnTo>
                  <a:lnTo>
                    <a:pt x="21625"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5" name="Shape 1213">
              <a:extLst>
                <a:ext uri="{FF2B5EF4-FFF2-40B4-BE49-F238E27FC236}">
                  <a16:creationId xmlns:a16="http://schemas.microsoft.com/office/drawing/2014/main" id="{CB4D7D9B-5D51-40E0-9C40-B539EF9E3733}"/>
                </a:ext>
              </a:extLst>
            </p:cNvPr>
            <p:cNvSpPr/>
            <p:nvPr/>
          </p:nvSpPr>
          <p:spPr>
            <a:xfrm>
              <a:off x="767193" y="873504"/>
              <a:ext cx="21625" cy="26373"/>
            </a:xfrm>
            <a:custGeom>
              <a:avLst/>
              <a:gdLst/>
              <a:ahLst/>
              <a:cxnLst/>
              <a:rect l="0" t="0" r="0" b="0"/>
              <a:pathLst>
                <a:path w="21625" h="26373">
                  <a:moveTo>
                    <a:pt x="0" y="0"/>
                  </a:moveTo>
                  <a:lnTo>
                    <a:pt x="21625" y="4327"/>
                  </a:lnTo>
                  <a:lnTo>
                    <a:pt x="21625" y="26373"/>
                  </a:lnTo>
                  <a:lnTo>
                    <a:pt x="0" y="2204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6" name="Shape 1214">
              <a:extLst>
                <a:ext uri="{FF2B5EF4-FFF2-40B4-BE49-F238E27FC236}">
                  <a16:creationId xmlns:a16="http://schemas.microsoft.com/office/drawing/2014/main" id="{655E489A-CE24-4039-8AE6-E787F13E38CB}"/>
                </a:ext>
              </a:extLst>
            </p:cNvPr>
            <p:cNvSpPr/>
            <p:nvPr/>
          </p:nvSpPr>
          <p:spPr>
            <a:xfrm>
              <a:off x="767193" y="704140"/>
              <a:ext cx="21625" cy="156085"/>
            </a:xfrm>
            <a:custGeom>
              <a:avLst/>
              <a:gdLst/>
              <a:ahLst/>
              <a:cxnLst/>
              <a:rect l="0" t="0" r="0" b="0"/>
              <a:pathLst>
                <a:path w="21625" h="156085">
                  <a:moveTo>
                    <a:pt x="0" y="0"/>
                  </a:moveTo>
                  <a:lnTo>
                    <a:pt x="5418" y="0"/>
                  </a:lnTo>
                  <a:cubicBezTo>
                    <a:pt x="11387" y="0"/>
                    <a:pt x="16221" y="4834"/>
                    <a:pt x="16221" y="10801"/>
                  </a:cubicBezTo>
                  <a:lnTo>
                    <a:pt x="16221" y="23115"/>
                  </a:lnTo>
                  <a:lnTo>
                    <a:pt x="21625" y="25358"/>
                  </a:lnTo>
                  <a:lnTo>
                    <a:pt x="21625" y="51546"/>
                  </a:lnTo>
                  <a:lnTo>
                    <a:pt x="16224" y="46205"/>
                  </a:lnTo>
                  <a:lnTo>
                    <a:pt x="16224" y="83417"/>
                  </a:lnTo>
                  <a:lnTo>
                    <a:pt x="21625" y="78077"/>
                  </a:lnTo>
                  <a:lnTo>
                    <a:pt x="21625" y="104146"/>
                  </a:lnTo>
                  <a:lnTo>
                    <a:pt x="13608" y="107207"/>
                  </a:lnTo>
                  <a:cubicBezTo>
                    <a:pt x="13041" y="109449"/>
                    <a:pt x="12420" y="111664"/>
                    <a:pt x="11691" y="113850"/>
                  </a:cubicBezTo>
                  <a:lnTo>
                    <a:pt x="21625" y="125240"/>
                  </a:lnTo>
                  <a:lnTo>
                    <a:pt x="21625" y="156085"/>
                  </a:lnTo>
                  <a:lnTo>
                    <a:pt x="81" y="136535"/>
                  </a:lnTo>
                  <a:lnTo>
                    <a:pt x="0" y="1366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7" name="Shape 1215">
              <a:extLst>
                <a:ext uri="{FF2B5EF4-FFF2-40B4-BE49-F238E27FC236}">
                  <a16:creationId xmlns:a16="http://schemas.microsoft.com/office/drawing/2014/main" id="{7B310D36-72C0-499E-94A2-778B5AFCCA74}"/>
                </a:ext>
              </a:extLst>
            </p:cNvPr>
            <p:cNvSpPr/>
            <p:nvPr/>
          </p:nvSpPr>
          <p:spPr>
            <a:xfrm>
              <a:off x="767193" y="555157"/>
              <a:ext cx="21625" cy="128791"/>
            </a:xfrm>
            <a:custGeom>
              <a:avLst/>
              <a:gdLst/>
              <a:ahLst/>
              <a:cxnLst/>
              <a:rect l="0" t="0" r="0" b="0"/>
              <a:pathLst>
                <a:path w="21625" h="128791">
                  <a:moveTo>
                    <a:pt x="21625" y="0"/>
                  </a:moveTo>
                  <a:lnTo>
                    <a:pt x="21625" y="76462"/>
                  </a:lnTo>
                  <a:lnTo>
                    <a:pt x="16551" y="78861"/>
                  </a:lnTo>
                  <a:lnTo>
                    <a:pt x="21625" y="86611"/>
                  </a:lnTo>
                  <a:lnTo>
                    <a:pt x="21625" y="128791"/>
                  </a:lnTo>
                  <a:lnTo>
                    <a:pt x="10398" y="105470"/>
                  </a:lnTo>
                  <a:lnTo>
                    <a:pt x="0" y="94029"/>
                  </a:lnTo>
                  <a:lnTo>
                    <a:pt x="0" y="64051"/>
                  </a:lnTo>
                  <a:lnTo>
                    <a:pt x="16663" y="53848"/>
                  </a:lnTo>
                  <a:cubicBezTo>
                    <a:pt x="16501" y="53147"/>
                    <a:pt x="16231" y="52498"/>
                    <a:pt x="16231" y="51769"/>
                  </a:cubicBezTo>
                  <a:lnTo>
                    <a:pt x="16231" y="8562"/>
                  </a:lnTo>
                  <a:cubicBezTo>
                    <a:pt x="16231" y="5579"/>
                    <a:pt x="17440" y="2878"/>
                    <a:pt x="19394" y="924"/>
                  </a:cubicBezTo>
                  <a:lnTo>
                    <a:pt x="2162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8" name="Shape 28688">
              <a:extLst>
                <a:ext uri="{FF2B5EF4-FFF2-40B4-BE49-F238E27FC236}">
                  <a16:creationId xmlns:a16="http://schemas.microsoft.com/office/drawing/2014/main" id="{C986652F-1106-4E92-A9C7-05C56C012368}"/>
                </a:ext>
              </a:extLst>
            </p:cNvPr>
            <p:cNvSpPr/>
            <p:nvPr/>
          </p:nvSpPr>
          <p:spPr>
            <a:xfrm>
              <a:off x="767193" y="509714"/>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9" name="Shape 28689">
              <a:extLst>
                <a:ext uri="{FF2B5EF4-FFF2-40B4-BE49-F238E27FC236}">
                  <a16:creationId xmlns:a16="http://schemas.microsoft.com/office/drawing/2014/main" id="{CC92B6C8-97D5-4AE2-A991-453D4E7F30F2}"/>
                </a:ext>
              </a:extLst>
            </p:cNvPr>
            <p:cNvSpPr/>
            <p:nvPr/>
          </p:nvSpPr>
          <p:spPr>
            <a:xfrm>
              <a:off x="767193" y="466508"/>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0" name="Shape 1218">
              <a:extLst>
                <a:ext uri="{FF2B5EF4-FFF2-40B4-BE49-F238E27FC236}">
                  <a16:creationId xmlns:a16="http://schemas.microsoft.com/office/drawing/2014/main" id="{A9490A4C-8D94-4D96-94E1-6E7330E4C975}"/>
                </a:ext>
              </a:extLst>
            </p:cNvPr>
            <p:cNvSpPr/>
            <p:nvPr/>
          </p:nvSpPr>
          <p:spPr>
            <a:xfrm>
              <a:off x="783424" y="425540"/>
              <a:ext cx="5394" cy="17126"/>
            </a:xfrm>
            <a:custGeom>
              <a:avLst/>
              <a:gdLst/>
              <a:ahLst/>
              <a:cxnLst/>
              <a:rect l="0" t="0" r="0" b="0"/>
              <a:pathLst>
                <a:path w="5394" h="17126">
                  <a:moveTo>
                    <a:pt x="5394" y="0"/>
                  </a:moveTo>
                  <a:lnTo>
                    <a:pt x="5394" y="17126"/>
                  </a:lnTo>
                  <a:lnTo>
                    <a:pt x="3163" y="16202"/>
                  </a:lnTo>
                  <a:cubicBezTo>
                    <a:pt x="1208" y="14247"/>
                    <a:pt x="0" y="11547"/>
                    <a:pt x="0" y="8562"/>
                  </a:cubicBezTo>
                  <a:cubicBezTo>
                    <a:pt x="0" y="5578"/>
                    <a:pt x="1208" y="2878"/>
                    <a:pt x="3163" y="924"/>
                  </a:cubicBezTo>
                  <a:lnTo>
                    <a:pt x="539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1" name="Shape 1219">
              <a:extLst>
                <a:ext uri="{FF2B5EF4-FFF2-40B4-BE49-F238E27FC236}">
                  <a16:creationId xmlns:a16="http://schemas.microsoft.com/office/drawing/2014/main" id="{6A282A05-B65F-42B7-B511-0FA14D7FB76F}"/>
                </a:ext>
              </a:extLst>
            </p:cNvPr>
            <p:cNvSpPr/>
            <p:nvPr/>
          </p:nvSpPr>
          <p:spPr>
            <a:xfrm>
              <a:off x="767193" y="327548"/>
              <a:ext cx="21625" cy="34913"/>
            </a:xfrm>
            <a:custGeom>
              <a:avLst/>
              <a:gdLst/>
              <a:ahLst/>
              <a:cxnLst/>
              <a:rect l="0" t="0" r="0" b="0"/>
              <a:pathLst>
                <a:path w="21625" h="34913">
                  <a:moveTo>
                    <a:pt x="0" y="0"/>
                  </a:moveTo>
                  <a:lnTo>
                    <a:pt x="21625" y="10813"/>
                  </a:lnTo>
                  <a:lnTo>
                    <a:pt x="21625" y="34913"/>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2" name="Shape 28690">
              <a:extLst>
                <a:ext uri="{FF2B5EF4-FFF2-40B4-BE49-F238E27FC236}">
                  <a16:creationId xmlns:a16="http://schemas.microsoft.com/office/drawing/2014/main" id="{D9F92AD6-FE99-4BA3-AD09-1AECF4B21E5D}"/>
                </a:ext>
              </a:extLst>
            </p:cNvPr>
            <p:cNvSpPr/>
            <p:nvPr/>
          </p:nvSpPr>
          <p:spPr>
            <a:xfrm>
              <a:off x="788818" y="941783"/>
              <a:ext cx="48614" cy="21592"/>
            </a:xfrm>
            <a:custGeom>
              <a:avLst/>
              <a:gdLst/>
              <a:ahLst/>
              <a:cxnLst/>
              <a:rect l="0" t="0" r="0" b="0"/>
              <a:pathLst>
                <a:path w="48614" h="21592">
                  <a:moveTo>
                    <a:pt x="0" y="0"/>
                  </a:moveTo>
                  <a:lnTo>
                    <a:pt x="48614" y="0"/>
                  </a:lnTo>
                  <a:lnTo>
                    <a:pt x="4861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3" name="Shape 1221">
              <a:extLst>
                <a:ext uri="{FF2B5EF4-FFF2-40B4-BE49-F238E27FC236}">
                  <a16:creationId xmlns:a16="http://schemas.microsoft.com/office/drawing/2014/main" id="{B92EB96E-35C1-407E-AB26-46766B1E1165}"/>
                </a:ext>
              </a:extLst>
            </p:cNvPr>
            <p:cNvSpPr/>
            <p:nvPr/>
          </p:nvSpPr>
          <p:spPr>
            <a:xfrm>
              <a:off x="788818" y="829380"/>
              <a:ext cx="48614" cy="88839"/>
            </a:xfrm>
            <a:custGeom>
              <a:avLst/>
              <a:gdLst/>
              <a:ahLst/>
              <a:cxnLst/>
              <a:rect l="0" t="0" r="0" b="0"/>
              <a:pathLst>
                <a:path w="48614" h="88839">
                  <a:moveTo>
                    <a:pt x="0" y="0"/>
                  </a:moveTo>
                  <a:lnTo>
                    <a:pt x="13809" y="15833"/>
                  </a:lnTo>
                  <a:cubicBezTo>
                    <a:pt x="23943" y="22331"/>
                    <a:pt x="35919" y="25984"/>
                    <a:pt x="48610" y="25984"/>
                  </a:cubicBezTo>
                  <a:lnTo>
                    <a:pt x="48614" y="25983"/>
                  </a:lnTo>
                  <a:lnTo>
                    <a:pt x="48614" y="47589"/>
                  </a:lnTo>
                  <a:lnTo>
                    <a:pt x="27010" y="44672"/>
                  </a:lnTo>
                  <a:lnTo>
                    <a:pt x="27010" y="47589"/>
                  </a:lnTo>
                  <a:cubicBezTo>
                    <a:pt x="27010" y="49830"/>
                    <a:pt x="27470" y="52017"/>
                    <a:pt x="28144" y="54124"/>
                  </a:cubicBezTo>
                  <a:lnTo>
                    <a:pt x="28146" y="54123"/>
                  </a:lnTo>
                  <a:lnTo>
                    <a:pt x="48614" y="63428"/>
                  </a:lnTo>
                  <a:lnTo>
                    <a:pt x="48614" y="88839"/>
                  </a:lnTo>
                  <a:lnTo>
                    <a:pt x="40825" y="81993"/>
                  </a:lnTo>
                  <a:cubicBezTo>
                    <a:pt x="35475" y="78736"/>
                    <a:pt x="29560" y="76406"/>
                    <a:pt x="23336" y="75164"/>
                  </a:cubicBezTo>
                  <a:lnTo>
                    <a:pt x="0" y="70497"/>
                  </a:lnTo>
                  <a:lnTo>
                    <a:pt x="0" y="48451"/>
                  </a:lnTo>
                  <a:lnTo>
                    <a:pt x="5541" y="49560"/>
                  </a:lnTo>
                  <a:cubicBezTo>
                    <a:pt x="5514" y="48912"/>
                    <a:pt x="5406" y="48237"/>
                    <a:pt x="5406" y="47589"/>
                  </a:cubicBezTo>
                  <a:lnTo>
                    <a:pt x="5406" y="36788"/>
                  </a:lnTo>
                  <a:cubicBezTo>
                    <a:pt x="5406" y="36490"/>
                    <a:pt x="5568" y="36247"/>
                    <a:pt x="5596" y="35923"/>
                  </a:cubicBezTo>
                  <a:lnTo>
                    <a:pt x="0" y="3084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4" name="Shape 1222">
              <a:extLst>
                <a:ext uri="{FF2B5EF4-FFF2-40B4-BE49-F238E27FC236}">
                  <a16:creationId xmlns:a16="http://schemas.microsoft.com/office/drawing/2014/main" id="{46981320-CABF-4542-B32D-DDA677FC683F}"/>
                </a:ext>
              </a:extLst>
            </p:cNvPr>
            <p:cNvSpPr/>
            <p:nvPr/>
          </p:nvSpPr>
          <p:spPr>
            <a:xfrm>
              <a:off x="788818" y="641769"/>
              <a:ext cx="48614" cy="166517"/>
            </a:xfrm>
            <a:custGeom>
              <a:avLst/>
              <a:gdLst/>
              <a:ahLst/>
              <a:cxnLst/>
              <a:rect l="0" t="0" r="0" b="0"/>
              <a:pathLst>
                <a:path w="48614" h="166517">
                  <a:moveTo>
                    <a:pt x="0" y="0"/>
                  </a:moveTo>
                  <a:lnTo>
                    <a:pt x="17184" y="26252"/>
                  </a:lnTo>
                  <a:cubicBezTo>
                    <a:pt x="22626" y="38862"/>
                    <a:pt x="25941" y="52601"/>
                    <a:pt x="26684" y="67022"/>
                  </a:cubicBezTo>
                  <a:cubicBezTo>
                    <a:pt x="31112" y="63915"/>
                    <a:pt x="35272" y="60433"/>
                    <a:pt x="39106" y="56598"/>
                  </a:cubicBezTo>
                  <a:lnTo>
                    <a:pt x="40969" y="54735"/>
                  </a:lnTo>
                  <a:cubicBezTo>
                    <a:pt x="43088" y="52628"/>
                    <a:pt x="45850" y="51575"/>
                    <a:pt x="48608" y="51575"/>
                  </a:cubicBezTo>
                  <a:lnTo>
                    <a:pt x="48614" y="51578"/>
                  </a:lnTo>
                  <a:lnTo>
                    <a:pt x="48614" y="77280"/>
                  </a:lnTo>
                  <a:lnTo>
                    <a:pt x="48610" y="77278"/>
                  </a:lnTo>
                  <a:cubicBezTo>
                    <a:pt x="42048" y="83003"/>
                    <a:pt x="34704" y="87674"/>
                    <a:pt x="27008" y="91779"/>
                  </a:cubicBezTo>
                  <a:lnTo>
                    <a:pt x="27008" y="127182"/>
                  </a:lnTo>
                  <a:cubicBezTo>
                    <a:pt x="27008" y="142959"/>
                    <a:pt x="18501" y="156747"/>
                    <a:pt x="5851" y="164283"/>
                  </a:cubicBezTo>
                  <a:lnTo>
                    <a:pt x="0" y="166517"/>
                  </a:lnTo>
                  <a:lnTo>
                    <a:pt x="0" y="140448"/>
                  </a:lnTo>
                  <a:lnTo>
                    <a:pt x="2410" y="138065"/>
                  </a:lnTo>
                  <a:cubicBezTo>
                    <a:pt x="4307" y="134878"/>
                    <a:pt x="5401" y="131165"/>
                    <a:pt x="5401" y="127182"/>
                  </a:cubicBezTo>
                  <a:cubicBezTo>
                    <a:pt x="5401" y="123199"/>
                    <a:pt x="4307" y="119486"/>
                    <a:pt x="2410" y="116300"/>
                  </a:cubicBezTo>
                  <a:lnTo>
                    <a:pt x="0" y="113917"/>
                  </a:lnTo>
                  <a:lnTo>
                    <a:pt x="0" y="87729"/>
                  </a:lnTo>
                  <a:lnTo>
                    <a:pt x="5397" y="89969"/>
                  </a:lnTo>
                  <a:lnTo>
                    <a:pt x="5397" y="73172"/>
                  </a:lnTo>
                  <a:cubicBezTo>
                    <a:pt x="5397" y="63122"/>
                    <a:pt x="3864" y="53423"/>
                    <a:pt x="1020" y="44297"/>
                  </a:cubicBezTo>
                  <a:lnTo>
                    <a:pt x="0" y="4217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5" name="Shape 1223">
              <a:extLst>
                <a:ext uri="{FF2B5EF4-FFF2-40B4-BE49-F238E27FC236}">
                  <a16:creationId xmlns:a16="http://schemas.microsoft.com/office/drawing/2014/main" id="{63B24D32-7796-4B31-AC37-F549DC749A2B}"/>
                </a:ext>
              </a:extLst>
            </p:cNvPr>
            <p:cNvSpPr/>
            <p:nvPr/>
          </p:nvSpPr>
          <p:spPr>
            <a:xfrm>
              <a:off x="788818" y="552918"/>
              <a:ext cx="48614" cy="78701"/>
            </a:xfrm>
            <a:custGeom>
              <a:avLst/>
              <a:gdLst/>
              <a:ahLst/>
              <a:cxnLst/>
              <a:rect l="0" t="0" r="0" b="0"/>
              <a:pathLst>
                <a:path w="48614" h="78701">
                  <a:moveTo>
                    <a:pt x="5408" y="0"/>
                  </a:moveTo>
                  <a:lnTo>
                    <a:pt x="48614" y="0"/>
                  </a:lnTo>
                  <a:lnTo>
                    <a:pt x="48614" y="21608"/>
                  </a:lnTo>
                  <a:lnTo>
                    <a:pt x="16206" y="21608"/>
                  </a:lnTo>
                  <a:lnTo>
                    <a:pt x="16206" y="47775"/>
                  </a:lnTo>
                  <a:cubicBezTo>
                    <a:pt x="26684" y="44804"/>
                    <a:pt x="37567" y="43212"/>
                    <a:pt x="48610" y="43212"/>
                  </a:cubicBezTo>
                  <a:lnTo>
                    <a:pt x="48614" y="43212"/>
                  </a:lnTo>
                  <a:lnTo>
                    <a:pt x="48614" y="64816"/>
                  </a:lnTo>
                  <a:lnTo>
                    <a:pt x="48610" y="64816"/>
                  </a:lnTo>
                  <a:cubicBezTo>
                    <a:pt x="39010" y="64816"/>
                    <a:pt x="29545" y="66254"/>
                    <a:pt x="20502" y="69009"/>
                  </a:cubicBezTo>
                  <a:lnTo>
                    <a:pt x="0" y="78701"/>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6" name="Shape 28691">
              <a:extLst>
                <a:ext uri="{FF2B5EF4-FFF2-40B4-BE49-F238E27FC236}">
                  <a16:creationId xmlns:a16="http://schemas.microsoft.com/office/drawing/2014/main" id="{A19A0DFA-80F4-47A8-AC2B-CBF2B10CFC97}"/>
                </a:ext>
              </a:extLst>
            </p:cNvPr>
            <p:cNvSpPr/>
            <p:nvPr/>
          </p:nvSpPr>
          <p:spPr>
            <a:xfrm>
              <a:off x="788818" y="509714"/>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7" name="Shape 28692">
              <a:extLst>
                <a:ext uri="{FF2B5EF4-FFF2-40B4-BE49-F238E27FC236}">
                  <a16:creationId xmlns:a16="http://schemas.microsoft.com/office/drawing/2014/main" id="{9A24B47E-8396-4E1A-8B58-7CD329C9592A}"/>
                </a:ext>
              </a:extLst>
            </p:cNvPr>
            <p:cNvSpPr/>
            <p:nvPr/>
          </p:nvSpPr>
          <p:spPr>
            <a:xfrm>
              <a:off x="788818" y="466508"/>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8" name="Shape 1226">
              <a:extLst>
                <a:ext uri="{FF2B5EF4-FFF2-40B4-BE49-F238E27FC236}">
                  <a16:creationId xmlns:a16="http://schemas.microsoft.com/office/drawing/2014/main" id="{D8A4C17F-57BC-4EA9-939C-CCBD3779F1CE}"/>
                </a:ext>
              </a:extLst>
            </p:cNvPr>
            <p:cNvSpPr/>
            <p:nvPr/>
          </p:nvSpPr>
          <p:spPr>
            <a:xfrm>
              <a:off x="788818" y="423301"/>
              <a:ext cx="48614" cy="21604"/>
            </a:xfrm>
            <a:custGeom>
              <a:avLst/>
              <a:gdLst/>
              <a:ahLst/>
              <a:cxnLst/>
              <a:rect l="0" t="0" r="0" b="0"/>
              <a:pathLst>
                <a:path w="48614" h="21604">
                  <a:moveTo>
                    <a:pt x="5408" y="0"/>
                  </a:moveTo>
                  <a:lnTo>
                    <a:pt x="48614" y="0"/>
                  </a:lnTo>
                  <a:lnTo>
                    <a:pt x="48614" y="21604"/>
                  </a:lnTo>
                  <a:lnTo>
                    <a:pt x="5408" y="21604"/>
                  </a:lnTo>
                  <a:lnTo>
                    <a:pt x="0" y="19365"/>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9" name="Shape 1227">
              <a:extLst>
                <a:ext uri="{FF2B5EF4-FFF2-40B4-BE49-F238E27FC236}">
                  <a16:creationId xmlns:a16="http://schemas.microsoft.com/office/drawing/2014/main" id="{BB53BC90-0AB8-4DA1-9627-EE3C74867CBC}"/>
                </a:ext>
              </a:extLst>
            </p:cNvPr>
            <p:cNvSpPr/>
            <p:nvPr/>
          </p:nvSpPr>
          <p:spPr>
            <a:xfrm>
              <a:off x="788818" y="338360"/>
              <a:ext cx="48614" cy="48406"/>
            </a:xfrm>
            <a:custGeom>
              <a:avLst/>
              <a:gdLst/>
              <a:ahLst/>
              <a:cxnLst/>
              <a:rect l="0" t="0" r="0" b="0"/>
              <a:pathLst>
                <a:path w="48614" h="48406">
                  <a:moveTo>
                    <a:pt x="0" y="0"/>
                  </a:moveTo>
                  <a:lnTo>
                    <a:pt x="48614" y="24307"/>
                  </a:lnTo>
                  <a:lnTo>
                    <a:pt x="48614" y="48406"/>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9" name="Shape 1228">
              <a:extLst>
                <a:ext uri="{FF2B5EF4-FFF2-40B4-BE49-F238E27FC236}">
                  <a16:creationId xmlns:a16="http://schemas.microsoft.com/office/drawing/2014/main" id="{4F1CB03A-69B9-48EB-A947-ED4850AE92EA}"/>
                </a:ext>
              </a:extLst>
            </p:cNvPr>
            <p:cNvSpPr/>
            <p:nvPr/>
          </p:nvSpPr>
          <p:spPr>
            <a:xfrm>
              <a:off x="837431" y="693346"/>
              <a:ext cx="92950" cy="270029"/>
            </a:xfrm>
            <a:custGeom>
              <a:avLst/>
              <a:gdLst/>
              <a:ahLst/>
              <a:cxnLst/>
              <a:rect l="0" t="0" r="0" b="0"/>
              <a:pathLst>
                <a:path w="92950" h="270029">
                  <a:moveTo>
                    <a:pt x="0" y="0"/>
                  </a:moveTo>
                  <a:lnTo>
                    <a:pt x="7613" y="3157"/>
                  </a:lnTo>
                  <a:lnTo>
                    <a:pt x="9476" y="4993"/>
                  </a:lnTo>
                  <a:cubicBezTo>
                    <a:pt x="27163" y="22681"/>
                    <a:pt x="50630" y="32402"/>
                    <a:pt x="75609" y="32402"/>
                  </a:cubicBezTo>
                  <a:lnTo>
                    <a:pt x="92950" y="37214"/>
                  </a:lnTo>
                  <a:lnTo>
                    <a:pt x="92950" y="63475"/>
                  </a:lnTo>
                  <a:lnTo>
                    <a:pt x="86408" y="57025"/>
                  </a:lnTo>
                  <a:lnTo>
                    <a:pt x="86408" y="94211"/>
                  </a:lnTo>
                  <a:lnTo>
                    <a:pt x="92950" y="87741"/>
                  </a:lnTo>
                  <a:lnTo>
                    <a:pt x="92950" y="114246"/>
                  </a:lnTo>
                  <a:lnTo>
                    <a:pt x="83755" y="118003"/>
                  </a:lnTo>
                  <a:cubicBezTo>
                    <a:pt x="78057" y="141037"/>
                    <a:pt x="63097" y="160454"/>
                    <a:pt x="43032" y="172039"/>
                  </a:cubicBezTo>
                  <a:cubicBezTo>
                    <a:pt x="43060" y="172308"/>
                    <a:pt x="43194" y="172552"/>
                    <a:pt x="43194" y="172821"/>
                  </a:cubicBezTo>
                  <a:lnTo>
                    <a:pt x="43194" y="174766"/>
                  </a:lnTo>
                  <a:lnTo>
                    <a:pt x="92694" y="184677"/>
                  </a:lnTo>
                  <a:lnTo>
                    <a:pt x="92950" y="184617"/>
                  </a:lnTo>
                  <a:lnTo>
                    <a:pt x="92950" y="206734"/>
                  </a:lnTo>
                  <a:lnTo>
                    <a:pt x="41129" y="196373"/>
                  </a:lnTo>
                  <a:cubicBezTo>
                    <a:pt x="38294" y="205501"/>
                    <a:pt x="32488" y="213358"/>
                    <a:pt x="24738" y="218841"/>
                  </a:cubicBezTo>
                  <a:lnTo>
                    <a:pt x="48394" y="248437"/>
                  </a:lnTo>
                  <a:lnTo>
                    <a:pt x="92950" y="248437"/>
                  </a:lnTo>
                  <a:lnTo>
                    <a:pt x="92950" y="270029"/>
                  </a:lnTo>
                  <a:lnTo>
                    <a:pt x="0" y="270029"/>
                  </a:lnTo>
                  <a:lnTo>
                    <a:pt x="0" y="248437"/>
                  </a:lnTo>
                  <a:lnTo>
                    <a:pt x="20737" y="248437"/>
                  </a:lnTo>
                  <a:lnTo>
                    <a:pt x="6317" y="230425"/>
                  </a:lnTo>
                  <a:lnTo>
                    <a:pt x="0" y="224872"/>
                  </a:lnTo>
                  <a:lnTo>
                    <a:pt x="0" y="199462"/>
                  </a:lnTo>
                  <a:lnTo>
                    <a:pt x="8642" y="203390"/>
                  </a:lnTo>
                  <a:cubicBezTo>
                    <a:pt x="16338" y="199986"/>
                    <a:pt x="21603" y="192290"/>
                    <a:pt x="21603" y="183623"/>
                  </a:cubicBezTo>
                  <a:lnTo>
                    <a:pt x="21603" y="180787"/>
                  </a:lnTo>
                  <a:cubicBezTo>
                    <a:pt x="14691" y="182570"/>
                    <a:pt x="7480" y="183623"/>
                    <a:pt x="1" y="183623"/>
                  </a:cubicBezTo>
                  <a:lnTo>
                    <a:pt x="0" y="183623"/>
                  </a:lnTo>
                  <a:lnTo>
                    <a:pt x="0" y="162017"/>
                  </a:lnTo>
                  <a:lnTo>
                    <a:pt x="25207" y="156919"/>
                  </a:lnTo>
                  <a:cubicBezTo>
                    <a:pt x="48463" y="147071"/>
                    <a:pt x="64807" y="124022"/>
                    <a:pt x="64807" y="97207"/>
                  </a:cubicBezTo>
                  <a:lnTo>
                    <a:pt x="64807" y="53515"/>
                  </a:lnTo>
                  <a:cubicBezTo>
                    <a:pt x="52777" y="52407"/>
                    <a:pt x="41138" y="49444"/>
                    <a:pt x="30225" y="44762"/>
                  </a:cubicBezTo>
                  <a:lnTo>
                    <a:pt x="0" y="257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6" name="Shape 1229">
              <a:extLst>
                <a:ext uri="{FF2B5EF4-FFF2-40B4-BE49-F238E27FC236}">
                  <a16:creationId xmlns:a16="http://schemas.microsoft.com/office/drawing/2014/main" id="{3A9528B9-57F1-4F9B-8E69-4CD59CFEA985}"/>
                </a:ext>
              </a:extLst>
            </p:cNvPr>
            <p:cNvSpPr/>
            <p:nvPr/>
          </p:nvSpPr>
          <p:spPr>
            <a:xfrm>
              <a:off x="837431" y="466508"/>
              <a:ext cx="92950" cy="209812"/>
            </a:xfrm>
            <a:custGeom>
              <a:avLst/>
              <a:gdLst/>
              <a:ahLst/>
              <a:cxnLst/>
              <a:rect l="0" t="0" r="0" b="0"/>
              <a:pathLst>
                <a:path w="92950" h="209812">
                  <a:moveTo>
                    <a:pt x="0" y="0"/>
                  </a:moveTo>
                  <a:lnTo>
                    <a:pt x="92950" y="0"/>
                  </a:lnTo>
                  <a:lnTo>
                    <a:pt x="92950" y="64808"/>
                  </a:lnTo>
                  <a:lnTo>
                    <a:pt x="75600" y="64808"/>
                  </a:lnTo>
                  <a:lnTo>
                    <a:pt x="75600" y="165158"/>
                  </a:lnTo>
                  <a:lnTo>
                    <a:pt x="92950" y="175125"/>
                  </a:lnTo>
                  <a:lnTo>
                    <a:pt x="92950" y="209812"/>
                  </a:lnTo>
                  <a:lnTo>
                    <a:pt x="87439" y="199703"/>
                  </a:lnTo>
                  <a:cubicBezTo>
                    <a:pt x="81266" y="191794"/>
                    <a:pt x="72516" y="185900"/>
                    <a:pt x="62214" y="183335"/>
                  </a:cubicBezTo>
                  <a:cubicBezTo>
                    <a:pt x="61917" y="183254"/>
                    <a:pt x="61674" y="183065"/>
                    <a:pt x="61404" y="182957"/>
                  </a:cubicBezTo>
                  <a:cubicBezTo>
                    <a:pt x="60809" y="182742"/>
                    <a:pt x="60243" y="182471"/>
                    <a:pt x="59703" y="182174"/>
                  </a:cubicBezTo>
                  <a:cubicBezTo>
                    <a:pt x="59054" y="181823"/>
                    <a:pt x="58461" y="181445"/>
                    <a:pt x="57920" y="180985"/>
                  </a:cubicBezTo>
                  <a:cubicBezTo>
                    <a:pt x="57435" y="180581"/>
                    <a:pt x="57002" y="180122"/>
                    <a:pt x="56597" y="179635"/>
                  </a:cubicBezTo>
                  <a:cubicBezTo>
                    <a:pt x="56354" y="179338"/>
                    <a:pt x="56030" y="179150"/>
                    <a:pt x="55814" y="178825"/>
                  </a:cubicBezTo>
                  <a:cubicBezTo>
                    <a:pt x="44311" y="161542"/>
                    <a:pt x="25030" y="151226"/>
                    <a:pt x="4264" y="151226"/>
                  </a:cubicBezTo>
                  <a:lnTo>
                    <a:pt x="0" y="151226"/>
                  </a:lnTo>
                  <a:lnTo>
                    <a:pt x="0" y="129622"/>
                  </a:lnTo>
                  <a:lnTo>
                    <a:pt x="4264" y="129622"/>
                  </a:lnTo>
                  <a:cubicBezTo>
                    <a:pt x="6451" y="129622"/>
                    <a:pt x="8639" y="129838"/>
                    <a:pt x="10799" y="129999"/>
                  </a:cubicBezTo>
                  <a:lnTo>
                    <a:pt x="10799" y="108019"/>
                  </a:lnTo>
                  <a:lnTo>
                    <a:pt x="0" y="108019"/>
                  </a:lnTo>
                  <a:lnTo>
                    <a:pt x="0" y="86411"/>
                  </a:lnTo>
                  <a:lnTo>
                    <a:pt x="21604" y="86411"/>
                  </a:lnTo>
                  <a:cubicBezTo>
                    <a:pt x="27572" y="86411"/>
                    <a:pt x="32406" y="91244"/>
                    <a:pt x="32406" y="97212"/>
                  </a:cubicBezTo>
                  <a:lnTo>
                    <a:pt x="32406" y="134532"/>
                  </a:lnTo>
                  <a:cubicBezTo>
                    <a:pt x="40155" y="137285"/>
                    <a:pt x="47393" y="141282"/>
                    <a:pt x="54009" y="146197"/>
                  </a:cubicBezTo>
                  <a:lnTo>
                    <a:pt x="54009" y="64810"/>
                  </a:lnTo>
                  <a:lnTo>
                    <a:pt x="0" y="64810"/>
                  </a:lnTo>
                  <a:lnTo>
                    <a:pt x="0" y="43207"/>
                  </a:lnTo>
                  <a:lnTo>
                    <a:pt x="86414" y="43207"/>
                  </a:lnTo>
                  <a:lnTo>
                    <a:pt x="8641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7" name="Shape 1230">
              <a:extLst>
                <a:ext uri="{FF2B5EF4-FFF2-40B4-BE49-F238E27FC236}">
                  <a16:creationId xmlns:a16="http://schemas.microsoft.com/office/drawing/2014/main" id="{201FA7C3-CF62-455F-8C7B-CB90A11BB847}"/>
                </a:ext>
              </a:extLst>
            </p:cNvPr>
            <p:cNvSpPr/>
            <p:nvPr/>
          </p:nvSpPr>
          <p:spPr>
            <a:xfrm>
              <a:off x="837431" y="362667"/>
              <a:ext cx="92950" cy="82238"/>
            </a:xfrm>
            <a:custGeom>
              <a:avLst/>
              <a:gdLst/>
              <a:ahLst/>
              <a:cxnLst/>
              <a:rect l="0" t="0" r="0" b="0"/>
              <a:pathLst>
                <a:path w="92950" h="82238">
                  <a:moveTo>
                    <a:pt x="0" y="0"/>
                  </a:moveTo>
                  <a:lnTo>
                    <a:pt x="92950" y="46475"/>
                  </a:lnTo>
                  <a:lnTo>
                    <a:pt x="92950" y="82238"/>
                  </a:lnTo>
                  <a:lnTo>
                    <a:pt x="0" y="82238"/>
                  </a:lnTo>
                  <a:lnTo>
                    <a:pt x="0" y="60634"/>
                  </a:lnTo>
                  <a:lnTo>
                    <a:pt x="73071" y="60634"/>
                  </a:lnTo>
                  <a:lnTo>
                    <a:pt x="0" y="2409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8" name="Shape 1231">
              <a:extLst>
                <a:ext uri="{FF2B5EF4-FFF2-40B4-BE49-F238E27FC236}">
                  <a16:creationId xmlns:a16="http://schemas.microsoft.com/office/drawing/2014/main" id="{0DD2E6CF-2C1E-44E9-9F19-D4BB2505F8F9}"/>
                </a:ext>
              </a:extLst>
            </p:cNvPr>
            <p:cNvSpPr/>
            <p:nvPr/>
          </p:nvSpPr>
          <p:spPr>
            <a:xfrm>
              <a:off x="930381" y="641632"/>
              <a:ext cx="102197" cy="321743"/>
            </a:xfrm>
            <a:custGeom>
              <a:avLst/>
              <a:gdLst/>
              <a:ahLst/>
              <a:cxnLst/>
              <a:rect l="0" t="0" r="0" b="0"/>
              <a:pathLst>
                <a:path w="102197" h="321743">
                  <a:moveTo>
                    <a:pt x="0" y="0"/>
                  </a:moveTo>
                  <a:lnTo>
                    <a:pt x="269" y="155"/>
                  </a:lnTo>
                  <a:cubicBezTo>
                    <a:pt x="16044" y="12670"/>
                    <a:pt x="25857" y="31850"/>
                    <a:pt x="25857" y="53035"/>
                  </a:cubicBezTo>
                  <a:lnTo>
                    <a:pt x="25857" y="143823"/>
                  </a:lnTo>
                  <a:cubicBezTo>
                    <a:pt x="25857" y="169504"/>
                    <a:pt x="40115" y="192592"/>
                    <a:pt x="63067" y="204069"/>
                  </a:cubicBezTo>
                  <a:cubicBezTo>
                    <a:pt x="65849" y="205447"/>
                    <a:pt x="67875" y="207958"/>
                    <a:pt x="68685" y="210955"/>
                  </a:cubicBezTo>
                  <a:cubicBezTo>
                    <a:pt x="69468" y="213952"/>
                    <a:pt x="68955" y="217139"/>
                    <a:pt x="67227" y="219732"/>
                  </a:cubicBezTo>
                  <a:cubicBezTo>
                    <a:pt x="66606" y="220677"/>
                    <a:pt x="56695" y="235258"/>
                    <a:pt x="39979" y="245871"/>
                  </a:cubicBezTo>
                  <a:cubicBezTo>
                    <a:pt x="51889" y="250706"/>
                    <a:pt x="62501" y="258456"/>
                    <a:pt x="70629" y="268609"/>
                  </a:cubicBezTo>
                  <a:lnTo>
                    <a:pt x="99091" y="304200"/>
                  </a:lnTo>
                  <a:lnTo>
                    <a:pt x="99091" y="304191"/>
                  </a:lnTo>
                  <a:cubicBezTo>
                    <a:pt x="101684" y="307432"/>
                    <a:pt x="102197" y="311887"/>
                    <a:pt x="100388" y="315613"/>
                  </a:cubicBezTo>
                  <a:cubicBezTo>
                    <a:pt x="98606" y="319368"/>
                    <a:pt x="94825" y="321743"/>
                    <a:pt x="90667" y="321743"/>
                  </a:cubicBezTo>
                  <a:lnTo>
                    <a:pt x="0" y="321743"/>
                  </a:lnTo>
                  <a:lnTo>
                    <a:pt x="0" y="300151"/>
                  </a:lnTo>
                  <a:lnTo>
                    <a:pt x="68212" y="300151"/>
                  </a:lnTo>
                  <a:lnTo>
                    <a:pt x="53793" y="282112"/>
                  </a:lnTo>
                  <a:cubicBezTo>
                    <a:pt x="45853" y="272202"/>
                    <a:pt x="34646" y="265370"/>
                    <a:pt x="22198" y="262885"/>
                  </a:cubicBezTo>
                  <a:lnTo>
                    <a:pt x="0" y="258448"/>
                  </a:lnTo>
                  <a:lnTo>
                    <a:pt x="0" y="236331"/>
                  </a:lnTo>
                  <a:lnTo>
                    <a:pt x="4254" y="235337"/>
                  </a:lnTo>
                  <a:cubicBezTo>
                    <a:pt x="20618" y="235337"/>
                    <a:pt x="34066" y="224590"/>
                    <a:pt x="41897" y="216515"/>
                  </a:cubicBezTo>
                  <a:cubicBezTo>
                    <a:pt x="23723" y="203743"/>
                    <a:pt x="11246" y="184812"/>
                    <a:pt x="6467" y="163317"/>
                  </a:cubicBezTo>
                  <a:lnTo>
                    <a:pt x="0" y="165960"/>
                  </a:lnTo>
                  <a:lnTo>
                    <a:pt x="0" y="139455"/>
                  </a:lnTo>
                  <a:lnTo>
                    <a:pt x="1268" y="138201"/>
                  </a:lnTo>
                  <a:cubicBezTo>
                    <a:pt x="3165" y="135015"/>
                    <a:pt x="4259" y="131301"/>
                    <a:pt x="4259" y="127318"/>
                  </a:cubicBezTo>
                  <a:cubicBezTo>
                    <a:pt x="4259" y="123335"/>
                    <a:pt x="3165" y="119622"/>
                    <a:pt x="1268" y="116440"/>
                  </a:cubicBezTo>
                  <a:lnTo>
                    <a:pt x="0" y="115189"/>
                  </a:lnTo>
                  <a:lnTo>
                    <a:pt x="0" y="88928"/>
                  </a:lnTo>
                  <a:lnTo>
                    <a:pt x="4263" y="90111"/>
                  </a:lnTo>
                  <a:lnTo>
                    <a:pt x="4263" y="53035"/>
                  </a:lnTo>
                  <a:lnTo>
                    <a:pt x="4262" y="53037"/>
                  </a:lnTo>
                  <a:cubicBezTo>
                    <a:pt x="4262" y="47724"/>
                    <a:pt x="3362" y="42586"/>
                    <a:pt x="1691" y="37788"/>
                  </a:cubicBezTo>
                  <a:lnTo>
                    <a:pt x="0" y="34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99" name="Shape 1232">
              <a:extLst>
                <a:ext uri="{FF2B5EF4-FFF2-40B4-BE49-F238E27FC236}">
                  <a16:creationId xmlns:a16="http://schemas.microsoft.com/office/drawing/2014/main" id="{0029C657-6A9D-4939-8F06-AE83E9012573}"/>
                </a:ext>
              </a:extLst>
            </p:cNvPr>
            <p:cNvSpPr/>
            <p:nvPr/>
          </p:nvSpPr>
          <p:spPr>
            <a:xfrm>
              <a:off x="930381" y="409142"/>
              <a:ext cx="36658" cy="122174"/>
            </a:xfrm>
            <a:custGeom>
              <a:avLst/>
              <a:gdLst/>
              <a:ahLst/>
              <a:cxnLst/>
              <a:rect l="0" t="0" r="0" b="0"/>
              <a:pathLst>
                <a:path w="36658" h="122174">
                  <a:moveTo>
                    <a:pt x="0" y="0"/>
                  </a:moveTo>
                  <a:lnTo>
                    <a:pt x="30690" y="15345"/>
                  </a:lnTo>
                  <a:cubicBezTo>
                    <a:pt x="31688" y="15858"/>
                    <a:pt x="32553" y="16506"/>
                    <a:pt x="33337" y="17263"/>
                  </a:cubicBezTo>
                  <a:cubicBezTo>
                    <a:pt x="33525" y="17424"/>
                    <a:pt x="33633" y="17613"/>
                    <a:pt x="33795" y="17803"/>
                  </a:cubicBezTo>
                  <a:cubicBezTo>
                    <a:pt x="34471" y="18532"/>
                    <a:pt x="35037" y="19368"/>
                    <a:pt x="35469" y="20287"/>
                  </a:cubicBezTo>
                  <a:cubicBezTo>
                    <a:pt x="35632" y="20584"/>
                    <a:pt x="35794" y="20908"/>
                    <a:pt x="35902" y="21232"/>
                  </a:cubicBezTo>
                  <a:cubicBezTo>
                    <a:pt x="36334" y="22420"/>
                    <a:pt x="36658" y="23662"/>
                    <a:pt x="36658" y="24959"/>
                  </a:cubicBezTo>
                  <a:lnTo>
                    <a:pt x="36658" y="68166"/>
                  </a:lnTo>
                  <a:cubicBezTo>
                    <a:pt x="36658" y="74133"/>
                    <a:pt x="31824" y="78967"/>
                    <a:pt x="25857" y="78967"/>
                  </a:cubicBezTo>
                  <a:lnTo>
                    <a:pt x="15054" y="78967"/>
                  </a:lnTo>
                  <a:lnTo>
                    <a:pt x="15054" y="111373"/>
                  </a:lnTo>
                  <a:cubicBezTo>
                    <a:pt x="15054" y="117340"/>
                    <a:pt x="10220" y="122174"/>
                    <a:pt x="4253" y="122174"/>
                  </a:cubicBezTo>
                  <a:lnTo>
                    <a:pt x="0" y="122174"/>
                  </a:lnTo>
                  <a:lnTo>
                    <a:pt x="0" y="57366"/>
                  </a:lnTo>
                  <a:lnTo>
                    <a:pt x="15068" y="57366"/>
                  </a:lnTo>
                  <a:lnTo>
                    <a:pt x="15068" y="35763"/>
                  </a:lnTo>
                  <a:lnTo>
                    <a:pt x="0" y="3576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200" name="Group 199">
            <a:extLst>
              <a:ext uri="{FF2B5EF4-FFF2-40B4-BE49-F238E27FC236}">
                <a16:creationId xmlns:a16="http://schemas.microsoft.com/office/drawing/2014/main" id="{B01B4DCC-F6C3-4BCB-9EC0-5FE71DA65D46}"/>
              </a:ext>
            </a:extLst>
          </p:cNvPr>
          <p:cNvGrpSpPr/>
          <p:nvPr/>
        </p:nvGrpSpPr>
        <p:grpSpPr>
          <a:xfrm>
            <a:off x="6865190" y="840737"/>
            <a:ext cx="713444" cy="689883"/>
            <a:chOff x="0" y="0"/>
            <a:chExt cx="1393991" cy="1331996"/>
          </a:xfrm>
        </p:grpSpPr>
        <p:sp>
          <p:nvSpPr>
            <p:cNvPr id="201" name="Shape 583">
              <a:extLst>
                <a:ext uri="{FF2B5EF4-FFF2-40B4-BE49-F238E27FC236}">
                  <a16:creationId xmlns:a16="http://schemas.microsoft.com/office/drawing/2014/main" id="{2C4A0BAA-3C67-49C4-9D44-08B7BFF6CA06}"/>
                </a:ext>
              </a:extLst>
            </p:cNvPr>
            <p:cNvSpPr/>
            <p:nvPr/>
          </p:nvSpPr>
          <p:spPr>
            <a:xfrm>
              <a:off x="0" y="0"/>
              <a:ext cx="1393991" cy="1331996"/>
            </a:xfrm>
            <a:custGeom>
              <a:avLst/>
              <a:gdLst/>
              <a:ahLst/>
              <a:cxnLst/>
              <a:rect l="0" t="0" r="0" b="0"/>
              <a:pathLst>
                <a:path w="1393991" h="1331996">
                  <a:moveTo>
                    <a:pt x="696995" y="0"/>
                  </a:moveTo>
                  <a:cubicBezTo>
                    <a:pt x="859506" y="0"/>
                    <a:pt x="1022016" y="61996"/>
                    <a:pt x="1146009" y="185988"/>
                  </a:cubicBezTo>
                  <a:cubicBezTo>
                    <a:pt x="1393991" y="433971"/>
                    <a:pt x="1393991" y="836030"/>
                    <a:pt x="1146009" y="1084013"/>
                  </a:cubicBezTo>
                  <a:cubicBezTo>
                    <a:pt x="898025" y="1331996"/>
                    <a:pt x="495965" y="1331996"/>
                    <a:pt x="247983" y="1084013"/>
                  </a:cubicBezTo>
                  <a:cubicBezTo>
                    <a:pt x="0" y="836030"/>
                    <a:pt x="0" y="433971"/>
                    <a:pt x="247983" y="185988"/>
                  </a:cubicBezTo>
                  <a:cubicBezTo>
                    <a:pt x="371974" y="61996"/>
                    <a:pt x="534485" y="0"/>
                    <a:pt x="696995"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02" name="Shape 584">
              <a:extLst>
                <a:ext uri="{FF2B5EF4-FFF2-40B4-BE49-F238E27FC236}">
                  <a16:creationId xmlns:a16="http://schemas.microsoft.com/office/drawing/2014/main" id="{8531F04E-789C-4FC5-B280-4947B5DBE0FA}"/>
                </a:ext>
              </a:extLst>
            </p:cNvPr>
            <p:cNvSpPr/>
            <p:nvPr/>
          </p:nvSpPr>
          <p:spPr>
            <a:xfrm>
              <a:off x="786836" y="620421"/>
              <a:ext cx="18160" cy="27668"/>
            </a:xfrm>
            <a:custGeom>
              <a:avLst/>
              <a:gdLst/>
              <a:ahLst/>
              <a:cxnLst/>
              <a:rect l="0" t="0" r="0" b="0"/>
              <a:pathLst>
                <a:path w="18160" h="27668">
                  <a:moveTo>
                    <a:pt x="18160" y="27668"/>
                  </a:moveTo>
                  <a:cubicBezTo>
                    <a:pt x="12496" y="16478"/>
                    <a:pt x="6523" y="7517"/>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3" name="Shape 585">
              <a:extLst>
                <a:ext uri="{FF2B5EF4-FFF2-40B4-BE49-F238E27FC236}">
                  <a16:creationId xmlns:a16="http://schemas.microsoft.com/office/drawing/2014/main" id="{F075BAFF-39D2-42ED-BB3F-DFDAAFF74470}"/>
                </a:ext>
              </a:extLst>
            </p:cNvPr>
            <p:cNvSpPr/>
            <p:nvPr/>
          </p:nvSpPr>
          <p:spPr>
            <a:xfrm>
              <a:off x="596207" y="281939"/>
              <a:ext cx="495395" cy="488431"/>
            </a:xfrm>
            <a:custGeom>
              <a:avLst/>
              <a:gdLst/>
              <a:ahLst/>
              <a:cxnLst/>
              <a:rect l="0" t="0" r="0" b="0"/>
              <a:pathLst>
                <a:path w="495395" h="488431">
                  <a:moveTo>
                    <a:pt x="245208" y="0"/>
                  </a:moveTo>
                  <a:cubicBezTo>
                    <a:pt x="317711" y="0"/>
                    <a:pt x="386021" y="31685"/>
                    <a:pt x="432642" y="86920"/>
                  </a:cubicBezTo>
                  <a:cubicBezTo>
                    <a:pt x="475038" y="137005"/>
                    <a:pt x="495395" y="200586"/>
                    <a:pt x="490006" y="265943"/>
                  </a:cubicBezTo>
                  <a:lnTo>
                    <a:pt x="490007" y="265944"/>
                  </a:lnTo>
                  <a:cubicBezTo>
                    <a:pt x="484618" y="331306"/>
                    <a:pt x="454030" y="390657"/>
                    <a:pt x="404014" y="432990"/>
                  </a:cubicBezTo>
                  <a:cubicBezTo>
                    <a:pt x="369205" y="462478"/>
                    <a:pt x="326981" y="481598"/>
                    <a:pt x="282350" y="488431"/>
                  </a:cubicBezTo>
                  <a:lnTo>
                    <a:pt x="282419" y="488328"/>
                  </a:lnTo>
                  <a:lnTo>
                    <a:pt x="282522" y="487778"/>
                  </a:lnTo>
                  <a:cubicBezTo>
                    <a:pt x="283792" y="481531"/>
                    <a:pt x="285886" y="471198"/>
                    <a:pt x="286402" y="459628"/>
                  </a:cubicBezTo>
                  <a:cubicBezTo>
                    <a:pt x="322927" y="452625"/>
                    <a:pt x="357426" y="436216"/>
                    <a:pt x="386130" y="411878"/>
                  </a:cubicBezTo>
                  <a:cubicBezTo>
                    <a:pt x="410194" y="391555"/>
                    <a:pt x="429040" y="366633"/>
                    <a:pt x="442153" y="338963"/>
                  </a:cubicBezTo>
                  <a:cubicBezTo>
                    <a:pt x="433846" y="337727"/>
                    <a:pt x="427736" y="334397"/>
                    <a:pt x="423582" y="330793"/>
                  </a:cubicBezTo>
                  <a:cubicBezTo>
                    <a:pt x="402847" y="312839"/>
                    <a:pt x="407688" y="276828"/>
                    <a:pt x="409782" y="266186"/>
                  </a:cubicBezTo>
                  <a:cubicBezTo>
                    <a:pt x="411704" y="256230"/>
                    <a:pt x="409370" y="251700"/>
                    <a:pt x="403534" y="240749"/>
                  </a:cubicBezTo>
                  <a:cubicBezTo>
                    <a:pt x="399964" y="233814"/>
                    <a:pt x="395363" y="224992"/>
                    <a:pt x="391209" y="212771"/>
                  </a:cubicBezTo>
                  <a:cubicBezTo>
                    <a:pt x="378955" y="176004"/>
                    <a:pt x="397218" y="153897"/>
                    <a:pt x="418192" y="145452"/>
                  </a:cubicBezTo>
                  <a:cubicBezTo>
                    <a:pt x="422758" y="143632"/>
                    <a:pt x="429040" y="141298"/>
                    <a:pt x="435906" y="140062"/>
                  </a:cubicBezTo>
                  <a:cubicBezTo>
                    <a:pt x="429040" y="127738"/>
                    <a:pt x="420870" y="115962"/>
                    <a:pt x="411566" y="104909"/>
                  </a:cubicBezTo>
                  <a:cubicBezTo>
                    <a:pt x="409782" y="102815"/>
                    <a:pt x="407825" y="101064"/>
                    <a:pt x="406178" y="99074"/>
                  </a:cubicBezTo>
                  <a:cubicBezTo>
                    <a:pt x="401062" y="112221"/>
                    <a:pt x="390696" y="125782"/>
                    <a:pt x="371642" y="135736"/>
                  </a:cubicBezTo>
                  <a:cubicBezTo>
                    <a:pt x="328011" y="158153"/>
                    <a:pt x="328320" y="180981"/>
                    <a:pt x="328766" y="209886"/>
                  </a:cubicBezTo>
                  <a:lnTo>
                    <a:pt x="328766" y="217370"/>
                  </a:lnTo>
                  <a:cubicBezTo>
                    <a:pt x="328766" y="228802"/>
                    <a:pt x="328766" y="244696"/>
                    <a:pt x="326947" y="261174"/>
                  </a:cubicBezTo>
                  <a:cubicBezTo>
                    <a:pt x="316098" y="247064"/>
                    <a:pt x="300548" y="236972"/>
                    <a:pt x="282834" y="232715"/>
                  </a:cubicBezTo>
                  <a:cubicBezTo>
                    <a:pt x="276690" y="231273"/>
                    <a:pt x="270477" y="230553"/>
                    <a:pt x="264332" y="230553"/>
                  </a:cubicBezTo>
                  <a:cubicBezTo>
                    <a:pt x="249741" y="230553"/>
                    <a:pt x="235358" y="234672"/>
                    <a:pt x="222896" y="242430"/>
                  </a:cubicBezTo>
                  <a:cubicBezTo>
                    <a:pt x="218880" y="244834"/>
                    <a:pt x="215070" y="247717"/>
                    <a:pt x="211637" y="250773"/>
                  </a:cubicBezTo>
                  <a:cubicBezTo>
                    <a:pt x="204943" y="256711"/>
                    <a:pt x="199382" y="263646"/>
                    <a:pt x="195194" y="271301"/>
                  </a:cubicBezTo>
                  <a:cubicBezTo>
                    <a:pt x="192413" y="258153"/>
                    <a:pt x="191932" y="243494"/>
                    <a:pt x="193890" y="227840"/>
                  </a:cubicBezTo>
                  <a:cubicBezTo>
                    <a:pt x="195845" y="212908"/>
                    <a:pt x="187950" y="192998"/>
                    <a:pt x="173806" y="177377"/>
                  </a:cubicBezTo>
                  <a:cubicBezTo>
                    <a:pt x="165396" y="168109"/>
                    <a:pt x="157363" y="165637"/>
                    <a:pt x="145073" y="161896"/>
                  </a:cubicBezTo>
                  <a:cubicBezTo>
                    <a:pt x="136113" y="159114"/>
                    <a:pt x="125850" y="155956"/>
                    <a:pt x="113834" y="149709"/>
                  </a:cubicBezTo>
                  <a:cubicBezTo>
                    <a:pt x="93511" y="139205"/>
                    <a:pt x="90422" y="113630"/>
                    <a:pt x="92276" y="90973"/>
                  </a:cubicBezTo>
                  <a:cubicBezTo>
                    <a:pt x="50738" y="131995"/>
                    <a:pt x="28905" y="186544"/>
                    <a:pt x="27944" y="241707"/>
                  </a:cubicBezTo>
                  <a:cubicBezTo>
                    <a:pt x="29729" y="244041"/>
                    <a:pt x="31411" y="246204"/>
                    <a:pt x="33094" y="248229"/>
                  </a:cubicBezTo>
                  <a:cubicBezTo>
                    <a:pt x="28802" y="246993"/>
                    <a:pt x="24580" y="246100"/>
                    <a:pt x="20530" y="245552"/>
                  </a:cubicBezTo>
                  <a:cubicBezTo>
                    <a:pt x="15964" y="244968"/>
                    <a:pt x="11570" y="244659"/>
                    <a:pt x="7382" y="244659"/>
                  </a:cubicBezTo>
                  <a:lnTo>
                    <a:pt x="6248" y="244659"/>
                  </a:lnTo>
                  <a:cubicBezTo>
                    <a:pt x="4154" y="244659"/>
                    <a:pt x="2094" y="244762"/>
                    <a:pt x="0" y="244934"/>
                  </a:cubicBezTo>
                  <a:cubicBezTo>
                    <a:pt x="241" y="175521"/>
                    <a:pt x="29764" y="106520"/>
                    <a:pt x="86749" y="58256"/>
                  </a:cubicBezTo>
                  <a:cubicBezTo>
                    <a:pt x="130999" y="20770"/>
                    <a:pt x="187295" y="0"/>
                    <a:pt x="24520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4" name="Shape 586">
              <a:extLst>
                <a:ext uri="{FF2B5EF4-FFF2-40B4-BE49-F238E27FC236}">
                  <a16:creationId xmlns:a16="http://schemas.microsoft.com/office/drawing/2014/main" id="{E840D737-FA4F-40E7-B0B2-9E59017E45A3}"/>
                </a:ext>
              </a:extLst>
            </p:cNvPr>
            <p:cNvSpPr/>
            <p:nvPr/>
          </p:nvSpPr>
          <p:spPr>
            <a:xfrm>
              <a:off x="666343" y="565256"/>
              <a:ext cx="142429" cy="193818"/>
            </a:xfrm>
            <a:custGeom>
              <a:avLst/>
              <a:gdLst/>
              <a:ahLst/>
              <a:cxnLst/>
              <a:rect l="0" t="0" r="0" b="0"/>
              <a:pathLst>
                <a:path w="142429" h="193818">
                  <a:moveTo>
                    <a:pt x="10951" y="0"/>
                  </a:moveTo>
                  <a:cubicBezTo>
                    <a:pt x="13800" y="893"/>
                    <a:pt x="16856" y="1716"/>
                    <a:pt x="20013" y="2608"/>
                  </a:cubicBezTo>
                  <a:cubicBezTo>
                    <a:pt x="28870" y="5080"/>
                    <a:pt x="38963" y="7998"/>
                    <a:pt x="50978" y="12874"/>
                  </a:cubicBezTo>
                  <a:cubicBezTo>
                    <a:pt x="81805" y="25541"/>
                    <a:pt x="103191" y="35188"/>
                    <a:pt x="120459" y="55132"/>
                  </a:cubicBezTo>
                  <a:cubicBezTo>
                    <a:pt x="126981" y="62650"/>
                    <a:pt x="132989" y="71610"/>
                    <a:pt x="138619" y="82800"/>
                  </a:cubicBezTo>
                  <a:cubicBezTo>
                    <a:pt x="139922" y="85375"/>
                    <a:pt x="141158" y="87984"/>
                    <a:pt x="142429" y="90696"/>
                  </a:cubicBezTo>
                  <a:lnTo>
                    <a:pt x="142429" y="90696"/>
                  </a:lnTo>
                  <a:lnTo>
                    <a:pt x="137965" y="109301"/>
                  </a:lnTo>
                  <a:lnTo>
                    <a:pt x="136524" y="115275"/>
                  </a:lnTo>
                  <a:cubicBezTo>
                    <a:pt x="135597" y="115687"/>
                    <a:pt x="134704" y="116064"/>
                    <a:pt x="133779" y="116477"/>
                  </a:cubicBezTo>
                  <a:cubicBezTo>
                    <a:pt x="131890" y="117265"/>
                    <a:pt x="130035" y="118192"/>
                    <a:pt x="128183" y="119325"/>
                  </a:cubicBezTo>
                  <a:cubicBezTo>
                    <a:pt x="113249" y="128079"/>
                    <a:pt x="103569" y="143322"/>
                    <a:pt x="98762" y="165945"/>
                  </a:cubicBezTo>
                  <a:cubicBezTo>
                    <a:pt x="97972" y="169514"/>
                    <a:pt x="96702" y="176140"/>
                    <a:pt x="94917" y="185305"/>
                  </a:cubicBezTo>
                  <a:lnTo>
                    <a:pt x="94436" y="187743"/>
                  </a:lnTo>
                  <a:cubicBezTo>
                    <a:pt x="94024" y="189666"/>
                    <a:pt x="93614" y="191760"/>
                    <a:pt x="93270" y="193818"/>
                  </a:cubicBezTo>
                  <a:cubicBezTo>
                    <a:pt x="58288" y="181496"/>
                    <a:pt x="26329" y="161242"/>
                    <a:pt x="0" y="134328"/>
                  </a:cubicBezTo>
                  <a:cubicBezTo>
                    <a:pt x="103" y="134122"/>
                    <a:pt x="172" y="133881"/>
                    <a:pt x="344" y="133641"/>
                  </a:cubicBezTo>
                  <a:cubicBezTo>
                    <a:pt x="1889" y="130655"/>
                    <a:pt x="3365" y="127908"/>
                    <a:pt x="4945" y="125094"/>
                  </a:cubicBezTo>
                  <a:lnTo>
                    <a:pt x="5253" y="124441"/>
                  </a:lnTo>
                  <a:cubicBezTo>
                    <a:pt x="13354" y="109474"/>
                    <a:pt x="22590" y="92447"/>
                    <a:pt x="25781" y="70579"/>
                  </a:cubicBezTo>
                  <a:cubicBezTo>
                    <a:pt x="26503" y="64949"/>
                    <a:pt x="26880" y="59389"/>
                    <a:pt x="26812" y="53896"/>
                  </a:cubicBezTo>
                  <a:cubicBezTo>
                    <a:pt x="26503" y="33539"/>
                    <a:pt x="20873" y="15036"/>
                    <a:pt x="1095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5" name="Shape 587">
              <a:extLst>
                <a:ext uri="{FF2B5EF4-FFF2-40B4-BE49-F238E27FC236}">
                  <a16:creationId xmlns:a16="http://schemas.microsoft.com/office/drawing/2014/main" id="{69ADF6CE-D7AB-460F-AA37-AD9F608ECFB8}"/>
                </a:ext>
              </a:extLst>
            </p:cNvPr>
            <p:cNvSpPr/>
            <p:nvPr/>
          </p:nvSpPr>
          <p:spPr>
            <a:xfrm>
              <a:off x="421546" y="865977"/>
              <a:ext cx="46481" cy="106761"/>
            </a:xfrm>
            <a:custGeom>
              <a:avLst/>
              <a:gdLst/>
              <a:ahLst/>
              <a:cxnLst/>
              <a:rect l="0" t="0" r="0" b="0"/>
              <a:pathLst>
                <a:path w="46481" h="106761">
                  <a:moveTo>
                    <a:pt x="34637" y="481"/>
                  </a:moveTo>
                  <a:cubicBezTo>
                    <a:pt x="41434" y="1064"/>
                    <a:pt x="46481" y="7071"/>
                    <a:pt x="45896" y="13800"/>
                  </a:cubicBezTo>
                  <a:lnTo>
                    <a:pt x="24785" y="106761"/>
                  </a:lnTo>
                  <a:lnTo>
                    <a:pt x="0" y="106731"/>
                  </a:lnTo>
                  <a:lnTo>
                    <a:pt x="21318" y="11775"/>
                  </a:lnTo>
                  <a:cubicBezTo>
                    <a:pt x="21867" y="4944"/>
                    <a:pt x="27805" y="0"/>
                    <a:pt x="34637" y="481"/>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6" name="Shape 588">
              <a:extLst>
                <a:ext uri="{FF2B5EF4-FFF2-40B4-BE49-F238E27FC236}">
                  <a16:creationId xmlns:a16="http://schemas.microsoft.com/office/drawing/2014/main" id="{5D6FE164-6416-4D37-A505-B7E30BC9A001}"/>
                </a:ext>
              </a:extLst>
            </p:cNvPr>
            <p:cNvSpPr/>
            <p:nvPr/>
          </p:nvSpPr>
          <p:spPr>
            <a:xfrm>
              <a:off x="352414" y="526220"/>
              <a:ext cx="508243" cy="456966"/>
            </a:xfrm>
            <a:custGeom>
              <a:avLst/>
              <a:gdLst/>
              <a:ahLst/>
              <a:cxnLst/>
              <a:rect l="0" t="0" r="0" b="0"/>
              <a:pathLst>
                <a:path w="508243" h="456966">
                  <a:moveTo>
                    <a:pt x="508127" y="0"/>
                  </a:moveTo>
                  <a:lnTo>
                    <a:pt x="508243" y="14"/>
                  </a:lnTo>
                  <a:lnTo>
                    <a:pt x="508243" y="24501"/>
                  </a:lnTo>
                  <a:lnTo>
                    <a:pt x="487359" y="30381"/>
                  </a:lnTo>
                  <a:cubicBezTo>
                    <a:pt x="478226" y="35976"/>
                    <a:pt x="471842" y="44833"/>
                    <a:pt x="469336" y="55201"/>
                  </a:cubicBezTo>
                  <a:cubicBezTo>
                    <a:pt x="467482" y="62993"/>
                    <a:pt x="468099" y="70820"/>
                    <a:pt x="470606" y="77857"/>
                  </a:cubicBezTo>
                  <a:cubicBezTo>
                    <a:pt x="471670" y="80706"/>
                    <a:pt x="473009" y="83521"/>
                    <a:pt x="474656" y="86061"/>
                  </a:cubicBezTo>
                  <a:cubicBezTo>
                    <a:pt x="480115" y="94507"/>
                    <a:pt x="488628" y="100927"/>
                    <a:pt x="498996" y="103398"/>
                  </a:cubicBezTo>
                  <a:lnTo>
                    <a:pt x="508243" y="104385"/>
                  </a:lnTo>
                  <a:lnTo>
                    <a:pt x="508243" y="153492"/>
                  </a:lnTo>
                  <a:lnTo>
                    <a:pt x="504043" y="171010"/>
                  </a:lnTo>
                  <a:lnTo>
                    <a:pt x="503494" y="173585"/>
                  </a:lnTo>
                  <a:lnTo>
                    <a:pt x="508243" y="180858"/>
                  </a:lnTo>
                  <a:lnTo>
                    <a:pt x="508243" y="256790"/>
                  </a:lnTo>
                  <a:lnTo>
                    <a:pt x="506892" y="263733"/>
                  </a:lnTo>
                  <a:cubicBezTo>
                    <a:pt x="499649" y="300634"/>
                    <a:pt x="487290" y="364175"/>
                    <a:pt x="478502" y="399774"/>
                  </a:cubicBezTo>
                  <a:cubicBezTo>
                    <a:pt x="478502" y="399809"/>
                    <a:pt x="478433" y="399877"/>
                    <a:pt x="478433" y="399946"/>
                  </a:cubicBezTo>
                  <a:cubicBezTo>
                    <a:pt x="478365" y="400323"/>
                    <a:pt x="478331" y="400667"/>
                    <a:pt x="478262" y="401079"/>
                  </a:cubicBezTo>
                  <a:cubicBezTo>
                    <a:pt x="472083" y="428885"/>
                    <a:pt x="452825" y="456966"/>
                    <a:pt x="423645" y="456966"/>
                  </a:cubicBezTo>
                  <a:cubicBezTo>
                    <a:pt x="369923" y="456966"/>
                    <a:pt x="341774" y="425521"/>
                    <a:pt x="312800" y="382266"/>
                  </a:cubicBezTo>
                  <a:lnTo>
                    <a:pt x="297559" y="446393"/>
                  </a:lnTo>
                  <a:lnTo>
                    <a:pt x="272704" y="446393"/>
                  </a:lnTo>
                  <a:lnTo>
                    <a:pt x="295773" y="349204"/>
                  </a:lnTo>
                  <a:cubicBezTo>
                    <a:pt x="296906" y="344501"/>
                    <a:pt x="300786" y="340966"/>
                    <a:pt x="305557" y="340107"/>
                  </a:cubicBezTo>
                  <a:cubicBezTo>
                    <a:pt x="310294" y="339317"/>
                    <a:pt x="315134" y="341377"/>
                    <a:pt x="317778" y="345497"/>
                  </a:cubicBezTo>
                  <a:cubicBezTo>
                    <a:pt x="354580" y="402860"/>
                    <a:pt x="375967" y="432794"/>
                    <a:pt x="423683" y="432794"/>
                  </a:cubicBezTo>
                  <a:cubicBezTo>
                    <a:pt x="437965" y="432794"/>
                    <a:pt x="448057" y="416763"/>
                    <a:pt x="452726" y="402758"/>
                  </a:cubicBezTo>
                  <a:lnTo>
                    <a:pt x="452657" y="402758"/>
                  </a:lnTo>
                  <a:cubicBezTo>
                    <a:pt x="461101" y="371242"/>
                    <a:pt x="475142" y="299221"/>
                    <a:pt x="482970" y="259159"/>
                  </a:cubicBezTo>
                  <a:cubicBezTo>
                    <a:pt x="483965" y="254043"/>
                    <a:pt x="484858" y="249477"/>
                    <a:pt x="485612" y="245599"/>
                  </a:cubicBezTo>
                  <a:cubicBezTo>
                    <a:pt x="486539" y="240860"/>
                    <a:pt x="487295" y="237222"/>
                    <a:pt x="487810" y="234854"/>
                  </a:cubicBezTo>
                  <a:cubicBezTo>
                    <a:pt x="489148" y="228296"/>
                    <a:pt x="490041" y="222701"/>
                    <a:pt x="490659" y="217963"/>
                  </a:cubicBezTo>
                  <a:cubicBezTo>
                    <a:pt x="490762" y="217071"/>
                    <a:pt x="490762" y="216246"/>
                    <a:pt x="490900" y="215388"/>
                  </a:cubicBezTo>
                  <a:cubicBezTo>
                    <a:pt x="491277" y="210445"/>
                    <a:pt x="491311" y="206565"/>
                    <a:pt x="491105" y="203477"/>
                  </a:cubicBezTo>
                  <a:cubicBezTo>
                    <a:pt x="490659" y="196678"/>
                    <a:pt x="488908" y="193451"/>
                    <a:pt x="487398" y="192113"/>
                  </a:cubicBezTo>
                  <a:cubicBezTo>
                    <a:pt x="487364" y="192010"/>
                    <a:pt x="487364" y="192010"/>
                    <a:pt x="487295" y="191941"/>
                  </a:cubicBezTo>
                  <a:cubicBezTo>
                    <a:pt x="486642" y="191461"/>
                    <a:pt x="486094" y="191152"/>
                    <a:pt x="485647" y="191048"/>
                  </a:cubicBezTo>
                  <a:cubicBezTo>
                    <a:pt x="485612" y="191048"/>
                    <a:pt x="485544" y="190980"/>
                    <a:pt x="485544" y="190980"/>
                  </a:cubicBezTo>
                  <a:cubicBezTo>
                    <a:pt x="480327" y="189333"/>
                    <a:pt x="475693" y="188611"/>
                    <a:pt x="471778" y="188611"/>
                  </a:cubicBezTo>
                  <a:cubicBezTo>
                    <a:pt x="467864" y="188611"/>
                    <a:pt x="464672" y="189367"/>
                    <a:pt x="462131" y="190877"/>
                  </a:cubicBezTo>
                  <a:cubicBezTo>
                    <a:pt x="461101" y="191358"/>
                    <a:pt x="460210" y="191975"/>
                    <a:pt x="459420" y="193006"/>
                  </a:cubicBezTo>
                  <a:cubicBezTo>
                    <a:pt x="455747" y="196507"/>
                    <a:pt x="453000" y="202687"/>
                    <a:pt x="451146" y="211749"/>
                  </a:cubicBezTo>
                  <a:cubicBezTo>
                    <a:pt x="450940" y="212470"/>
                    <a:pt x="450735" y="213294"/>
                    <a:pt x="450631" y="214324"/>
                  </a:cubicBezTo>
                  <a:cubicBezTo>
                    <a:pt x="449945" y="217242"/>
                    <a:pt x="449190" y="221292"/>
                    <a:pt x="448263" y="226133"/>
                  </a:cubicBezTo>
                  <a:cubicBezTo>
                    <a:pt x="447370" y="230631"/>
                    <a:pt x="446306" y="235916"/>
                    <a:pt x="445242" y="241718"/>
                  </a:cubicBezTo>
                  <a:cubicBezTo>
                    <a:pt x="436625" y="285998"/>
                    <a:pt x="422619" y="359942"/>
                    <a:pt x="422414" y="360904"/>
                  </a:cubicBezTo>
                  <a:cubicBezTo>
                    <a:pt x="421485" y="365915"/>
                    <a:pt x="417640" y="369760"/>
                    <a:pt x="412801" y="370756"/>
                  </a:cubicBezTo>
                  <a:cubicBezTo>
                    <a:pt x="412045" y="370825"/>
                    <a:pt x="411394" y="370927"/>
                    <a:pt x="410707" y="370927"/>
                  </a:cubicBezTo>
                  <a:cubicBezTo>
                    <a:pt x="406484" y="370927"/>
                    <a:pt x="402434" y="368730"/>
                    <a:pt x="400134" y="365195"/>
                  </a:cubicBezTo>
                  <a:cubicBezTo>
                    <a:pt x="398727" y="362998"/>
                    <a:pt x="365119" y="309509"/>
                    <a:pt x="347714" y="269070"/>
                  </a:cubicBezTo>
                  <a:cubicBezTo>
                    <a:pt x="339819" y="250532"/>
                    <a:pt x="315891" y="241709"/>
                    <a:pt x="294814" y="233986"/>
                  </a:cubicBezTo>
                  <a:cubicBezTo>
                    <a:pt x="290488" y="232337"/>
                    <a:pt x="286265" y="230793"/>
                    <a:pt x="282386" y="229145"/>
                  </a:cubicBezTo>
                  <a:cubicBezTo>
                    <a:pt x="274286" y="225953"/>
                    <a:pt x="268381" y="220049"/>
                    <a:pt x="265634" y="212393"/>
                  </a:cubicBezTo>
                  <a:cubicBezTo>
                    <a:pt x="261514" y="201271"/>
                    <a:pt x="264982" y="188878"/>
                    <a:pt x="267832" y="181634"/>
                  </a:cubicBezTo>
                  <a:cubicBezTo>
                    <a:pt x="267935" y="181291"/>
                    <a:pt x="268071" y="181017"/>
                    <a:pt x="268140" y="180674"/>
                  </a:cubicBezTo>
                  <a:cubicBezTo>
                    <a:pt x="269170" y="177412"/>
                    <a:pt x="270269" y="174323"/>
                    <a:pt x="271470" y="171336"/>
                  </a:cubicBezTo>
                  <a:cubicBezTo>
                    <a:pt x="274765" y="162960"/>
                    <a:pt x="278678" y="155339"/>
                    <a:pt x="282490" y="148233"/>
                  </a:cubicBezTo>
                  <a:cubicBezTo>
                    <a:pt x="283246" y="146722"/>
                    <a:pt x="284103" y="145280"/>
                    <a:pt x="284893" y="143804"/>
                  </a:cubicBezTo>
                  <a:cubicBezTo>
                    <a:pt x="285614" y="142432"/>
                    <a:pt x="286334" y="141092"/>
                    <a:pt x="287089" y="139685"/>
                  </a:cubicBezTo>
                  <a:cubicBezTo>
                    <a:pt x="293441" y="127979"/>
                    <a:pt x="299242" y="116445"/>
                    <a:pt x="301096" y="102884"/>
                  </a:cubicBezTo>
                  <a:cubicBezTo>
                    <a:pt x="302161" y="95607"/>
                    <a:pt x="302023" y="88020"/>
                    <a:pt x="300684" y="80708"/>
                  </a:cubicBezTo>
                  <a:cubicBezTo>
                    <a:pt x="297149" y="60523"/>
                    <a:pt x="284173" y="42397"/>
                    <a:pt x="258769" y="38931"/>
                  </a:cubicBezTo>
                  <a:cubicBezTo>
                    <a:pt x="256091" y="38519"/>
                    <a:pt x="253552" y="38415"/>
                    <a:pt x="251079" y="38415"/>
                  </a:cubicBezTo>
                  <a:cubicBezTo>
                    <a:pt x="249569" y="38415"/>
                    <a:pt x="248127" y="38484"/>
                    <a:pt x="246686" y="38588"/>
                  </a:cubicBezTo>
                  <a:cubicBezTo>
                    <a:pt x="229212" y="40130"/>
                    <a:pt x="216408" y="50807"/>
                    <a:pt x="208684" y="64641"/>
                  </a:cubicBezTo>
                  <a:cubicBezTo>
                    <a:pt x="204529" y="72091"/>
                    <a:pt x="201784" y="80537"/>
                    <a:pt x="200582" y="88844"/>
                  </a:cubicBezTo>
                  <a:cubicBezTo>
                    <a:pt x="198489" y="104087"/>
                    <a:pt x="201784" y="117955"/>
                    <a:pt x="205251" y="132819"/>
                  </a:cubicBezTo>
                  <a:cubicBezTo>
                    <a:pt x="207894" y="144972"/>
                    <a:pt x="210881" y="158530"/>
                    <a:pt x="211155" y="173704"/>
                  </a:cubicBezTo>
                  <a:cubicBezTo>
                    <a:pt x="211498" y="174837"/>
                    <a:pt x="211705" y="175901"/>
                    <a:pt x="211705" y="177137"/>
                  </a:cubicBezTo>
                  <a:cubicBezTo>
                    <a:pt x="211945" y="205595"/>
                    <a:pt x="201716" y="222759"/>
                    <a:pt x="184379" y="222931"/>
                  </a:cubicBezTo>
                  <a:cubicBezTo>
                    <a:pt x="141743" y="223376"/>
                    <a:pt x="111258" y="232440"/>
                    <a:pt x="98660" y="248369"/>
                  </a:cubicBezTo>
                  <a:cubicBezTo>
                    <a:pt x="79264" y="272809"/>
                    <a:pt x="39994" y="396325"/>
                    <a:pt x="25368" y="446444"/>
                  </a:cubicBezTo>
                  <a:lnTo>
                    <a:pt x="0" y="446444"/>
                  </a:lnTo>
                  <a:cubicBezTo>
                    <a:pt x="309" y="445483"/>
                    <a:pt x="583" y="444523"/>
                    <a:pt x="893" y="443459"/>
                  </a:cubicBezTo>
                  <a:cubicBezTo>
                    <a:pt x="17851" y="385306"/>
                    <a:pt x="56642" y="262029"/>
                    <a:pt x="79539" y="233228"/>
                  </a:cubicBezTo>
                  <a:cubicBezTo>
                    <a:pt x="101505" y="205455"/>
                    <a:pt x="147987" y="199037"/>
                    <a:pt x="183345" y="198521"/>
                  </a:cubicBezTo>
                  <a:cubicBezTo>
                    <a:pt x="185165" y="196393"/>
                    <a:pt x="186675" y="189527"/>
                    <a:pt x="187190" y="182661"/>
                  </a:cubicBezTo>
                  <a:lnTo>
                    <a:pt x="187017" y="182661"/>
                  </a:lnTo>
                  <a:cubicBezTo>
                    <a:pt x="188186" y="166802"/>
                    <a:pt x="184924" y="152966"/>
                    <a:pt x="181663" y="138412"/>
                  </a:cubicBezTo>
                  <a:cubicBezTo>
                    <a:pt x="177955" y="122037"/>
                    <a:pt x="174110" y="105113"/>
                    <a:pt x="176822" y="85546"/>
                  </a:cubicBezTo>
                  <a:cubicBezTo>
                    <a:pt x="179569" y="65429"/>
                    <a:pt x="188803" y="45999"/>
                    <a:pt x="203359" y="32577"/>
                  </a:cubicBezTo>
                  <a:cubicBezTo>
                    <a:pt x="214103" y="22553"/>
                    <a:pt x="227868" y="15858"/>
                    <a:pt x="244073" y="14348"/>
                  </a:cubicBezTo>
                  <a:cubicBezTo>
                    <a:pt x="246098" y="14245"/>
                    <a:pt x="248054" y="14074"/>
                    <a:pt x="250148" y="14074"/>
                  </a:cubicBezTo>
                  <a:lnTo>
                    <a:pt x="251109" y="14074"/>
                  </a:lnTo>
                  <a:cubicBezTo>
                    <a:pt x="254645" y="14074"/>
                    <a:pt x="258421" y="14280"/>
                    <a:pt x="262301" y="14794"/>
                  </a:cubicBezTo>
                  <a:cubicBezTo>
                    <a:pt x="266282" y="15344"/>
                    <a:pt x="270265" y="16305"/>
                    <a:pt x="273938" y="17369"/>
                  </a:cubicBezTo>
                  <a:cubicBezTo>
                    <a:pt x="308713" y="27565"/>
                    <a:pt x="325396" y="59456"/>
                    <a:pt x="325843" y="91897"/>
                  </a:cubicBezTo>
                  <a:cubicBezTo>
                    <a:pt x="325911" y="96738"/>
                    <a:pt x="325637" y="101510"/>
                    <a:pt x="324950" y="106247"/>
                  </a:cubicBezTo>
                  <a:cubicBezTo>
                    <a:pt x="322101" y="125848"/>
                    <a:pt x="313758" y="141124"/>
                    <a:pt x="305829" y="155749"/>
                  </a:cubicBezTo>
                  <a:cubicBezTo>
                    <a:pt x="304936" y="157396"/>
                    <a:pt x="304043" y="158940"/>
                    <a:pt x="303186" y="160589"/>
                  </a:cubicBezTo>
                  <a:cubicBezTo>
                    <a:pt x="302533" y="161859"/>
                    <a:pt x="301880" y="163232"/>
                    <a:pt x="301126" y="164570"/>
                  </a:cubicBezTo>
                  <a:cubicBezTo>
                    <a:pt x="298310" y="169926"/>
                    <a:pt x="295667" y="175384"/>
                    <a:pt x="293470" y="181117"/>
                  </a:cubicBezTo>
                  <a:cubicBezTo>
                    <a:pt x="293401" y="183143"/>
                    <a:pt x="293025" y="185065"/>
                    <a:pt x="291960" y="187021"/>
                  </a:cubicBezTo>
                  <a:cubicBezTo>
                    <a:pt x="291822" y="187331"/>
                    <a:pt x="291719" y="187606"/>
                    <a:pt x="291547" y="187880"/>
                  </a:cubicBezTo>
                  <a:cubicBezTo>
                    <a:pt x="289351" y="192686"/>
                    <a:pt x="287085" y="200375"/>
                    <a:pt x="288492" y="204152"/>
                  </a:cubicBezTo>
                  <a:cubicBezTo>
                    <a:pt x="288699" y="204770"/>
                    <a:pt x="289042" y="205731"/>
                    <a:pt x="291410" y="206692"/>
                  </a:cubicBezTo>
                  <a:cubicBezTo>
                    <a:pt x="295084" y="208168"/>
                    <a:pt x="299031" y="209611"/>
                    <a:pt x="303185" y="211087"/>
                  </a:cubicBezTo>
                  <a:cubicBezTo>
                    <a:pt x="327592" y="220149"/>
                    <a:pt x="358077" y="231409"/>
                    <a:pt x="370126" y="259627"/>
                  </a:cubicBezTo>
                  <a:cubicBezTo>
                    <a:pt x="379222" y="280773"/>
                    <a:pt x="393332" y="306314"/>
                    <a:pt x="404420" y="325195"/>
                  </a:cubicBezTo>
                  <a:cubicBezTo>
                    <a:pt x="409398" y="299175"/>
                    <a:pt x="416367" y="262444"/>
                    <a:pt x="421413" y="236285"/>
                  </a:cubicBezTo>
                  <a:cubicBezTo>
                    <a:pt x="421963" y="233573"/>
                    <a:pt x="422442" y="230929"/>
                    <a:pt x="422957" y="228458"/>
                  </a:cubicBezTo>
                  <a:cubicBezTo>
                    <a:pt x="424845" y="218468"/>
                    <a:pt x="426357" y="210745"/>
                    <a:pt x="427214" y="206934"/>
                  </a:cubicBezTo>
                  <a:cubicBezTo>
                    <a:pt x="431060" y="188774"/>
                    <a:pt x="438371" y="176656"/>
                    <a:pt x="449665" y="170030"/>
                  </a:cubicBezTo>
                  <a:cubicBezTo>
                    <a:pt x="451038" y="169241"/>
                    <a:pt x="452378" y="168554"/>
                    <a:pt x="453785" y="167937"/>
                  </a:cubicBezTo>
                  <a:cubicBezTo>
                    <a:pt x="456635" y="166563"/>
                    <a:pt x="459689" y="165637"/>
                    <a:pt x="462882" y="165087"/>
                  </a:cubicBezTo>
                  <a:lnTo>
                    <a:pt x="464873" y="156814"/>
                  </a:lnTo>
                  <a:lnTo>
                    <a:pt x="466383" y="150737"/>
                  </a:lnTo>
                  <a:lnTo>
                    <a:pt x="473970" y="118949"/>
                  </a:lnTo>
                  <a:cubicBezTo>
                    <a:pt x="458933" y="109439"/>
                    <a:pt x="448498" y="94094"/>
                    <a:pt x="445065" y="76827"/>
                  </a:cubicBezTo>
                  <a:cubicBezTo>
                    <a:pt x="444551" y="74287"/>
                    <a:pt x="444207" y="71747"/>
                    <a:pt x="444104" y="69173"/>
                  </a:cubicBezTo>
                  <a:cubicBezTo>
                    <a:pt x="443589" y="62753"/>
                    <a:pt x="444035" y="56128"/>
                    <a:pt x="445615" y="49536"/>
                  </a:cubicBezTo>
                  <a:cubicBezTo>
                    <a:pt x="445752" y="48952"/>
                    <a:pt x="445924" y="48335"/>
                    <a:pt x="446129" y="47785"/>
                  </a:cubicBezTo>
                  <a:cubicBezTo>
                    <a:pt x="449356" y="35496"/>
                    <a:pt x="456016" y="24751"/>
                    <a:pt x="465319" y="16478"/>
                  </a:cubicBezTo>
                  <a:cubicBezTo>
                    <a:pt x="468135" y="14005"/>
                    <a:pt x="471225" y="11705"/>
                    <a:pt x="474555" y="9681"/>
                  </a:cubicBezTo>
                  <a:cubicBezTo>
                    <a:pt x="484853" y="3261"/>
                    <a:pt x="496353" y="0"/>
                    <a:pt x="508127"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7" name="Shape 589">
              <a:extLst>
                <a:ext uri="{FF2B5EF4-FFF2-40B4-BE49-F238E27FC236}">
                  <a16:creationId xmlns:a16="http://schemas.microsoft.com/office/drawing/2014/main" id="{10E6B160-CE5D-423A-A1DB-7BA0E153C6C4}"/>
                </a:ext>
              </a:extLst>
            </p:cNvPr>
            <p:cNvSpPr/>
            <p:nvPr/>
          </p:nvSpPr>
          <p:spPr>
            <a:xfrm>
              <a:off x="860657" y="707078"/>
              <a:ext cx="7369" cy="75932"/>
            </a:xfrm>
            <a:custGeom>
              <a:avLst/>
              <a:gdLst/>
              <a:ahLst/>
              <a:cxnLst/>
              <a:rect l="0" t="0" r="0" b="0"/>
              <a:pathLst>
                <a:path w="7369" h="75932">
                  <a:moveTo>
                    <a:pt x="0" y="0"/>
                  </a:moveTo>
                  <a:lnTo>
                    <a:pt x="4279" y="6553"/>
                  </a:lnTo>
                  <a:cubicBezTo>
                    <a:pt x="6149" y="11908"/>
                    <a:pt x="7007" y="17838"/>
                    <a:pt x="7231" y="23829"/>
                  </a:cubicBezTo>
                  <a:lnTo>
                    <a:pt x="7231" y="24240"/>
                  </a:lnTo>
                  <a:cubicBezTo>
                    <a:pt x="7369" y="28051"/>
                    <a:pt x="7231" y="31930"/>
                    <a:pt x="6956" y="35604"/>
                  </a:cubicBezTo>
                  <a:cubicBezTo>
                    <a:pt x="6236" y="45217"/>
                    <a:pt x="4416" y="53867"/>
                    <a:pt x="3421" y="58982"/>
                  </a:cubicBezTo>
                  <a:cubicBezTo>
                    <a:pt x="3077" y="60218"/>
                    <a:pt x="2769" y="61865"/>
                    <a:pt x="2356" y="63822"/>
                  </a:cubicBezTo>
                  <a:lnTo>
                    <a:pt x="0" y="7593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08" name="Shape 590">
              <a:extLst>
                <a:ext uri="{FF2B5EF4-FFF2-40B4-BE49-F238E27FC236}">
                  <a16:creationId xmlns:a16="http://schemas.microsoft.com/office/drawing/2014/main" id="{78261B47-A060-4493-8134-986351A62E0A}"/>
                </a:ext>
              </a:extLst>
            </p:cNvPr>
            <p:cNvSpPr/>
            <p:nvPr/>
          </p:nvSpPr>
          <p:spPr>
            <a:xfrm>
              <a:off x="860657" y="526234"/>
              <a:ext cx="64594" cy="153478"/>
            </a:xfrm>
            <a:custGeom>
              <a:avLst/>
              <a:gdLst/>
              <a:ahLst/>
              <a:cxnLst/>
              <a:rect l="0" t="0" r="0" b="0"/>
              <a:pathLst>
                <a:path w="64594" h="153478">
                  <a:moveTo>
                    <a:pt x="0" y="0"/>
                  </a:moveTo>
                  <a:lnTo>
                    <a:pt x="14953" y="1770"/>
                  </a:lnTo>
                  <a:cubicBezTo>
                    <a:pt x="30436" y="5479"/>
                    <a:pt x="43755" y="14540"/>
                    <a:pt x="52750" y="27517"/>
                  </a:cubicBezTo>
                  <a:cubicBezTo>
                    <a:pt x="53471" y="28581"/>
                    <a:pt x="54191" y="29612"/>
                    <a:pt x="54810" y="30779"/>
                  </a:cubicBezTo>
                  <a:cubicBezTo>
                    <a:pt x="56286" y="33113"/>
                    <a:pt x="57555" y="35550"/>
                    <a:pt x="58758" y="38023"/>
                  </a:cubicBezTo>
                  <a:lnTo>
                    <a:pt x="58758" y="38041"/>
                  </a:lnTo>
                  <a:cubicBezTo>
                    <a:pt x="62741" y="46795"/>
                    <a:pt x="64594" y="56270"/>
                    <a:pt x="64388" y="65813"/>
                  </a:cubicBezTo>
                  <a:cubicBezTo>
                    <a:pt x="64285" y="70310"/>
                    <a:pt x="63702" y="74841"/>
                    <a:pt x="62638" y="79235"/>
                  </a:cubicBezTo>
                  <a:cubicBezTo>
                    <a:pt x="58724" y="96056"/>
                    <a:pt x="48460" y="110166"/>
                    <a:pt x="33665" y="119229"/>
                  </a:cubicBezTo>
                  <a:cubicBezTo>
                    <a:pt x="29854" y="121460"/>
                    <a:pt x="25940" y="123382"/>
                    <a:pt x="21890" y="124790"/>
                  </a:cubicBezTo>
                  <a:cubicBezTo>
                    <a:pt x="16775" y="126643"/>
                    <a:pt x="11488" y="127879"/>
                    <a:pt x="6031" y="128326"/>
                  </a:cubicBezTo>
                  <a:lnTo>
                    <a:pt x="0" y="153478"/>
                  </a:lnTo>
                  <a:lnTo>
                    <a:pt x="0" y="104371"/>
                  </a:lnTo>
                  <a:lnTo>
                    <a:pt x="89" y="104380"/>
                  </a:lnTo>
                  <a:cubicBezTo>
                    <a:pt x="1222" y="104380"/>
                    <a:pt x="2424" y="104312"/>
                    <a:pt x="3522" y="104207"/>
                  </a:cubicBezTo>
                  <a:cubicBezTo>
                    <a:pt x="9668" y="103727"/>
                    <a:pt x="15572" y="101736"/>
                    <a:pt x="20893" y="98406"/>
                  </a:cubicBezTo>
                  <a:cubicBezTo>
                    <a:pt x="27964" y="94081"/>
                    <a:pt x="33389" y="87833"/>
                    <a:pt x="36581" y="80349"/>
                  </a:cubicBezTo>
                  <a:cubicBezTo>
                    <a:pt x="37612" y="78221"/>
                    <a:pt x="38333" y="75955"/>
                    <a:pt x="38881" y="73655"/>
                  </a:cubicBezTo>
                  <a:lnTo>
                    <a:pt x="38881" y="73656"/>
                  </a:lnTo>
                  <a:cubicBezTo>
                    <a:pt x="41353" y="63391"/>
                    <a:pt x="39636" y="52647"/>
                    <a:pt x="34075" y="43515"/>
                  </a:cubicBezTo>
                  <a:cubicBezTo>
                    <a:pt x="28549" y="34348"/>
                    <a:pt x="19692" y="27930"/>
                    <a:pt x="9323" y="25458"/>
                  </a:cubicBezTo>
                  <a:cubicBezTo>
                    <a:pt x="6269" y="24806"/>
                    <a:pt x="3145" y="24463"/>
                    <a:pt x="89" y="24463"/>
                  </a:cubicBezTo>
                  <a:lnTo>
                    <a:pt x="0" y="2448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30271241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429642-6E62-4C2B-B8EB-A59B869BB631}"/>
              </a:ext>
            </a:extLst>
          </p:cNvPr>
          <p:cNvPicPr>
            <a:picLocks noChangeAspect="1"/>
          </p:cNvPicPr>
          <p:nvPr/>
        </p:nvPicPr>
        <p:blipFill rotWithShape="1">
          <a:blip r:embed="rId2"/>
          <a:srcRect l="17872" t="17894" r="22355" b="6856"/>
          <a:stretch/>
        </p:blipFill>
        <p:spPr>
          <a:xfrm>
            <a:off x="338328" y="320041"/>
            <a:ext cx="9875520" cy="6437376"/>
          </a:xfrm>
          <a:prstGeom prst="rect">
            <a:avLst/>
          </a:prstGeom>
        </p:spPr>
      </p:pic>
    </p:spTree>
    <p:extLst>
      <p:ext uri="{BB962C8B-B14F-4D97-AF65-F5344CB8AC3E}">
        <p14:creationId xmlns:p14="http://schemas.microsoft.com/office/powerpoint/2010/main" val="239296209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827612-BF00-49CA-80AB-29147835821B}"/>
              </a:ext>
            </a:extLst>
          </p:cNvPr>
          <p:cNvPicPr>
            <a:picLocks noChangeAspect="1"/>
          </p:cNvPicPr>
          <p:nvPr/>
        </p:nvPicPr>
        <p:blipFill rotWithShape="1">
          <a:blip r:embed="rId2"/>
          <a:srcRect l="17701" t="17592" r="22355" b="6551"/>
          <a:stretch/>
        </p:blipFill>
        <p:spPr>
          <a:xfrm>
            <a:off x="338328" y="329184"/>
            <a:ext cx="9939528" cy="6446521"/>
          </a:xfrm>
          <a:prstGeom prst="rect">
            <a:avLst/>
          </a:prstGeom>
        </p:spPr>
      </p:pic>
    </p:spTree>
    <p:extLst>
      <p:ext uri="{BB962C8B-B14F-4D97-AF65-F5344CB8AC3E}">
        <p14:creationId xmlns:p14="http://schemas.microsoft.com/office/powerpoint/2010/main" val="22805790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DC0059-6F66-4977-BDD2-81AF3B3F3099}"/>
              </a:ext>
            </a:extLst>
          </p:cNvPr>
          <p:cNvPicPr>
            <a:picLocks noChangeAspect="1"/>
          </p:cNvPicPr>
          <p:nvPr/>
        </p:nvPicPr>
        <p:blipFill rotWithShape="1">
          <a:blip r:embed="rId2"/>
          <a:srcRect l="17872" t="18046" r="22185" b="7008"/>
          <a:stretch/>
        </p:blipFill>
        <p:spPr>
          <a:xfrm>
            <a:off x="308356" y="512065"/>
            <a:ext cx="10076688" cy="6894576"/>
          </a:xfrm>
          <a:prstGeom prst="rect">
            <a:avLst/>
          </a:prstGeom>
        </p:spPr>
      </p:pic>
    </p:spTree>
    <p:extLst>
      <p:ext uri="{BB962C8B-B14F-4D97-AF65-F5344CB8AC3E}">
        <p14:creationId xmlns:p14="http://schemas.microsoft.com/office/powerpoint/2010/main" val="109025226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A8A9C-52D0-4665-92AB-F7942B974CCB}"/>
              </a:ext>
            </a:extLst>
          </p:cNvPr>
          <p:cNvPicPr>
            <a:picLocks noChangeAspect="1"/>
          </p:cNvPicPr>
          <p:nvPr/>
        </p:nvPicPr>
        <p:blipFill rotWithShape="1">
          <a:blip r:embed="rId2"/>
          <a:srcRect l="17981" t="18502" r="22675" b="7769"/>
          <a:stretch/>
        </p:blipFill>
        <p:spPr>
          <a:xfrm>
            <a:off x="329184" y="896112"/>
            <a:ext cx="9912096" cy="5952743"/>
          </a:xfrm>
          <a:prstGeom prst="rect">
            <a:avLst/>
          </a:prstGeom>
        </p:spPr>
      </p:pic>
    </p:spTree>
    <p:extLst>
      <p:ext uri="{BB962C8B-B14F-4D97-AF65-F5344CB8AC3E}">
        <p14:creationId xmlns:p14="http://schemas.microsoft.com/office/powerpoint/2010/main" val="90385173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ontinents and Oceans"/>
          <p:cNvSpPr txBox="1"/>
          <p:nvPr/>
        </p:nvSpPr>
        <p:spPr>
          <a:xfrm>
            <a:off x="680028" y="247084"/>
            <a:ext cx="2246741"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The Ancient Greeks</a:t>
            </a:r>
            <a:endParaRPr dirty="0"/>
          </a:p>
        </p:txBody>
      </p:sp>
      <p:sp>
        <p:nvSpPr>
          <p:cNvPr id="226" name="Below is a summary of what students should be taught.  All of the answers are on the knowledge web and should be taught with appropriate activities."/>
          <p:cNvSpPr txBox="1"/>
          <p:nvPr/>
        </p:nvSpPr>
        <p:spPr>
          <a:xfrm>
            <a:off x="576786" y="721653"/>
            <a:ext cx="9539827" cy="4300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Below is a summary of what students should be taught.  All of the answers are on the knowledge web and should be taught with appropriate activities.</a:t>
            </a:r>
          </a:p>
        </p:txBody>
      </p:sp>
      <p:pic>
        <p:nvPicPr>
          <p:cNvPr id="3" name="Picture 2">
            <a:extLst>
              <a:ext uri="{FF2B5EF4-FFF2-40B4-BE49-F238E27FC236}">
                <a16:creationId xmlns:a16="http://schemas.microsoft.com/office/drawing/2014/main" id="{3CC3A5F8-50E6-4EC3-B97E-8D6842602982}"/>
              </a:ext>
            </a:extLst>
          </p:cNvPr>
          <p:cNvPicPr>
            <a:picLocks noChangeAspect="1"/>
          </p:cNvPicPr>
          <p:nvPr/>
        </p:nvPicPr>
        <p:blipFill rotWithShape="1">
          <a:blip r:embed="rId2"/>
          <a:srcRect l="17444" t="18654" r="22271" b="7768"/>
          <a:stretch/>
        </p:blipFill>
        <p:spPr>
          <a:xfrm>
            <a:off x="420624" y="1269789"/>
            <a:ext cx="9985248" cy="5469339"/>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263244" y="247084"/>
            <a:ext cx="3080303"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The Ancient Greeks: Year 5</a:t>
            </a:r>
          </a:p>
        </p:txBody>
      </p:sp>
      <p:sp>
        <p:nvSpPr>
          <p:cNvPr id="245" name="This table shows the knowledge that will be taught in each lesson"/>
          <p:cNvSpPr txBox="1"/>
          <p:nvPr/>
        </p:nvSpPr>
        <p:spPr>
          <a:xfrm>
            <a:off x="386590" y="737715"/>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775420807"/>
              </p:ext>
            </p:extLst>
          </p:nvPr>
        </p:nvGraphicFramePr>
        <p:xfrm>
          <a:off x="263244" y="1989992"/>
          <a:ext cx="10077850" cy="4633604"/>
        </p:xfrm>
        <a:graphic>
          <a:graphicData uri="http://schemas.openxmlformats.org/drawingml/2006/table">
            <a:tbl>
              <a:tblPr>
                <a:tableStyleId>{4C3C2611-4C71-4FC5-86AE-919BDF0F9419}</a:tableStyleId>
              </a:tblPr>
              <a:tblGrid>
                <a:gridCol w="1026060">
                  <a:extLst>
                    <a:ext uri="{9D8B030D-6E8A-4147-A177-3AD203B41FA5}">
                      <a16:colId xmlns:a16="http://schemas.microsoft.com/office/drawing/2014/main" val="20000"/>
                    </a:ext>
                  </a:extLst>
                </a:gridCol>
                <a:gridCol w="1880626">
                  <a:extLst>
                    <a:ext uri="{9D8B030D-6E8A-4147-A177-3AD203B41FA5}">
                      <a16:colId xmlns:a16="http://schemas.microsoft.com/office/drawing/2014/main" val="20001"/>
                    </a:ext>
                  </a:extLst>
                </a:gridCol>
                <a:gridCol w="1792791">
                  <a:extLst>
                    <a:ext uri="{9D8B030D-6E8A-4147-A177-3AD203B41FA5}">
                      <a16:colId xmlns:a16="http://schemas.microsoft.com/office/drawing/2014/main" val="20002"/>
                    </a:ext>
                  </a:extLst>
                </a:gridCol>
                <a:gridCol w="1792791">
                  <a:extLst>
                    <a:ext uri="{9D8B030D-6E8A-4147-A177-3AD203B41FA5}">
                      <a16:colId xmlns:a16="http://schemas.microsoft.com/office/drawing/2014/main" val="20003"/>
                    </a:ext>
                  </a:extLst>
                </a:gridCol>
                <a:gridCol w="1792791">
                  <a:extLst>
                    <a:ext uri="{9D8B030D-6E8A-4147-A177-3AD203B41FA5}">
                      <a16:colId xmlns:a16="http://schemas.microsoft.com/office/drawing/2014/main" val="1168215490"/>
                    </a:ext>
                  </a:extLst>
                </a:gridCol>
                <a:gridCol w="1792791">
                  <a:extLst>
                    <a:ext uri="{9D8B030D-6E8A-4147-A177-3AD203B41FA5}">
                      <a16:colId xmlns:a16="http://schemas.microsoft.com/office/drawing/2014/main" val="2877838465"/>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Describe what is meant by the word 'influential'.</a:t>
                      </a:r>
                    </a:p>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Who eventually conquered the Greeks? When did this happen? Label a timeline with important dates from</a:t>
                      </a:r>
                    </a:p>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Ancient Greek history. Use historical language to add detail.</a:t>
                      </a:r>
                    </a:p>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What are some of the legacies of Ancient Greece?</a:t>
                      </a: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a:solidFill>
                        <a:srgbClr val="929292"/>
                      </a:solidFill>
                      <a:miter lim="400000"/>
                    </a:lnB>
                  </a:tcPr>
                </a:tc>
                <a:tc>
                  <a:txBody>
                    <a:bodyPr/>
                    <a:lstStyle/>
                    <a:p>
                      <a:pPr algn="l"/>
                      <a:r>
                        <a:rPr lang="en-GB" sz="1100" b="0" i="0" u="none" strike="noStrike" baseline="0" dirty="0">
                          <a:solidFill>
                            <a:schemeClr val="tx1"/>
                          </a:solidFill>
                          <a:latin typeface="Calibri" panose="020F0502020204030204" pitchFamily="34" charset="0"/>
                          <a:cs typeface="Calibri" panose="020F0502020204030204" pitchFamily="34" charset="0"/>
                        </a:rPr>
                        <a:t>Describe how artefacts and remains help historians understand daily life in ancient times.</a:t>
                      </a:r>
                    </a:p>
                    <a:p>
                      <a:pPr algn="l"/>
                      <a:r>
                        <a:rPr lang="en-GB" sz="1100" b="0" i="0" u="none" strike="noStrike" baseline="0" dirty="0">
                          <a:solidFill>
                            <a:schemeClr val="tx1"/>
                          </a:solidFill>
                          <a:latin typeface="Calibri" panose="020F0502020204030204" pitchFamily="34" charset="0"/>
                          <a:cs typeface="Calibri" panose="020F0502020204030204" pitchFamily="34" charset="0"/>
                        </a:rPr>
                        <a:t> </a:t>
                      </a: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Name some of the Olympians.</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Describe what is meant by the words 'civilisation' and 'government'.</a:t>
                      </a:r>
                      <a:endParaRPr sz="1100" dirty="0">
                        <a:solidFill>
                          <a:schemeClr val="tx1"/>
                        </a:solidFill>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endParaRPr sz="1100" dirty="0">
                        <a:solidFill>
                          <a:schemeClr val="tx1"/>
                        </a:solidFill>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What does an architect do?</a:t>
                      </a:r>
                    </a:p>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 Describe what is meant by the word 'reliable'.</a:t>
                      </a:r>
                      <a:endParaRPr lang="en-GB"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Create a timeline that explains how democracy has been used over the course of history.</a:t>
                      </a: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List examples of buildings that have been inspired by Greek architecture.</a:t>
                      </a: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b="0" i="0" u="none" strike="noStrike" baseline="0" dirty="0">
                          <a:solidFill>
                            <a:schemeClr val="tx1"/>
                          </a:solidFill>
                          <a:latin typeface="Calibri" panose="020F0502020204030204" pitchFamily="34" charset="0"/>
                          <a:cs typeface="Calibri" panose="020F0502020204030204" pitchFamily="34" charset="0"/>
                        </a:rPr>
                        <a:t>List some uses for Greek pottery.</a:t>
                      </a:r>
                    </a:p>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What does an architect do?</a:t>
                      </a:r>
                    </a:p>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 Describe what is meant by the word 'reliable'.</a:t>
                      </a:r>
                      <a:endParaRPr lang="en-GB"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b="0" i="0" u="none" strike="noStrike" baseline="0" dirty="0">
                          <a:solidFill>
                            <a:schemeClr val="tx1"/>
                          </a:solidFill>
                          <a:latin typeface="Calibri" panose="020F0502020204030204" pitchFamily="34" charset="0"/>
                          <a:cs typeface="Calibri" panose="020F0502020204030204" pitchFamily="34" charset="0"/>
                        </a:rPr>
                        <a:t>Describe what is meant by the word 'myth'.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b="0" i="0" u="none" strike="noStrike" baseline="0" dirty="0">
                          <a:solidFill>
                            <a:schemeClr val="tx1"/>
                          </a:solidFill>
                          <a:latin typeface="Calibri" panose="020F0502020204030204" pitchFamily="34" charset="0"/>
                          <a:cs typeface="Calibri" panose="020F0502020204030204" pitchFamily="34" charset="0"/>
                        </a:rPr>
                        <a:t>List some Greek myths and legends.</a:t>
                      </a:r>
                      <a:endParaRPr lang="en-GB" sz="1100" dirty="0">
                        <a:solidFill>
                          <a:schemeClr val="tx1"/>
                        </a:solidFill>
                        <a:latin typeface="Calibri" panose="020F0502020204030204" pitchFamily="34" charset="0"/>
                        <a:cs typeface="Calibri" panose="020F0502020204030204" pitchFamily="34" charset="0"/>
                        <a:sym typeface="Helvetica Neue"/>
                      </a:endParaRPr>
                    </a:p>
                    <a:p>
                      <a:pPr marL="0" indent="0" algn="l" defTabSz="914400">
                        <a:buFont typeface="Arial" panose="020B0604020202020204" pitchFamily="34" charset="0"/>
                        <a:buNone/>
                        <a:defRPr sz="1800">
                          <a:sym typeface="Helvetica Neue"/>
                        </a:defRPr>
                      </a:pP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2487516739"/>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Lesson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Using a map, identify significant theatres in</a:t>
                      </a:r>
                    </a:p>
                    <a:p>
                      <a:pPr marL="171450" indent="-171450" algn="l">
                        <a:buFont typeface="Arial" panose="020B0604020202020204" pitchFamily="34" charset="0"/>
                        <a:buChar char="•"/>
                      </a:pPr>
                      <a:r>
                        <a:rPr lang="en-GB" sz="1100" b="0" i="0" u="none" strike="noStrike" baseline="0" dirty="0">
                          <a:solidFill>
                            <a:schemeClr val="tx1"/>
                          </a:solidFill>
                          <a:latin typeface="Calibri" panose="020F0502020204030204" pitchFamily="34" charset="0"/>
                          <a:cs typeface="Calibri" panose="020F0502020204030204" pitchFamily="34" charset="0"/>
                        </a:rPr>
                        <a:t>Greece.</a:t>
                      </a:r>
                    </a:p>
                    <a:p>
                      <a:pPr marL="171450" indent="-171450" algn="l" defTabSz="914400">
                        <a:buFont typeface="Arial" panose="020B0604020202020204" pitchFamily="34" charset="0"/>
                        <a:buChar char="•"/>
                        <a:defRPr sz="1800">
                          <a:sym typeface="Helvetica Neue"/>
                        </a:defRPr>
                      </a:pP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b="0" i="0" u="none" strike="noStrike" baseline="0" dirty="0">
                          <a:solidFill>
                            <a:schemeClr val="tx1"/>
                          </a:solidFill>
                          <a:latin typeface="Calibri" panose="020F0502020204030204" pitchFamily="34" charset="0"/>
                          <a:cs typeface="Calibri" panose="020F0502020204030204" pitchFamily="34" charset="0"/>
                        </a:rPr>
                        <a:t>Name some famous Greek buildings.</a:t>
                      </a:r>
                      <a:endParaRPr lang="en-GB" sz="1100" dirty="0">
                        <a:solidFill>
                          <a:schemeClr val="tx1"/>
                        </a:solidFill>
                        <a:latin typeface="Calibri" panose="020F0502020204030204" pitchFamily="34" charset="0"/>
                        <a:cs typeface="Calibri" panose="020F0502020204030204" pitchFamily="34" charset="0"/>
                      </a:endParaRPr>
                    </a:p>
                    <a:p>
                      <a:pPr marL="0" indent="0" algn="l" defTabSz="914400">
                        <a:buFont typeface="Arial" panose="020B0604020202020204" pitchFamily="34" charset="0"/>
                        <a:buNone/>
                        <a:defRPr sz="1800">
                          <a:sym typeface="Helvetica Neue"/>
                        </a:defRPr>
                      </a:pP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3638741224"/>
                  </a:ext>
                </a:extLst>
              </a:tr>
            </a:tbl>
          </a:graphicData>
        </a:graphic>
      </p:graphicFrame>
      <p:grpSp>
        <p:nvGrpSpPr>
          <p:cNvPr id="18" name="Group 17">
            <a:extLst>
              <a:ext uri="{FF2B5EF4-FFF2-40B4-BE49-F238E27FC236}">
                <a16:creationId xmlns:a16="http://schemas.microsoft.com/office/drawing/2014/main" id="{B41E6C0F-7067-4D6E-992A-B45EB33416B3}"/>
              </a:ext>
            </a:extLst>
          </p:cNvPr>
          <p:cNvGrpSpPr/>
          <p:nvPr/>
        </p:nvGrpSpPr>
        <p:grpSpPr>
          <a:xfrm>
            <a:off x="9147949" y="973081"/>
            <a:ext cx="712954" cy="648002"/>
            <a:chOff x="0" y="0"/>
            <a:chExt cx="1393991" cy="1331996"/>
          </a:xfrm>
        </p:grpSpPr>
        <p:sp>
          <p:nvSpPr>
            <p:cNvPr id="19" name="Shape 600">
              <a:extLst>
                <a:ext uri="{FF2B5EF4-FFF2-40B4-BE49-F238E27FC236}">
                  <a16:creationId xmlns:a16="http://schemas.microsoft.com/office/drawing/2014/main" id="{109A5818-B503-4A34-91BF-4B948F9BBF66}"/>
                </a:ext>
              </a:extLst>
            </p:cNvPr>
            <p:cNvSpPr/>
            <p:nvPr/>
          </p:nvSpPr>
          <p:spPr>
            <a:xfrm>
              <a:off x="0" y="0"/>
              <a:ext cx="1393991" cy="1331996"/>
            </a:xfrm>
            <a:custGeom>
              <a:avLst/>
              <a:gdLst/>
              <a:ahLst/>
              <a:cxnLst/>
              <a:rect l="0" t="0" r="0" b="0"/>
              <a:pathLst>
                <a:path w="1393991" h="1331996">
                  <a:moveTo>
                    <a:pt x="696996" y="0"/>
                  </a:moveTo>
                  <a:cubicBezTo>
                    <a:pt x="859506" y="0"/>
                    <a:pt x="1022017" y="61996"/>
                    <a:pt x="1146009" y="185988"/>
                  </a:cubicBezTo>
                  <a:cubicBezTo>
                    <a:pt x="1393991" y="433971"/>
                    <a:pt x="1393991" y="836030"/>
                    <a:pt x="1146009" y="1084013"/>
                  </a:cubicBezTo>
                  <a:cubicBezTo>
                    <a:pt x="898026" y="1331996"/>
                    <a:pt x="495965" y="1331996"/>
                    <a:pt x="247983" y="1084013"/>
                  </a:cubicBezTo>
                  <a:cubicBezTo>
                    <a:pt x="0" y="836030"/>
                    <a:pt x="0" y="433971"/>
                    <a:pt x="247983" y="185988"/>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20" name="Shape 602">
              <a:extLst>
                <a:ext uri="{FF2B5EF4-FFF2-40B4-BE49-F238E27FC236}">
                  <a16:creationId xmlns:a16="http://schemas.microsoft.com/office/drawing/2014/main" id="{82DF81D7-7A04-480E-9338-31D4098AB735}"/>
                </a:ext>
              </a:extLst>
            </p:cNvPr>
            <p:cNvSpPr/>
            <p:nvPr/>
          </p:nvSpPr>
          <p:spPr>
            <a:xfrm>
              <a:off x="652083" y="655340"/>
              <a:ext cx="60956" cy="121881"/>
            </a:xfrm>
            <a:custGeom>
              <a:avLst/>
              <a:gdLst/>
              <a:ahLst/>
              <a:cxnLst/>
              <a:rect l="0" t="0" r="0" b="0"/>
              <a:pathLst>
                <a:path w="60956" h="121881">
                  <a:moveTo>
                    <a:pt x="19930" y="0"/>
                  </a:moveTo>
                  <a:lnTo>
                    <a:pt x="60956" y="0"/>
                  </a:lnTo>
                  <a:lnTo>
                    <a:pt x="60956" y="39827"/>
                  </a:lnTo>
                  <a:lnTo>
                    <a:pt x="39860" y="39827"/>
                  </a:lnTo>
                  <a:lnTo>
                    <a:pt x="39860" y="82020"/>
                  </a:lnTo>
                  <a:lnTo>
                    <a:pt x="60956" y="82020"/>
                  </a:lnTo>
                  <a:lnTo>
                    <a:pt x="60956" y="121879"/>
                  </a:lnTo>
                  <a:lnTo>
                    <a:pt x="19929" y="121879"/>
                  </a:lnTo>
                  <a:lnTo>
                    <a:pt x="19930" y="121881"/>
                  </a:lnTo>
                  <a:cubicBezTo>
                    <a:pt x="8910" y="121881"/>
                    <a:pt x="0" y="112969"/>
                    <a:pt x="0" y="101982"/>
                  </a:cubicBezTo>
                  <a:lnTo>
                    <a:pt x="0" y="19930"/>
                  </a:lnTo>
                  <a:cubicBezTo>
                    <a:pt x="0" y="8910"/>
                    <a:pt x="8910" y="0"/>
                    <a:pt x="1993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 name="Shape 603">
              <a:extLst>
                <a:ext uri="{FF2B5EF4-FFF2-40B4-BE49-F238E27FC236}">
                  <a16:creationId xmlns:a16="http://schemas.microsoft.com/office/drawing/2014/main" id="{5F7DD961-C0D8-4489-ADF1-48A16AEA72A1}"/>
                </a:ext>
              </a:extLst>
            </p:cNvPr>
            <p:cNvSpPr/>
            <p:nvPr/>
          </p:nvSpPr>
          <p:spPr>
            <a:xfrm>
              <a:off x="713039" y="655340"/>
              <a:ext cx="60956" cy="121879"/>
            </a:xfrm>
            <a:custGeom>
              <a:avLst/>
              <a:gdLst/>
              <a:ahLst/>
              <a:cxnLst/>
              <a:rect l="0" t="0" r="0" b="0"/>
              <a:pathLst>
                <a:path w="60956" h="121879">
                  <a:moveTo>
                    <a:pt x="0" y="0"/>
                  </a:moveTo>
                  <a:lnTo>
                    <a:pt x="40993" y="0"/>
                  </a:lnTo>
                  <a:cubicBezTo>
                    <a:pt x="52013" y="0"/>
                    <a:pt x="60923" y="8910"/>
                    <a:pt x="60923" y="19930"/>
                  </a:cubicBezTo>
                  <a:lnTo>
                    <a:pt x="60956" y="101949"/>
                  </a:lnTo>
                  <a:cubicBezTo>
                    <a:pt x="60956" y="112969"/>
                    <a:pt x="52045" y="121879"/>
                    <a:pt x="41025" y="121879"/>
                  </a:cubicBezTo>
                  <a:lnTo>
                    <a:pt x="0" y="121879"/>
                  </a:lnTo>
                  <a:lnTo>
                    <a:pt x="0" y="82020"/>
                  </a:lnTo>
                  <a:lnTo>
                    <a:pt x="21096" y="82020"/>
                  </a:lnTo>
                  <a:lnTo>
                    <a:pt x="21096" y="39827"/>
                  </a:lnTo>
                  <a:lnTo>
                    <a:pt x="0" y="3982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 name="Shape 604">
              <a:extLst>
                <a:ext uri="{FF2B5EF4-FFF2-40B4-BE49-F238E27FC236}">
                  <a16:creationId xmlns:a16="http://schemas.microsoft.com/office/drawing/2014/main" id="{8EB55936-EF43-4C6B-AB2F-3D1904CEF18D}"/>
                </a:ext>
              </a:extLst>
            </p:cNvPr>
            <p:cNvSpPr/>
            <p:nvPr/>
          </p:nvSpPr>
          <p:spPr>
            <a:xfrm>
              <a:off x="314354" y="334612"/>
              <a:ext cx="175158" cy="438202"/>
            </a:xfrm>
            <a:custGeom>
              <a:avLst/>
              <a:gdLst/>
              <a:ahLst/>
              <a:cxnLst/>
              <a:rect l="0" t="0" r="0" b="0"/>
              <a:pathLst>
                <a:path w="175158" h="438202">
                  <a:moveTo>
                    <a:pt x="175158" y="0"/>
                  </a:moveTo>
                  <a:lnTo>
                    <a:pt x="175158" y="55625"/>
                  </a:lnTo>
                  <a:lnTo>
                    <a:pt x="69501" y="161253"/>
                  </a:lnTo>
                  <a:cubicBezTo>
                    <a:pt x="79498" y="162339"/>
                    <a:pt x="87291" y="170803"/>
                    <a:pt x="87291" y="181088"/>
                  </a:cubicBezTo>
                  <a:lnTo>
                    <a:pt x="87291" y="398339"/>
                  </a:lnTo>
                  <a:lnTo>
                    <a:pt x="175158" y="398340"/>
                  </a:lnTo>
                  <a:lnTo>
                    <a:pt x="175158" y="438202"/>
                  </a:lnTo>
                  <a:lnTo>
                    <a:pt x="67361" y="438202"/>
                  </a:lnTo>
                  <a:cubicBezTo>
                    <a:pt x="56341" y="438202"/>
                    <a:pt x="47431" y="429291"/>
                    <a:pt x="47431" y="418271"/>
                  </a:cubicBezTo>
                  <a:lnTo>
                    <a:pt x="47431" y="201020"/>
                  </a:lnTo>
                  <a:lnTo>
                    <a:pt x="21495" y="201020"/>
                  </a:lnTo>
                  <a:cubicBezTo>
                    <a:pt x="13445" y="201020"/>
                    <a:pt x="6196" y="196165"/>
                    <a:pt x="3097" y="188723"/>
                  </a:cubicBezTo>
                  <a:cubicBezTo>
                    <a:pt x="0" y="181282"/>
                    <a:pt x="1725" y="172689"/>
                    <a:pt x="7409" y="167005"/>
                  </a:cubicBezTo>
                  <a:lnTo>
                    <a:pt x="173942" y="505"/>
                  </a:lnTo>
                  <a:lnTo>
                    <a:pt x="17515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 name="Shape 605">
              <a:extLst>
                <a:ext uri="{FF2B5EF4-FFF2-40B4-BE49-F238E27FC236}">
                  <a16:creationId xmlns:a16="http://schemas.microsoft.com/office/drawing/2014/main" id="{B6EFF587-144C-42C2-B57A-DE321E054E0E}"/>
                </a:ext>
              </a:extLst>
            </p:cNvPr>
            <p:cNvSpPr/>
            <p:nvPr/>
          </p:nvSpPr>
          <p:spPr>
            <a:xfrm>
              <a:off x="489512" y="329271"/>
              <a:ext cx="223526" cy="542715"/>
            </a:xfrm>
            <a:custGeom>
              <a:avLst/>
              <a:gdLst/>
              <a:ahLst/>
              <a:cxnLst/>
              <a:rect l="0" t="0" r="0" b="0"/>
              <a:pathLst>
                <a:path w="223526" h="542715">
                  <a:moveTo>
                    <a:pt x="12869" y="0"/>
                  </a:moveTo>
                  <a:cubicBezTo>
                    <a:pt x="18139" y="0"/>
                    <a:pt x="23218" y="2108"/>
                    <a:pt x="26954" y="5846"/>
                  </a:cubicBezTo>
                  <a:lnTo>
                    <a:pt x="133855" y="112714"/>
                  </a:lnTo>
                  <a:lnTo>
                    <a:pt x="209457" y="37112"/>
                  </a:lnTo>
                  <a:lnTo>
                    <a:pt x="223526" y="31513"/>
                  </a:lnTo>
                  <a:lnTo>
                    <a:pt x="223526" y="79409"/>
                  </a:lnTo>
                  <a:lnTo>
                    <a:pt x="223514" y="79397"/>
                  </a:lnTo>
                  <a:lnTo>
                    <a:pt x="79720" y="223190"/>
                  </a:lnTo>
                  <a:lnTo>
                    <a:pt x="223526" y="223190"/>
                  </a:lnTo>
                  <a:lnTo>
                    <a:pt x="223526" y="264613"/>
                  </a:lnTo>
                  <a:lnTo>
                    <a:pt x="104405" y="264613"/>
                  </a:lnTo>
                  <a:lnTo>
                    <a:pt x="104405" y="502821"/>
                  </a:lnTo>
                  <a:lnTo>
                    <a:pt x="223526" y="502821"/>
                  </a:lnTo>
                  <a:lnTo>
                    <a:pt x="223526" y="542715"/>
                  </a:lnTo>
                  <a:lnTo>
                    <a:pt x="84478" y="542715"/>
                  </a:lnTo>
                  <a:cubicBezTo>
                    <a:pt x="73459" y="542715"/>
                    <a:pt x="64548" y="533805"/>
                    <a:pt x="64548" y="522786"/>
                  </a:cubicBezTo>
                  <a:lnTo>
                    <a:pt x="64548" y="443542"/>
                  </a:lnTo>
                  <a:lnTo>
                    <a:pt x="0" y="443542"/>
                  </a:lnTo>
                  <a:lnTo>
                    <a:pt x="0" y="403681"/>
                  </a:lnTo>
                  <a:lnTo>
                    <a:pt x="64553" y="403682"/>
                  </a:lnTo>
                  <a:lnTo>
                    <a:pt x="64553" y="263054"/>
                  </a:lnTo>
                  <a:lnTo>
                    <a:pt x="31623" y="263054"/>
                  </a:lnTo>
                  <a:cubicBezTo>
                    <a:pt x="23542" y="263054"/>
                    <a:pt x="16293" y="258199"/>
                    <a:pt x="13194" y="250756"/>
                  </a:cubicBezTo>
                  <a:cubicBezTo>
                    <a:pt x="10096" y="243315"/>
                    <a:pt x="11821" y="234724"/>
                    <a:pt x="17506" y="229038"/>
                  </a:cubicBezTo>
                  <a:lnTo>
                    <a:pt x="105658" y="140886"/>
                  </a:lnTo>
                  <a:lnTo>
                    <a:pt x="12870" y="48099"/>
                  </a:lnTo>
                  <a:lnTo>
                    <a:pt x="0" y="60965"/>
                  </a:lnTo>
                  <a:lnTo>
                    <a:pt x="0" y="5341"/>
                  </a:lnTo>
                  <a:lnTo>
                    <a:pt x="1286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4" name="Shape 606">
              <a:extLst>
                <a:ext uri="{FF2B5EF4-FFF2-40B4-BE49-F238E27FC236}">
                  <a16:creationId xmlns:a16="http://schemas.microsoft.com/office/drawing/2014/main" id="{E0ACF6EB-14E1-43D9-8FAE-53E52C24EC4E}"/>
                </a:ext>
              </a:extLst>
            </p:cNvPr>
            <p:cNvSpPr/>
            <p:nvPr/>
          </p:nvSpPr>
          <p:spPr>
            <a:xfrm>
              <a:off x="713038" y="329266"/>
              <a:ext cx="221790" cy="542720"/>
            </a:xfrm>
            <a:custGeom>
              <a:avLst/>
              <a:gdLst/>
              <a:ahLst/>
              <a:cxnLst/>
              <a:rect l="0" t="0" r="0" b="0"/>
              <a:pathLst>
                <a:path w="221790" h="542720">
                  <a:moveTo>
                    <a:pt x="208362" y="0"/>
                  </a:moveTo>
                  <a:lnTo>
                    <a:pt x="221790" y="5573"/>
                  </a:lnTo>
                  <a:lnTo>
                    <a:pt x="221790" y="61532"/>
                  </a:lnTo>
                  <a:lnTo>
                    <a:pt x="208361" y="48102"/>
                  </a:lnTo>
                  <a:lnTo>
                    <a:pt x="116725" y="139771"/>
                  </a:lnTo>
                  <a:lnTo>
                    <a:pt x="204558" y="227603"/>
                  </a:lnTo>
                  <a:cubicBezTo>
                    <a:pt x="209093" y="231276"/>
                    <a:pt x="211969" y="236865"/>
                    <a:pt x="211969" y="243126"/>
                  </a:cubicBezTo>
                  <a:cubicBezTo>
                    <a:pt x="211969" y="254146"/>
                    <a:pt x="203057" y="263056"/>
                    <a:pt x="192037" y="263056"/>
                  </a:cubicBezTo>
                  <a:lnTo>
                    <a:pt x="158949" y="263056"/>
                  </a:lnTo>
                  <a:lnTo>
                    <a:pt x="158949" y="403684"/>
                  </a:lnTo>
                  <a:lnTo>
                    <a:pt x="221790" y="403684"/>
                  </a:lnTo>
                  <a:lnTo>
                    <a:pt x="221790" y="443547"/>
                  </a:lnTo>
                  <a:lnTo>
                    <a:pt x="158953" y="443547"/>
                  </a:lnTo>
                  <a:lnTo>
                    <a:pt x="158953" y="522790"/>
                  </a:lnTo>
                  <a:cubicBezTo>
                    <a:pt x="158953" y="533810"/>
                    <a:pt x="150041" y="542720"/>
                    <a:pt x="139021" y="542720"/>
                  </a:cubicBezTo>
                  <a:lnTo>
                    <a:pt x="0" y="542720"/>
                  </a:lnTo>
                  <a:lnTo>
                    <a:pt x="0" y="502826"/>
                  </a:lnTo>
                  <a:lnTo>
                    <a:pt x="119087" y="502826"/>
                  </a:lnTo>
                  <a:lnTo>
                    <a:pt x="119120" y="264618"/>
                  </a:lnTo>
                  <a:lnTo>
                    <a:pt x="0" y="264618"/>
                  </a:lnTo>
                  <a:lnTo>
                    <a:pt x="0" y="223195"/>
                  </a:lnTo>
                  <a:lnTo>
                    <a:pt x="143814" y="223195"/>
                  </a:lnTo>
                  <a:lnTo>
                    <a:pt x="0" y="79414"/>
                  </a:lnTo>
                  <a:lnTo>
                    <a:pt x="0" y="31518"/>
                  </a:lnTo>
                  <a:lnTo>
                    <a:pt x="17" y="31511"/>
                  </a:lnTo>
                  <a:cubicBezTo>
                    <a:pt x="5191" y="31511"/>
                    <a:pt x="10365" y="33380"/>
                    <a:pt x="14101" y="37117"/>
                  </a:cubicBezTo>
                  <a:lnTo>
                    <a:pt x="88554" y="111568"/>
                  </a:lnTo>
                  <a:lnTo>
                    <a:pt x="194278" y="5846"/>
                  </a:lnTo>
                  <a:cubicBezTo>
                    <a:pt x="198174" y="1949"/>
                    <a:pt x="203268" y="0"/>
                    <a:pt x="208362"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5" name="Shape 607">
              <a:extLst>
                <a:ext uri="{FF2B5EF4-FFF2-40B4-BE49-F238E27FC236}">
                  <a16:creationId xmlns:a16="http://schemas.microsoft.com/office/drawing/2014/main" id="{48CA1AF5-5A0C-4CC7-BA96-EABAD8F314B4}"/>
                </a:ext>
              </a:extLst>
            </p:cNvPr>
            <p:cNvSpPr/>
            <p:nvPr/>
          </p:nvSpPr>
          <p:spPr>
            <a:xfrm>
              <a:off x="934829" y="334839"/>
              <a:ext cx="174571" cy="437974"/>
            </a:xfrm>
            <a:custGeom>
              <a:avLst/>
              <a:gdLst/>
              <a:ahLst/>
              <a:cxnLst/>
              <a:rect l="0" t="0" r="0" b="0"/>
              <a:pathLst>
                <a:path w="174571" h="437974">
                  <a:moveTo>
                    <a:pt x="0" y="0"/>
                  </a:moveTo>
                  <a:lnTo>
                    <a:pt x="657" y="273"/>
                  </a:lnTo>
                  <a:lnTo>
                    <a:pt x="167190" y="166772"/>
                  </a:lnTo>
                  <a:lnTo>
                    <a:pt x="167193" y="166777"/>
                  </a:lnTo>
                  <a:cubicBezTo>
                    <a:pt x="172878" y="172462"/>
                    <a:pt x="174571" y="181022"/>
                    <a:pt x="171505" y="188496"/>
                  </a:cubicBezTo>
                  <a:cubicBezTo>
                    <a:pt x="168439" y="195938"/>
                    <a:pt x="161157" y="200793"/>
                    <a:pt x="153108" y="200793"/>
                  </a:cubicBezTo>
                  <a:lnTo>
                    <a:pt x="127140" y="200793"/>
                  </a:lnTo>
                  <a:lnTo>
                    <a:pt x="127140" y="418044"/>
                  </a:lnTo>
                  <a:cubicBezTo>
                    <a:pt x="127140" y="429064"/>
                    <a:pt x="118230" y="437974"/>
                    <a:pt x="107210" y="437974"/>
                  </a:cubicBezTo>
                  <a:lnTo>
                    <a:pt x="0" y="437974"/>
                  </a:lnTo>
                  <a:lnTo>
                    <a:pt x="0" y="398112"/>
                  </a:lnTo>
                  <a:lnTo>
                    <a:pt x="87272" y="398112"/>
                  </a:lnTo>
                  <a:lnTo>
                    <a:pt x="87272" y="180860"/>
                  </a:lnTo>
                  <a:lnTo>
                    <a:pt x="87274" y="180859"/>
                  </a:lnTo>
                  <a:cubicBezTo>
                    <a:pt x="87274" y="170575"/>
                    <a:pt x="95068" y="162111"/>
                    <a:pt x="105065" y="161026"/>
                  </a:cubicBezTo>
                  <a:lnTo>
                    <a:pt x="0" y="5595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26" name="Location">
            <a:extLst>
              <a:ext uri="{FF2B5EF4-FFF2-40B4-BE49-F238E27FC236}">
                <a16:creationId xmlns:a16="http://schemas.microsoft.com/office/drawing/2014/main" id="{78DD7088-3ACC-401B-91F5-886886E5D1AC}"/>
              </a:ext>
            </a:extLst>
          </p:cNvPr>
          <p:cNvSpPr txBox="1"/>
          <p:nvPr/>
        </p:nvSpPr>
        <p:spPr>
          <a:xfrm>
            <a:off x="9177054" y="1661452"/>
            <a:ext cx="733506"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Settlements</a:t>
            </a:r>
            <a:endParaRPr dirty="0"/>
          </a:p>
        </p:txBody>
      </p:sp>
      <p:sp>
        <p:nvSpPr>
          <p:cNvPr id="36" name="Diversity">
            <a:extLst>
              <a:ext uri="{FF2B5EF4-FFF2-40B4-BE49-F238E27FC236}">
                <a16:creationId xmlns:a16="http://schemas.microsoft.com/office/drawing/2014/main" id="{B9AE4713-365B-4065-91B9-CAD32A16CA0E}"/>
              </a:ext>
            </a:extLst>
          </p:cNvPr>
          <p:cNvSpPr txBox="1"/>
          <p:nvPr/>
        </p:nvSpPr>
        <p:spPr>
          <a:xfrm>
            <a:off x="5417187" y="1714609"/>
            <a:ext cx="1259291"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Culture and Pastimes</a:t>
            </a:r>
            <a:endParaRPr dirty="0"/>
          </a:p>
        </p:txBody>
      </p:sp>
      <p:grpSp>
        <p:nvGrpSpPr>
          <p:cNvPr id="37" name="Group 36">
            <a:extLst>
              <a:ext uri="{FF2B5EF4-FFF2-40B4-BE49-F238E27FC236}">
                <a16:creationId xmlns:a16="http://schemas.microsoft.com/office/drawing/2014/main" id="{2FC62B85-E61B-47EC-AA36-78703AF213F2}"/>
              </a:ext>
            </a:extLst>
          </p:cNvPr>
          <p:cNvGrpSpPr/>
          <p:nvPr/>
        </p:nvGrpSpPr>
        <p:grpSpPr>
          <a:xfrm>
            <a:off x="2027589" y="1077471"/>
            <a:ext cx="731788" cy="689883"/>
            <a:chOff x="0" y="0"/>
            <a:chExt cx="1393992" cy="1331996"/>
          </a:xfrm>
        </p:grpSpPr>
        <p:sp>
          <p:nvSpPr>
            <p:cNvPr id="38" name="Shape 919">
              <a:extLst>
                <a:ext uri="{FF2B5EF4-FFF2-40B4-BE49-F238E27FC236}">
                  <a16:creationId xmlns:a16="http://schemas.microsoft.com/office/drawing/2014/main" id="{29A1F330-49E7-4AC2-BFEE-BB4EFEFE97FA}"/>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1"/>
                    <a:pt x="1393992" y="836030"/>
                    <a:pt x="1146009" y="1084013"/>
                  </a:cubicBezTo>
                  <a:cubicBezTo>
                    <a:pt x="898026" y="1331996"/>
                    <a:pt x="495966" y="1331996"/>
                    <a:pt x="247983" y="1084013"/>
                  </a:cubicBezTo>
                  <a:cubicBezTo>
                    <a:pt x="0" y="836030"/>
                    <a:pt x="0" y="433971"/>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39" name="Shape 921">
              <a:extLst>
                <a:ext uri="{FF2B5EF4-FFF2-40B4-BE49-F238E27FC236}">
                  <a16:creationId xmlns:a16="http://schemas.microsoft.com/office/drawing/2014/main" id="{31931BDF-C5EA-4B1E-B48D-63670FF48455}"/>
                </a:ext>
              </a:extLst>
            </p:cNvPr>
            <p:cNvSpPr/>
            <p:nvPr/>
          </p:nvSpPr>
          <p:spPr>
            <a:xfrm>
              <a:off x="389638" y="919255"/>
              <a:ext cx="67015" cy="67011"/>
            </a:xfrm>
            <a:custGeom>
              <a:avLst/>
              <a:gdLst/>
              <a:ahLst/>
              <a:cxnLst/>
              <a:rect l="0" t="0" r="0" b="0"/>
              <a:pathLst>
                <a:path w="67015" h="67011">
                  <a:moveTo>
                    <a:pt x="32355" y="0"/>
                  </a:moveTo>
                  <a:cubicBezTo>
                    <a:pt x="50852" y="0"/>
                    <a:pt x="67015" y="16163"/>
                    <a:pt x="67015" y="34660"/>
                  </a:cubicBezTo>
                  <a:cubicBezTo>
                    <a:pt x="67015" y="48532"/>
                    <a:pt x="57923" y="59795"/>
                    <a:pt x="45574" y="64560"/>
                  </a:cubicBezTo>
                  <a:lnTo>
                    <a:pt x="32370" y="67011"/>
                  </a:lnTo>
                  <a:lnTo>
                    <a:pt x="32341" y="67011"/>
                  </a:lnTo>
                  <a:lnTo>
                    <a:pt x="19497" y="64560"/>
                  </a:lnTo>
                  <a:cubicBezTo>
                    <a:pt x="7796" y="59795"/>
                    <a:pt x="0" y="48532"/>
                    <a:pt x="0" y="34660"/>
                  </a:cubicBezTo>
                  <a:cubicBezTo>
                    <a:pt x="0" y="16163"/>
                    <a:pt x="13859" y="0"/>
                    <a:pt x="3235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0" name="Shape 922">
              <a:extLst>
                <a:ext uri="{FF2B5EF4-FFF2-40B4-BE49-F238E27FC236}">
                  <a16:creationId xmlns:a16="http://schemas.microsoft.com/office/drawing/2014/main" id="{70E16183-0088-48F7-8EFA-0446253EB934}"/>
                </a:ext>
              </a:extLst>
            </p:cNvPr>
            <p:cNvSpPr/>
            <p:nvPr/>
          </p:nvSpPr>
          <p:spPr>
            <a:xfrm>
              <a:off x="403524" y="794445"/>
              <a:ext cx="258177" cy="106313"/>
            </a:xfrm>
            <a:custGeom>
              <a:avLst/>
              <a:gdLst/>
              <a:ahLst/>
              <a:cxnLst/>
              <a:rect l="0" t="0" r="0" b="0"/>
              <a:pathLst>
                <a:path w="258177" h="106313">
                  <a:moveTo>
                    <a:pt x="18496" y="0"/>
                  </a:moveTo>
                  <a:lnTo>
                    <a:pt x="258177" y="0"/>
                  </a:lnTo>
                  <a:lnTo>
                    <a:pt x="258177" y="36993"/>
                  </a:lnTo>
                  <a:lnTo>
                    <a:pt x="39298" y="36993"/>
                  </a:lnTo>
                  <a:lnTo>
                    <a:pt x="39298" y="106313"/>
                  </a:lnTo>
                  <a:lnTo>
                    <a:pt x="32355" y="104008"/>
                  </a:lnTo>
                  <a:cubicBezTo>
                    <a:pt x="23108" y="99397"/>
                    <a:pt x="13860" y="99397"/>
                    <a:pt x="6943" y="104008"/>
                  </a:cubicBezTo>
                  <a:lnTo>
                    <a:pt x="0" y="106313"/>
                  </a:lnTo>
                  <a:lnTo>
                    <a:pt x="0" y="18497"/>
                  </a:lnTo>
                  <a:cubicBezTo>
                    <a:pt x="0" y="9248"/>
                    <a:pt x="9248" y="0"/>
                    <a:pt x="184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1" name="Shape 923">
              <a:extLst>
                <a:ext uri="{FF2B5EF4-FFF2-40B4-BE49-F238E27FC236}">
                  <a16:creationId xmlns:a16="http://schemas.microsoft.com/office/drawing/2014/main" id="{F936E460-D801-470B-AADB-C38E104156CC}"/>
                </a:ext>
              </a:extLst>
            </p:cNvPr>
            <p:cNvSpPr/>
            <p:nvPr/>
          </p:nvSpPr>
          <p:spPr>
            <a:xfrm>
              <a:off x="507502" y="287337"/>
              <a:ext cx="154198" cy="369572"/>
            </a:xfrm>
            <a:custGeom>
              <a:avLst/>
              <a:gdLst/>
              <a:ahLst/>
              <a:cxnLst/>
              <a:rect l="0" t="0" r="0" b="0"/>
              <a:pathLst>
                <a:path w="154198" h="369572">
                  <a:moveTo>
                    <a:pt x="154198" y="0"/>
                  </a:moveTo>
                  <a:lnTo>
                    <a:pt x="154198" y="187988"/>
                  </a:lnTo>
                  <a:lnTo>
                    <a:pt x="110951" y="213605"/>
                  </a:lnTo>
                  <a:cubicBezTo>
                    <a:pt x="92455" y="225186"/>
                    <a:pt x="108646" y="250598"/>
                    <a:pt x="124809" y="241349"/>
                  </a:cubicBezTo>
                  <a:lnTo>
                    <a:pt x="154198" y="223719"/>
                  </a:lnTo>
                  <a:lnTo>
                    <a:pt x="154198" y="369572"/>
                  </a:lnTo>
                  <a:lnTo>
                    <a:pt x="151497" y="369303"/>
                  </a:lnTo>
                  <a:cubicBezTo>
                    <a:pt x="65470" y="351955"/>
                    <a:pt x="0" y="276876"/>
                    <a:pt x="0" y="185892"/>
                  </a:cubicBezTo>
                  <a:cubicBezTo>
                    <a:pt x="0" y="94908"/>
                    <a:pt x="65470" y="18065"/>
                    <a:pt x="151497" y="276"/>
                  </a:cubicBezTo>
                  <a:lnTo>
                    <a:pt x="15419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2" name="Shape 924">
              <a:extLst>
                <a:ext uri="{FF2B5EF4-FFF2-40B4-BE49-F238E27FC236}">
                  <a16:creationId xmlns:a16="http://schemas.microsoft.com/office/drawing/2014/main" id="{31080447-20C4-4622-BDA8-B10DE725114F}"/>
                </a:ext>
              </a:extLst>
            </p:cNvPr>
            <p:cNvSpPr/>
            <p:nvPr/>
          </p:nvSpPr>
          <p:spPr>
            <a:xfrm>
              <a:off x="937339" y="919252"/>
              <a:ext cx="67015" cy="67014"/>
            </a:xfrm>
            <a:custGeom>
              <a:avLst/>
              <a:gdLst/>
              <a:ahLst/>
              <a:cxnLst/>
              <a:rect l="0" t="0" r="0" b="0"/>
              <a:pathLst>
                <a:path w="67015" h="67014">
                  <a:moveTo>
                    <a:pt x="34661" y="0"/>
                  </a:moveTo>
                  <a:cubicBezTo>
                    <a:pt x="53156" y="0"/>
                    <a:pt x="67015" y="16165"/>
                    <a:pt x="67015" y="34661"/>
                  </a:cubicBezTo>
                  <a:cubicBezTo>
                    <a:pt x="67015" y="48533"/>
                    <a:pt x="59219" y="59796"/>
                    <a:pt x="47519" y="64561"/>
                  </a:cubicBezTo>
                  <a:lnTo>
                    <a:pt x="34667" y="67014"/>
                  </a:lnTo>
                  <a:lnTo>
                    <a:pt x="34655" y="67014"/>
                  </a:lnTo>
                  <a:lnTo>
                    <a:pt x="21442" y="64561"/>
                  </a:lnTo>
                  <a:cubicBezTo>
                    <a:pt x="9092" y="59796"/>
                    <a:pt x="0" y="48533"/>
                    <a:pt x="0" y="34661"/>
                  </a:cubicBezTo>
                  <a:cubicBezTo>
                    <a:pt x="0" y="16165"/>
                    <a:pt x="16165" y="0"/>
                    <a:pt x="3466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3" name="Shape 925">
              <a:extLst>
                <a:ext uri="{FF2B5EF4-FFF2-40B4-BE49-F238E27FC236}">
                  <a16:creationId xmlns:a16="http://schemas.microsoft.com/office/drawing/2014/main" id="{9949D334-F216-4EBA-86A6-5C17A7190A64}"/>
                </a:ext>
              </a:extLst>
            </p:cNvPr>
            <p:cNvSpPr/>
            <p:nvPr/>
          </p:nvSpPr>
          <p:spPr>
            <a:xfrm>
              <a:off x="664643" y="919252"/>
              <a:ext cx="67015" cy="67014"/>
            </a:xfrm>
            <a:custGeom>
              <a:avLst/>
              <a:gdLst/>
              <a:ahLst/>
              <a:cxnLst/>
              <a:rect l="0" t="0" r="0" b="0"/>
              <a:pathLst>
                <a:path w="67015" h="67014">
                  <a:moveTo>
                    <a:pt x="32356" y="0"/>
                  </a:moveTo>
                  <a:cubicBezTo>
                    <a:pt x="50852" y="0"/>
                    <a:pt x="67015" y="16165"/>
                    <a:pt x="67015" y="34661"/>
                  </a:cubicBezTo>
                  <a:cubicBezTo>
                    <a:pt x="67015" y="48533"/>
                    <a:pt x="57924" y="59796"/>
                    <a:pt x="45574" y="64561"/>
                  </a:cubicBezTo>
                  <a:lnTo>
                    <a:pt x="32362" y="67014"/>
                  </a:lnTo>
                  <a:lnTo>
                    <a:pt x="32350" y="67014"/>
                  </a:lnTo>
                  <a:lnTo>
                    <a:pt x="19497" y="64561"/>
                  </a:lnTo>
                  <a:cubicBezTo>
                    <a:pt x="7796" y="59796"/>
                    <a:pt x="0" y="48533"/>
                    <a:pt x="0" y="34661"/>
                  </a:cubicBezTo>
                  <a:cubicBezTo>
                    <a:pt x="0" y="16165"/>
                    <a:pt x="13860" y="0"/>
                    <a:pt x="3235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4" name="Shape 926">
              <a:extLst>
                <a:ext uri="{FF2B5EF4-FFF2-40B4-BE49-F238E27FC236}">
                  <a16:creationId xmlns:a16="http://schemas.microsoft.com/office/drawing/2014/main" id="{1EC224B3-54DC-44C5-977D-E0E4A141D1B6}"/>
                </a:ext>
              </a:extLst>
            </p:cNvPr>
            <p:cNvSpPr/>
            <p:nvPr/>
          </p:nvSpPr>
          <p:spPr>
            <a:xfrm>
              <a:off x="661701" y="696816"/>
              <a:ext cx="328797" cy="203943"/>
            </a:xfrm>
            <a:custGeom>
              <a:avLst/>
              <a:gdLst/>
              <a:ahLst/>
              <a:cxnLst/>
              <a:rect l="0" t="0" r="0" b="0"/>
              <a:pathLst>
                <a:path w="328797" h="203943">
                  <a:moveTo>
                    <a:pt x="35310" y="0"/>
                  </a:moveTo>
                  <a:cubicBezTo>
                    <a:pt x="44551" y="0"/>
                    <a:pt x="53792" y="6353"/>
                    <a:pt x="53792" y="19059"/>
                  </a:cubicBezTo>
                  <a:lnTo>
                    <a:pt x="53795" y="97630"/>
                  </a:lnTo>
                  <a:lnTo>
                    <a:pt x="317244" y="97630"/>
                  </a:lnTo>
                  <a:cubicBezTo>
                    <a:pt x="324187" y="102240"/>
                    <a:pt x="328797" y="109183"/>
                    <a:pt x="328797" y="116126"/>
                  </a:cubicBezTo>
                  <a:lnTo>
                    <a:pt x="328797" y="203943"/>
                  </a:lnTo>
                  <a:lnTo>
                    <a:pt x="321854" y="201638"/>
                  </a:lnTo>
                  <a:cubicBezTo>
                    <a:pt x="314911" y="197026"/>
                    <a:pt x="305689" y="197026"/>
                    <a:pt x="296441" y="201638"/>
                  </a:cubicBezTo>
                  <a:lnTo>
                    <a:pt x="289498" y="203943"/>
                  </a:lnTo>
                  <a:lnTo>
                    <a:pt x="289498" y="134622"/>
                  </a:lnTo>
                  <a:lnTo>
                    <a:pt x="53792" y="134622"/>
                  </a:lnTo>
                  <a:lnTo>
                    <a:pt x="53792" y="203943"/>
                  </a:lnTo>
                  <a:lnTo>
                    <a:pt x="49182" y="201638"/>
                  </a:lnTo>
                  <a:cubicBezTo>
                    <a:pt x="39934" y="199331"/>
                    <a:pt x="30686" y="197026"/>
                    <a:pt x="23771" y="201638"/>
                  </a:cubicBezTo>
                  <a:lnTo>
                    <a:pt x="16828" y="203943"/>
                  </a:lnTo>
                  <a:lnTo>
                    <a:pt x="16828" y="134622"/>
                  </a:lnTo>
                  <a:lnTo>
                    <a:pt x="0" y="134622"/>
                  </a:lnTo>
                  <a:lnTo>
                    <a:pt x="0" y="97630"/>
                  </a:lnTo>
                  <a:lnTo>
                    <a:pt x="16828" y="97630"/>
                  </a:lnTo>
                  <a:lnTo>
                    <a:pt x="16828" y="19059"/>
                  </a:lnTo>
                  <a:cubicBezTo>
                    <a:pt x="16828" y="6353"/>
                    <a:pt x="26069" y="0"/>
                    <a:pt x="3531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45" name="Shape 927">
              <a:extLst>
                <a:ext uri="{FF2B5EF4-FFF2-40B4-BE49-F238E27FC236}">
                  <a16:creationId xmlns:a16="http://schemas.microsoft.com/office/drawing/2014/main" id="{90089D82-EDA8-4AE2-A938-A0C1D9D1A1A8}"/>
                </a:ext>
              </a:extLst>
            </p:cNvPr>
            <p:cNvSpPr/>
            <p:nvPr/>
          </p:nvSpPr>
          <p:spPr>
            <a:xfrm>
              <a:off x="661701" y="283736"/>
              <a:ext cx="224789" cy="376683"/>
            </a:xfrm>
            <a:custGeom>
              <a:avLst/>
              <a:gdLst/>
              <a:ahLst/>
              <a:cxnLst/>
              <a:rect l="0" t="0" r="0" b="0"/>
              <a:pathLst>
                <a:path w="224789" h="376683">
                  <a:moveTo>
                    <a:pt x="35291" y="0"/>
                  </a:moveTo>
                  <a:lnTo>
                    <a:pt x="35298" y="0"/>
                  </a:lnTo>
                  <a:lnTo>
                    <a:pt x="73291" y="3877"/>
                  </a:lnTo>
                  <a:cubicBezTo>
                    <a:pt x="159319" y="21666"/>
                    <a:pt x="224789" y="98509"/>
                    <a:pt x="224789" y="189493"/>
                  </a:cubicBezTo>
                  <a:cubicBezTo>
                    <a:pt x="224789" y="293475"/>
                    <a:pt x="139277" y="376683"/>
                    <a:pt x="35295" y="376683"/>
                  </a:cubicBezTo>
                  <a:lnTo>
                    <a:pt x="0" y="373173"/>
                  </a:lnTo>
                  <a:lnTo>
                    <a:pt x="0" y="227320"/>
                  </a:lnTo>
                  <a:lnTo>
                    <a:pt x="51486" y="196433"/>
                  </a:lnTo>
                  <a:lnTo>
                    <a:pt x="51486" y="39297"/>
                  </a:lnTo>
                  <a:cubicBezTo>
                    <a:pt x="51486" y="28897"/>
                    <a:pt x="43397" y="23697"/>
                    <a:pt x="35309" y="23697"/>
                  </a:cubicBezTo>
                  <a:cubicBezTo>
                    <a:pt x="27220" y="23697"/>
                    <a:pt x="19131" y="28897"/>
                    <a:pt x="19131" y="39297"/>
                  </a:cubicBezTo>
                  <a:lnTo>
                    <a:pt x="19157" y="39272"/>
                  </a:lnTo>
                  <a:lnTo>
                    <a:pt x="19157" y="180242"/>
                  </a:lnTo>
                  <a:lnTo>
                    <a:pt x="0" y="191589"/>
                  </a:lnTo>
                  <a:lnTo>
                    <a:pt x="0" y="3601"/>
                  </a:lnTo>
                  <a:lnTo>
                    <a:pt x="3529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46" name="Physical…">
            <a:extLst>
              <a:ext uri="{FF2B5EF4-FFF2-40B4-BE49-F238E27FC236}">
                <a16:creationId xmlns:a16="http://schemas.microsoft.com/office/drawing/2014/main" id="{C1D4EFF9-8CF2-4C3B-B53C-4B5D148B589E}"/>
              </a:ext>
            </a:extLst>
          </p:cNvPr>
          <p:cNvSpPr txBox="1"/>
          <p:nvPr/>
        </p:nvSpPr>
        <p:spPr>
          <a:xfrm>
            <a:off x="1934472" y="1761166"/>
            <a:ext cx="86622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defRPr sz="900">
                <a:solidFill>
                  <a:srgbClr val="6197CC"/>
                </a:solidFill>
              </a:defRPr>
            </a:pPr>
            <a:r>
              <a:rPr lang="en-GB" dirty="0"/>
              <a:t>Main events</a:t>
            </a:r>
            <a:endParaRPr dirty="0"/>
          </a:p>
        </p:txBody>
      </p:sp>
      <p:sp>
        <p:nvSpPr>
          <p:cNvPr id="66" name="Techniques">
            <a:extLst>
              <a:ext uri="{FF2B5EF4-FFF2-40B4-BE49-F238E27FC236}">
                <a16:creationId xmlns:a16="http://schemas.microsoft.com/office/drawing/2014/main" id="{9DE359A6-41D3-45A4-90B4-0763A1140628}"/>
              </a:ext>
            </a:extLst>
          </p:cNvPr>
          <p:cNvSpPr txBox="1"/>
          <p:nvPr/>
        </p:nvSpPr>
        <p:spPr>
          <a:xfrm>
            <a:off x="3606652" y="1745365"/>
            <a:ext cx="132299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defRPr sz="900">
                <a:solidFill>
                  <a:srgbClr val="6197CC"/>
                </a:solidFill>
              </a:defRPr>
            </a:lvl1pPr>
          </a:lstStyle>
          <a:p>
            <a:r>
              <a:rPr lang="en-GB" dirty="0"/>
              <a:t>Artefacts</a:t>
            </a:r>
            <a:endParaRPr dirty="0"/>
          </a:p>
        </p:txBody>
      </p:sp>
      <p:grpSp>
        <p:nvGrpSpPr>
          <p:cNvPr id="83" name="Group 82">
            <a:extLst>
              <a:ext uri="{FF2B5EF4-FFF2-40B4-BE49-F238E27FC236}">
                <a16:creationId xmlns:a16="http://schemas.microsoft.com/office/drawing/2014/main" id="{3ED23D46-E6CD-4AE9-989F-D57CECC43EFD}"/>
              </a:ext>
            </a:extLst>
          </p:cNvPr>
          <p:cNvGrpSpPr/>
          <p:nvPr/>
        </p:nvGrpSpPr>
        <p:grpSpPr>
          <a:xfrm>
            <a:off x="3902256" y="1081372"/>
            <a:ext cx="731789" cy="627666"/>
            <a:chOff x="0" y="0"/>
            <a:chExt cx="1393992" cy="1331996"/>
          </a:xfrm>
        </p:grpSpPr>
        <p:sp>
          <p:nvSpPr>
            <p:cNvPr id="84" name="Shape 1283">
              <a:extLst>
                <a:ext uri="{FF2B5EF4-FFF2-40B4-BE49-F238E27FC236}">
                  <a16:creationId xmlns:a16="http://schemas.microsoft.com/office/drawing/2014/main" id="{505D6D69-82AF-48FE-B6CA-FC95871EE290}"/>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85" name="Shape 1285">
              <a:extLst>
                <a:ext uri="{FF2B5EF4-FFF2-40B4-BE49-F238E27FC236}">
                  <a16:creationId xmlns:a16="http://schemas.microsoft.com/office/drawing/2014/main" id="{6EE2D657-929C-4C24-A9BF-B9DCD6430D3D}"/>
                </a:ext>
              </a:extLst>
            </p:cNvPr>
            <p:cNvSpPr/>
            <p:nvPr/>
          </p:nvSpPr>
          <p:spPr>
            <a:xfrm>
              <a:off x="784746" y="446810"/>
              <a:ext cx="21938" cy="25577"/>
            </a:xfrm>
            <a:custGeom>
              <a:avLst/>
              <a:gdLst/>
              <a:ahLst/>
              <a:cxnLst/>
              <a:rect l="0" t="0" r="0" b="0"/>
              <a:pathLst>
                <a:path w="21938" h="25577">
                  <a:moveTo>
                    <a:pt x="10969" y="0"/>
                  </a:moveTo>
                  <a:cubicBezTo>
                    <a:pt x="16453" y="0"/>
                    <a:pt x="21938" y="3654"/>
                    <a:pt x="21938" y="10962"/>
                  </a:cubicBezTo>
                  <a:cubicBezTo>
                    <a:pt x="21938" y="25577"/>
                    <a:pt x="0" y="25577"/>
                    <a:pt x="0" y="10962"/>
                  </a:cubicBezTo>
                  <a:cubicBezTo>
                    <a:pt x="0" y="3654"/>
                    <a:pt x="5485" y="0"/>
                    <a:pt x="1096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6" name="Shape 1286">
              <a:extLst>
                <a:ext uri="{FF2B5EF4-FFF2-40B4-BE49-F238E27FC236}">
                  <a16:creationId xmlns:a16="http://schemas.microsoft.com/office/drawing/2014/main" id="{C56C8DC7-CC67-437D-9857-E7F0CD13A36D}"/>
                </a:ext>
              </a:extLst>
            </p:cNvPr>
            <p:cNvSpPr/>
            <p:nvPr/>
          </p:nvSpPr>
          <p:spPr>
            <a:xfrm>
              <a:off x="686024" y="446810"/>
              <a:ext cx="21938" cy="25577"/>
            </a:xfrm>
            <a:custGeom>
              <a:avLst/>
              <a:gdLst/>
              <a:ahLst/>
              <a:cxnLst/>
              <a:rect l="0" t="0" r="0" b="0"/>
              <a:pathLst>
                <a:path w="21938" h="25577">
                  <a:moveTo>
                    <a:pt x="10969" y="0"/>
                  </a:moveTo>
                  <a:cubicBezTo>
                    <a:pt x="16453" y="0"/>
                    <a:pt x="21938" y="3654"/>
                    <a:pt x="21938" y="10962"/>
                  </a:cubicBezTo>
                  <a:cubicBezTo>
                    <a:pt x="21938" y="25577"/>
                    <a:pt x="0" y="25577"/>
                    <a:pt x="0" y="10962"/>
                  </a:cubicBezTo>
                  <a:cubicBezTo>
                    <a:pt x="0" y="3654"/>
                    <a:pt x="5485" y="0"/>
                    <a:pt x="10969"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7" name="Shape 1287">
              <a:extLst>
                <a:ext uri="{FF2B5EF4-FFF2-40B4-BE49-F238E27FC236}">
                  <a16:creationId xmlns:a16="http://schemas.microsoft.com/office/drawing/2014/main" id="{F299B4E7-9641-4231-BFE3-4A7B9C90A900}"/>
                </a:ext>
              </a:extLst>
            </p:cNvPr>
            <p:cNvSpPr/>
            <p:nvPr/>
          </p:nvSpPr>
          <p:spPr>
            <a:xfrm>
              <a:off x="543432" y="402925"/>
              <a:ext cx="54844" cy="109687"/>
            </a:xfrm>
            <a:custGeom>
              <a:avLst/>
              <a:gdLst/>
              <a:ahLst/>
              <a:cxnLst/>
              <a:rect l="0" t="0" r="0" b="0"/>
              <a:pathLst>
                <a:path w="54844" h="109687">
                  <a:moveTo>
                    <a:pt x="0" y="0"/>
                  </a:moveTo>
                  <a:lnTo>
                    <a:pt x="54844" y="0"/>
                  </a:lnTo>
                  <a:lnTo>
                    <a:pt x="54844" y="21937"/>
                  </a:lnTo>
                  <a:lnTo>
                    <a:pt x="42045" y="24526"/>
                  </a:lnTo>
                  <a:cubicBezTo>
                    <a:pt x="30237" y="29526"/>
                    <a:pt x="21938" y="41228"/>
                    <a:pt x="21938" y="54844"/>
                  </a:cubicBezTo>
                  <a:cubicBezTo>
                    <a:pt x="21938" y="68459"/>
                    <a:pt x="30237" y="80161"/>
                    <a:pt x="42045" y="85162"/>
                  </a:cubicBezTo>
                  <a:lnTo>
                    <a:pt x="54844" y="87750"/>
                  </a:lnTo>
                  <a:lnTo>
                    <a:pt x="54844" y="109687"/>
                  </a:lnTo>
                  <a:lnTo>
                    <a:pt x="0" y="109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8" name="Shape 1288">
              <a:extLst>
                <a:ext uri="{FF2B5EF4-FFF2-40B4-BE49-F238E27FC236}">
                  <a16:creationId xmlns:a16="http://schemas.microsoft.com/office/drawing/2014/main" id="{6C670725-7549-4533-80F0-B4A0B9D6C68C}"/>
                </a:ext>
              </a:extLst>
            </p:cNvPr>
            <p:cNvSpPr/>
            <p:nvPr/>
          </p:nvSpPr>
          <p:spPr>
            <a:xfrm>
              <a:off x="598276" y="402925"/>
              <a:ext cx="98716" cy="109687"/>
            </a:xfrm>
            <a:custGeom>
              <a:avLst/>
              <a:gdLst/>
              <a:ahLst/>
              <a:cxnLst/>
              <a:rect l="0" t="0" r="0" b="0"/>
              <a:pathLst>
                <a:path w="98716" h="109687">
                  <a:moveTo>
                    <a:pt x="0" y="0"/>
                  </a:moveTo>
                  <a:lnTo>
                    <a:pt x="98716" y="0"/>
                  </a:lnTo>
                  <a:lnTo>
                    <a:pt x="98716" y="21937"/>
                  </a:lnTo>
                  <a:lnTo>
                    <a:pt x="85916" y="24526"/>
                  </a:lnTo>
                  <a:cubicBezTo>
                    <a:pt x="74108" y="29526"/>
                    <a:pt x="65810" y="41228"/>
                    <a:pt x="65810" y="54844"/>
                  </a:cubicBezTo>
                  <a:cubicBezTo>
                    <a:pt x="65810" y="68459"/>
                    <a:pt x="74108" y="80161"/>
                    <a:pt x="85916" y="85162"/>
                  </a:cubicBezTo>
                  <a:lnTo>
                    <a:pt x="98716" y="87750"/>
                  </a:lnTo>
                  <a:lnTo>
                    <a:pt x="98716" y="109687"/>
                  </a:lnTo>
                  <a:lnTo>
                    <a:pt x="0" y="109687"/>
                  </a:lnTo>
                  <a:lnTo>
                    <a:pt x="0" y="87750"/>
                  </a:lnTo>
                  <a:lnTo>
                    <a:pt x="1" y="87750"/>
                  </a:lnTo>
                  <a:cubicBezTo>
                    <a:pt x="18153" y="87750"/>
                    <a:pt x="32906" y="72997"/>
                    <a:pt x="32906" y="54844"/>
                  </a:cubicBezTo>
                  <a:cubicBezTo>
                    <a:pt x="32906" y="36690"/>
                    <a:pt x="18153"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9" name="Shape 1289">
              <a:extLst>
                <a:ext uri="{FF2B5EF4-FFF2-40B4-BE49-F238E27FC236}">
                  <a16:creationId xmlns:a16="http://schemas.microsoft.com/office/drawing/2014/main" id="{F6CEE181-3AC8-4F3D-9EFE-B75E19AB18AC}"/>
                </a:ext>
              </a:extLst>
            </p:cNvPr>
            <p:cNvSpPr/>
            <p:nvPr/>
          </p:nvSpPr>
          <p:spPr>
            <a:xfrm>
              <a:off x="696992" y="402925"/>
              <a:ext cx="98716" cy="109687"/>
            </a:xfrm>
            <a:custGeom>
              <a:avLst/>
              <a:gdLst/>
              <a:ahLst/>
              <a:cxnLst/>
              <a:rect l="0" t="0" r="0" b="0"/>
              <a:pathLst>
                <a:path w="98716" h="109687">
                  <a:moveTo>
                    <a:pt x="0" y="0"/>
                  </a:moveTo>
                  <a:lnTo>
                    <a:pt x="98716" y="0"/>
                  </a:lnTo>
                  <a:lnTo>
                    <a:pt x="98716" y="21937"/>
                  </a:lnTo>
                  <a:lnTo>
                    <a:pt x="85916" y="24526"/>
                  </a:lnTo>
                  <a:cubicBezTo>
                    <a:pt x="74108" y="29526"/>
                    <a:pt x="65809" y="41228"/>
                    <a:pt x="65809" y="54844"/>
                  </a:cubicBezTo>
                  <a:cubicBezTo>
                    <a:pt x="65809" y="68459"/>
                    <a:pt x="74108" y="80161"/>
                    <a:pt x="85916" y="85162"/>
                  </a:cubicBezTo>
                  <a:lnTo>
                    <a:pt x="98716" y="87750"/>
                  </a:lnTo>
                  <a:lnTo>
                    <a:pt x="98716" y="109687"/>
                  </a:lnTo>
                  <a:lnTo>
                    <a:pt x="0" y="109687"/>
                  </a:lnTo>
                  <a:lnTo>
                    <a:pt x="0" y="87750"/>
                  </a:lnTo>
                  <a:lnTo>
                    <a:pt x="1" y="87750"/>
                  </a:lnTo>
                  <a:cubicBezTo>
                    <a:pt x="18153" y="87750"/>
                    <a:pt x="32906" y="72997"/>
                    <a:pt x="32906" y="54844"/>
                  </a:cubicBezTo>
                  <a:cubicBezTo>
                    <a:pt x="32906" y="36690"/>
                    <a:pt x="18153"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0" name="Shape 1290">
              <a:extLst>
                <a:ext uri="{FF2B5EF4-FFF2-40B4-BE49-F238E27FC236}">
                  <a16:creationId xmlns:a16="http://schemas.microsoft.com/office/drawing/2014/main" id="{AB2373E7-2C79-40C5-8F10-CF66CD227E55}"/>
                </a:ext>
              </a:extLst>
            </p:cNvPr>
            <p:cNvSpPr/>
            <p:nvPr/>
          </p:nvSpPr>
          <p:spPr>
            <a:xfrm>
              <a:off x="795708" y="402925"/>
              <a:ext cx="54852" cy="109687"/>
            </a:xfrm>
            <a:custGeom>
              <a:avLst/>
              <a:gdLst/>
              <a:ahLst/>
              <a:cxnLst/>
              <a:rect l="0" t="0" r="0" b="0"/>
              <a:pathLst>
                <a:path w="54852" h="109687">
                  <a:moveTo>
                    <a:pt x="0" y="0"/>
                  </a:moveTo>
                  <a:lnTo>
                    <a:pt x="54852" y="0"/>
                  </a:lnTo>
                  <a:lnTo>
                    <a:pt x="54852" y="109687"/>
                  </a:lnTo>
                  <a:lnTo>
                    <a:pt x="0" y="109687"/>
                  </a:lnTo>
                  <a:lnTo>
                    <a:pt x="0" y="87750"/>
                  </a:lnTo>
                  <a:lnTo>
                    <a:pt x="1" y="87750"/>
                  </a:lnTo>
                  <a:cubicBezTo>
                    <a:pt x="18154" y="87750"/>
                    <a:pt x="32906" y="72997"/>
                    <a:pt x="32906" y="54844"/>
                  </a:cubicBezTo>
                  <a:cubicBezTo>
                    <a:pt x="32906" y="36690"/>
                    <a:pt x="18154" y="21937"/>
                    <a:pt x="1" y="21937"/>
                  </a:cubicBezTo>
                  <a:lnTo>
                    <a:pt x="0" y="2193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1" name="Shape 28711">
              <a:extLst>
                <a:ext uri="{FF2B5EF4-FFF2-40B4-BE49-F238E27FC236}">
                  <a16:creationId xmlns:a16="http://schemas.microsoft.com/office/drawing/2014/main" id="{BEB98FEC-83DA-44FE-9F97-F0CE4A685562}"/>
                </a:ext>
              </a:extLst>
            </p:cNvPr>
            <p:cNvSpPr/>
            <p:nvPr/>
          </p:nvSpPr>
          <p:spPr>
            <a:xfrm>
              <a:off x="510529" y="337115"/>
              <a:ext cx="372941" cy="43876"/>
            </a:xfrm>
            <a:custGeom>
              <a:avLst/>
              <a:gdLst/>
              <a:ahLst/>
              <a:cxnLst/>
              <a:rect l="0" t="0" r="0" b="0"/>
              <a:pathLst>
                <a:path w="372941" h="43876">
                  <a:moveTo>
                    <a:pt x="0" y="0"/>
                  </a:moveTo>
                  <a:lnTo>
                    <a:pt x="372941" y="0"/>
                  </a:lnTo>
                  <a:lnTo>
                    <a:pt x="372941" y="43876"/>
                  </a:lnTo>
                  <a:lnTo>
                    <a:pt x="0" y="43876"/>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2" name="Shape 1292">
              <a:extLst>
                <a:ext uri="{FF2B5EF4-FFF2-40B4-BE49-F238E27FC236}">
                  <a16:creationId xmlns:a16="http://schemas.microsoft.com/office/drawing/2014/main" id="{9FEE6986-8BB5-4E94-9A1C-458D0AA65B50}"/>
                </a:ext>
              </a:extLst>
            </p:cNvPr>
            <p:cNvSpPr/>
            <p:nvPr/>
          </p:nvSpPr>
          <p:spPr>
            <a:xfrm>
              <a:off x="587308" y="446810"/>
              <a:ext cx="21937" cy="25577"/>
            </a:xfrm>
            <a:custGeom>
              <a:avLst/>
              <a:gdLst/>
              <a:ahLst/>
              <a:cxnLst/>
              <a:rect l="0" t="0" r="0" b="0"/>
              <a:pathLst>
                <a:path w="21937" h="25577">
                  <a:moveTo>
                    <a:pt x="10968" y="0"/>
                  </a:moveTo>
                  <a:cubicBezTo>
                    <a:pt x="16452" y="0"/>
                    <a:pt x="21937" y="3654"/>
                    <a:pt x="21937" y="10962"/>
                  </a:cubicBezTo>
                  <a:cubicBezTo>
                    <a:pt x="21937" y="25577"/>
                    <a:pt x="0" y="25577"/>
                    <a:pt x="0" y="10962"/>
                  </a:cubicBezTo>
                  <a:cubicBezTo>
                    <a:pt x="0" y="3654"/>
                    <a:pt x="5484" y="0"/>
                    <a:pt x="109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3" name="Shape 1293">
              <a:extLst>
                <a:ext uri="{FF2B5EF4-FFF2-40B4-BE49-F238E27FC236}">
                  <a16:creationId xmlns:a16="http://schemas.microsoft.com/office/drawing/2014/main" id="{A4C01E22-944B-453E-BEFE-F223D4210B3A}"/>
                </a:ext>
              </a:extLst>
            </p:cNvPr>
            <p:cNvSpPr/>
            <p:nvPr/>
          </p:nvSpPr>
          <p:spPr>
            <a:xfrm>
              <a:off x="378900" y="446800"/>
              <a:ext cx="142594" cy="245843"/>
            </a:xfrm>
            <a:custGeom>
              <a:avLst/>
              <a:gdLst/>
              <a:ahLst/>
              <a:cxnLst/>
              <a:rect l="0" t="0" r="0" b="0"/>
              <a:pathLst>
                <a:path w="142594" h="245843">
                  <a:moveTo>
                    <a:pt x="131626" y="0"/>
                  </a:moveTo>
                  <a:cubicBezTo>
                    <a:pt x="135135" y="0"/>
                    <a:pt x="138756" y="220"/>
                    <a:pt x="142594" y="577"/>
                  </a:cubicBezTo>
                  <a:lnTo>
                    <a:pt x="142594" y="22569"/>
                  </a:lnTo>
                  <a:cubicBezTo>
                    <a:pt x="138920" y="22184"/>
                    <a:pt x="135246" y="21938"/>
                    <a:pt x="131626" y="21938"/>
                  </a:cubicBezTo>
                  <a:cubicBezTo>
                    <a:pt x="71132" y="21938"/>
                    <a:pt x="21938" y="71133"/>
                    <a:pt x="21938" y="131627"/>
                  </a:cubicBezTo>
                  <a:lnTo>
                    <a:pt x="21937" y="131632"/>
                  </a:lnTo>
                  <a:cubicBezTo>
                    <a:pt x="21937" y="167607"/>
                    <a:pt x="40091" y="201282"/>
                    <a:pt x="69569" y="221657"/>
                  </a:cubicBezTo>
                  <a:cubicBezTo>
                    <a:pt x="68007" y="229636"/>
                    <a:pt x="66936" y="237726"/>
                    <a:pt x="66361" y="245843"/>
                  </a:cubicBezTo>
                  <a:cubicBezTo>
                    <a:pt x="25612" y="222613"/>
                    <a:pt x="0" y="179395"/>
                    <a:pt x="0" y="131627"/>
                  </a:cubicBezTo>
                  <a:cubicBezTo>
                    <a:pt x="0" y="59040"/>
                    <a:pt x="59038" y="0"/>
                    <a:pt x="13162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4" name="Shape 1294">
              <a:extLst>
                <a:ext uri="{FF2B5EF4-FFF2-40B4-BE49-F238E27FC236}">
                  <a16:creationId xmlns:a16="http://schemas.microsoft.com/office/drawing/2014/main" id="{AC8F9B1C-7531-4749-A194-C6A581B0B5A4}"/>
                </a:ext>
              </a:extLst>
            </p:cNvPr>
            <p:cNvSpPr/>
            <p:nvPr/>
          </p:nvSpPr>
          <p:spPr>
            <a:xfrm>
              <a:off x="872497" y="655211"/>
              <a:ext cx="1" cy="0"/>
            </a:xfrm>
            <a:custGeom>
              <a:avLst/>
              <a:gdLst/>
              <a:ahLst/>
              <a:cxnLst/>
              <a:rect l="0" t="0" r="0" b="0"/>
              <a:pathLst>
                <a:path w="1">
                  <a:moveTo>
                    <a:pt x="1" y="0"/>
                  </a:moveTo>
                  <a:lnTo>
                    <a:pt x="1" y="0"/>
                  </a:lnTo>
                  <a:lnTo>
                    <a:pt x="0" y="0"/>
                  </a:lnTo>
                  <a:lnTo>
                    <a:pt x="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5" name="Shape 1295">
              <a:extLst>
                <a:ext uri="{FF2B5EF4-FFF2-40B4-BE49-F238E27FC236}">
                  <a16:creationId xmlns:a16="http://schemas.microsoft.com/office/drawing/2014/main" id="{FD887A7B-5A66-45E7-A4E9-99865D4381D4}"/>
                </a:ext>
              </a:extLst>
            </p:cNvPr>
            <p:cNvSpPr/>
            <p:nvPr/>
          </p:nvSpPr>
          <p:spPr>
            <a:xfrm>
              <a:off x="510527" y="534554"/>
              <a:ext cx="372938" cy="120657"/>
            </a:xfrm>
            <a:custGeom>
              <a:avLst/>
              <a:gdLst/>
              <a:ahLst/>
              <a:cxnLst/>
              <a:rect l="0" t="0" r="0" b="0"/>
              <a:pathLst>
                <a:path w="372938" h="120657">
                  <a:moveTo>
                    <a:pt x="28244" y="0"/>
                  </a:moveTo>
                  <a:lnTo>
                    <a:pt x="344695" y="0"/>
                  </a:lnTo>
                  <a:lnTo>
                    <a:pt x="372938" y="48399"/>
                  </a:lnTo>
                  <a:lnTo>
                    <a:pt x="372938" y="109688"/>
                  </a:lnTo>
                  <a:cubicBezTo>
                    <a:pt x="372938" y="112705"/>
                    <a:pt x="371704" y="115447"/>
                    <a:pt x="369716" y="117435"/>
                  </a:cubicBezTo>
                  <a:lnTo>
                    <a:pt x="361970" y="120657"/>
                  </a:lnTo>
                  <a:lnTo>
                    <a:pt x="354224" y="117435"/>
                  </a:lnTo>
                  <a:cubicBezTo>
                    <a:pt x="352236" y="115447"/>
                    <a:pt x="351003" y="112705"/>
                    <a:pt x="351003" y="109688"/>
                  </a:cubicBezTo>
                  <a:lnTo>
                    <a:pt x="351003" y="65813"/>
                  </a:lnTo>
                  <a:cubicBezTo>
                    <a:pt x="351003" y="47659"/>
                    <a:pt x="336249" y="32907"/>
                    <a:pt x="318096" y="32907"/>
                  </a:cubicBezTo>
                  <a:cubicBezTo>
                    <a:pt x="299942" y="32907"/>
                    <a:pt x="285189" y="47659"/>
                    <a:pt x="285189" y="65813"/>
                  </a:cubicBezTo>
                  <a:lnTo>
                    <a:pt x="285189" y="109688"/>
                  </a:lnTo>
                  <a:cubicBezTo>
                    <a:pt x="285189" y="115721"/>
                    <a:pt x="280253" y="120657"/>
                    <a:pt x="274221" y="120657"/>
                  </a:cubicBezTo>
                  <a:cubicBezTo>
                    <a:pt x="268187" y="120657"/>
                    <a:pt x="263252" y="115721"/>
                    <a:pt x="263252" y="109688"/>
                  </a:cubicBezTo>
                  <a:lnTo>
                    <a:pt x="263252" y="65813"/>
                  </a:lnTo>
                  <a:cubicBezTo>
                    <a:pt x="263252" y="47659"/>
                    <a:pt x="248498" y="32907"/>
                    <a:pt x="230345" y="32907"/>
                  </a:cubicBezTo>
                  <a:cubicBezTo>
                    <a:pt x="212192" y="32907"/>
                    <a:pt x="197438" y="47659"/>
                    <a:pt x="197438" y="65813"/>
                  </a:cubicBezTo>
                  <a:lnTo>
                    <a:pt x="197438" y="109688"/>
                  </a:lnTo>
                  <a:cubicBezTo>
                    <a:pt x="197438" y="115721"/>
                    <a:pt x="192503" y="120657"/>
                    <a:pt x="186470" y="120657"/>
                  </a:cubicBezTo>
                  <a:cubicBezTo>
                    <a:pt x="180436" y="120657"/>
                    <a:pt x="175501" y="115721"/>
                    <a:pt x="175501" y="109688"/>
                  </a:cubicBezTo>
                  <a:lnTo>
                    <a:pt x="175501" y="65813"/>
                  </a:lnTo>
                  <a:cubicBezTo>
                    <a:pt x="175501" y="47659"/>
                    <a:pt x="160748" y="32907"/>
                    <a:pt x="142594" y="32907"/>
                  </a:cubicBezTo>
                  <a:cubicBezTo>
                    <a:pt x="124441" y="32907"/>
                    <a:pt x="109687" y="47659"/>
                    <a:pt x="109687" y="65813"/>
                  </a:cubicBezTo>
                  <a:lnTo>
                    <a:pt x="109687" y="109688"/>
                  </a:lnTo>
                  <a:cubicBezTo>
                    <a:pt x="109687" y="115721"/>
                    <a:pt x="104752" y="120657"/>
                    <a:pt x="98720" y="120657"/>
                  </a:cubicBezTo>
                  <a:cubicBezTo>
                    <a:pt x="92686" y="120657"/>
                    <a:pt x="87751" y="115721"/>
                    <a:pt x="87751" y="109688"/>
                  </a:cubicBezTo>
                  <a:lnTo>
                    <a:pt x="87751" y="65813"/>
                  </a:lnTo>
                  <a:cubicBezTo>
                    <a:pt x="87751" y="47659"/>
                    <a:pt x="72997" y="32907"/>
                    <a:pt x="54844" y="32907"/>
                  </a:cubicBezTo>
                  <a:cubicBezTo>
                    <a:pt x="36690" y="32907"/>
                    <a:pt x="21937" y="47659"/>
                    <a:pt x="21937" y="65813"/>
                  </a:cubicBezTo>
                  <a:lnTo>
                    <a:pt x="21937" y="109688"/>
                  </a:lnTo>
                  <a:cubicBezTo>
                    <a:pt x="21937" y="115721"/>
                    <a:pt x="17001" y="120657"/>
                    <a:pt x="10969" y="120657"/>
                  </a:cubicBezTo>
                  <a:cubicBezTo>
                    <a:pt x="4935" y="120657"/>
                    <a:pt x="0" y="115721"/>
                    <a:pt x="0" y="109688"/>
                  </a:cubicBezTo>
                  <a:lnTo>
                    <a:pt x="0" y="48399"/>
                  </a:lnTo>
                  <a:lnTo>
                    <a:pt x="282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6" name="Shape 1296">
              <a:extLst>
                <a:ext uri="{FF2B5EF4-FFF2-40B4-BE49-F238E27FC236}">
                  <a16:creationId xmlns:a16="http://schemas.microsoft.com/office/drawing/2014/main" id="{D3C256B7-06A2-49BF-BEC6-1F99C6803622}"/>
                </a:ext>
              </a:extLst>
            </p:cNvPr>
            <p:cNvSpPr/>
            <p:nvPr/>
          </p:nvSpPr>
          <p:spPr>
            <a:xfrm>
              <a:off x="543432" y="951370"/>
              <a:ext cx="307128" cy="21938"/>
            </a:xfrm>
            <a:custGeom>
              <a:avLst/>
              <a:gdLst/>
              <a:ahLst/>
              <a:cxnLst/>
              <a:rect l="0" t="0" r="0" b="0"/>
              <a:pathLst>
                <a:path w="307128" h="21938">
                  <a:moveTo>
                    <a:pt x="0" y="0"/>
                  </a:moveTo>
                  <a:lnTo>
                    <a:pt x="307128" y="0"/>
                  </a:lnTo>
                  <a:lnTo>
                    <a:pt x="307128" y="10969"/>
                  </a:lnTo>
                  <a:cubicBezTo>
                    <a:pt x="307128" y="17001"/>
                    <a:pt x="302192" y="21938"/>
                    <a:pt x="296159" y="21938"/>
                  </a:cubicBezTo>
                  <a:lnTo>
                    <a:pt x="10969" y="21938"/>
                  </a:lnTo>
                  <a:cubicBezTo>
                    <a:pt x="4937" y="21938"/>
                    <a:pt x="0" y="17001"/>
                    <a:pt x="0" y="10969"/>
                  </a:cubicBez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7" name="Shape 1297">
              <a:extLst>
                <a:ext uri="{FF2B5EF4-FFF2-40B4-BE49-F238E27FC236}">
                  <a16:creationId xmlns:a16="http://schemas.microsoft.com/office/drawing/2014/main" id="{C2F41157-980E-4D00-9B4B-8D93389A8EEF}"/>
                </a:ext>
              </a:extLst>
            </p:cNvPr>
            <p:cNvSpPr/>
            <p:nvPr/>
          </p:nvSpPr>
          <p:spPr>
            <a:xfrm>
              <a:off x="466928" y="589402"/>
              <a:ext cx="460172" cy="109746"/>
            </a:xfrm>
            <a:custGeom>
              <a:avLst/>
              <a:gdLst/>
              <a:ahLst/>
              <a:cxnLst/>
              <a:rect l="0" t="0" r="0" b="0"/>
              <a:pathLst>
                <a:path w="460172" h="109746">
                  <a:moveTo>
                    <a:pt x="98445" y="0"/>
                  </a:moveTo>
                  <a:cubicBezTo>
                    <a:pt x="104478" y="0"/>
                    <a:pt x="109414" y="4937"/>
                    <a:pt x="109414" y="10969"/>
                  </a:cubicBezTo>
                  <a:lnTo>
                    <a:pt x="109414" y="54844"/>
                  </a:lnTo>
                  <a:cubicBezTo>
                    <a:pt x="109414" y="72997"/>
                    <a:pt x="124167" y="87750"/>
                    <a:pt x="142320" y="87750"/>
                  </a:cubicBezTo>
                  <a:cubicBezTo>
                    <a:pt x="160473" y="87750"/>
                    <a:pt x="175227" y="72997"/>
                    <a:pt x="175227" y="54844"/>
                  </a:cubicBezTo>
                  <a:lnTo>
                    <a:pt x="175227" y="10969"/>
                  </a:lnTo>
                  <a:cubicBezTo>
                    <a:pt x="175227" y="4937"/>
                    <a:pt x="180162" y="0"/>
                    <a:pt x="186196" y="0"/>
                  </a:cubicBezTo>
                  <a:cubicBezTo>
                    <a:pt x="192228" y="0"/>
                    <a:pt x="197165" y="4937"/>
                    <a:pt x="197165" y="10969"/>
                  </a:cubicBezTo>
                  <a:lnTo>
                    <a:pt x="197165" y="54844"/>
                  </a:lnTo>
                  <a:cubicBezTo>
                    <a:pt x="197165" y="72997"/>
                    <a:pt x="211917" y="87750"/>
                    <a:pt x="230071" y="87750"/>
                  </a:cubicBezTo>
                  <a:cubicBezTo>
                    <a:pt x="248224" y="87750"/>
                    <a:pt x="262978" y="72997"/>
                    <a:pt x="262978" y="54844"/>
                  </a:cubicBezTo>
                  <a:lnTo>
                    <a:pt x="262978" y="10969"/>
                  </a:lnTo>
                  <a:cubicBezTo>
                    <a:pt x="262978" y="4937"/>
                    <a:pt x="267913" y="0"/>
                    <a:pt x="273947" y="0"/>
                  </a:cubicBezTo>
                  <a:cubicBezTo>
                    <a:pt x="279979" y="0"/>
                    <a:pt x="284916" y="4937"/>
                    <a:pt x="284916" y="10969"/>
                  </a:cubicBezTo>
                  <a:lnTo>
                    <a:pt x="284916" y="54844"/>
                  </a:lnTo>
                  <a:cubicBezTo>
                    <a:pt x="284916" y="72997"/>
                    <a:pt x="299668" y="87750"/>
                    <a:pt x="317821" y="87750"/>
                  </a:cubicBezTo>
                  <a:cubicBezTo>
                    <a:pt x="335975" y="87750"/>
                    <a:pt x="350728" y="72997"/>
                    <a:pt x="350728" y="54844"/>
                  </a:cubicBezTo>
                  <a:lnTo>
                    <a:pt x="350728" y="10969"/>
                  </a:lnTo>
                  <a:cubicBezTo>
                    <a:pt x="350728" y="4937"/>
                    <a:pt x="355663" y="0"/>
                    <a:pt x="361697" y="0"/>
                  </a:cubicBezTo>
                  <a:cubicBezTo>
                    <a:pt x="367730" y="0"/>
                    <a:pt x="372666" y="4937"/>
                    <a:pt x="372666" y="10969"/>
                  </a:cubicBezTo>
                  <a:lnTo>
                    <a:pt x="372666" y="54844"/>
                  </a:lnTo>
                  <a:cubicBezTo>
                    <a:pt x="372666" y="72997"/>
                    <a:pt x="387419" y="87750"/>
                    <a:pt x="405572" y="87750"/>
                  </a:cubicBezTo>
                  <a:cubicBezTo>
                    <a:pt x="423725" y="87750"/>
                    <a:pt x="438479" y="72997"/>
                    <a:pt x="438479" y="54844"/>
                  </a:cubicBezTo>
                  <a:lnTo>
                    <a:pt x="438508" y="31535"/>
                  </a:lnTo>
                  <a:cubicBezTo>
                    <a:pt x="451561" y="55614"/>
                    <a:pt x="458965" y="82378"/>
                    <a:pt x="460172" y="109746"/>
                  </a:cubicBezTo>
                  <a:lnTo>
                    <a:pt x="0" y="109746"/>
                  </a:lnTo>
                  <a:cubicBezTo>
                    <a:pt x="1179" y="82376"/>
                    <a:pt x="8611" y="55612"/>
                    <a:pt x="21664" y="31535"/>
                  </a:cubicBezTo>
                  <a:lnTo>
                    <a:pt x="21664" y="54844"/>
                  </a:lnTo>
                  <a:cubicBezTo>
                    <a:pt x="21664" y="72997"/>
                    <a:pt x="36416" y="87750"/>
                    <a:pt x="54569" y="87750"/>
                  </a:cubicBezTo>
                  <a:cubicBezTo>
                    <a:pt x="72723" y="87750"/>
                    <a:pt x="87476" y="72997"/>
                    <a:pt x="87476" y="54844"/>
                  </a:cubicBezTo>
                  <a:lnTo>
                    <a:pt x="87476" y="10969"/>
                  </a:lnTo>
                  <a:cubicBezTo>
                    <a:pt x="87476" y="4937"/>
                    <a:pt x="92412" y="0"/>
                    <a:pt x="9844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8" name="Shape 1298">
              <a:extLst>
                <a:ext uri="{FF2B5EF4-FFF2-40B4-BE49-F238E27FC236}">
                  <a16:creationId xmlns:a16="http://schemas.microsoft.com/office/drawing/2014/main" id="{C6C243C1-5974-46C9-966F-2DB58AF8975F}"/>
                </a:ext>
              </a:extLst>
            </p:cNvPr>
            <p:cNvSpPr/>
            <p:nvPr/>
          </p:nvSpPr>
          <p:spPr>
            <a:xfrm>
              <a:off x="467311" y="721079"/>
              <a:ext cx="459398" cy="21884"/>
            </a:xfrm>
            <a:custGeom>
              <a:avLst/>
              <a:gdLst/>
              <a:ahLst/>
              <a:cxnLst/>
              <a:rect l="0" t="0" r="0" b="0"/>
              <a:pathLst>
                <a:path w="459398" h="21884">
                  <a:moveTo>
                    <a:pt x="0" y="0"/>
                  </a:moveTo>
                  <a:lnTo>
                    <a:pt x="459398" y="0"/>
                  </a:lnTo>
                  <a:cubicBezTo>
                    <a:pt x="458823" y="7376"/>
                    <a:pt x="457808" y="14671"/>
                    <a:pt x="456328" y="21884"/>
                  </a:cubicBezTo>
                  <a:lnTo>
                    <a:pt x="3043" y="21884"/>
                  </a:lnTo>
                  <a:cubicBezTo>
                    <a:pt x="1590" y="14671"/>
                    <a:pt x="549" y="7376"/>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9" name="Shape 1299">
              <a:extLst>
                <a:ext uri="{FF2B5EF4-FFF2-40B4-BE49-F238E27FC236}">
                  <a16:creationId xmlns:a16="http://schemas.microsoft.com/office/drawing/2014/main" id="{BF35D560-DEDF-47FB-B8CD-7A257ED39400}"/>
                </a:ext>
              </a:extLst>
            </p:cNvPr>
            <p:cNvSpPr/>
            <p:nvPr/>
          </p:nvSpPr>
          <p:spPr>
            <a:xfrm>
              <a:off x="872494" y="446800"/>
              <a:ext cx="142594" cy="245866"/>
            </a:xfrm>
            <a:custGeom>
              <a:avLst/>
              <a:gdLst/>
              <a:ahLst/>
              <a:cxnLst/>
              <a:rect l="0" t="0" r="0" b="0"/>
              <a:pathLst>
                <a:path w="142594" h="245866">
                  <a:moveTo>
                    <a:pt x="10968" y="0"/>
                  </a:moveTo>
                  <a:lnTo>
                    <a:pt x="10968" y="3"/>
                  </a:lnTo>
                  <a:cubicBezTo>
                    <a:pt x="83553" y="3"/>
                    <a:pt x="142594" y="59041"/>
                    <a:pt x="142594" y="131628"/>
                  </a:cubicBezTo>
                  <a:cubicBezTo>
                    <a:pt x="142594" y="179394"/>
                    <a:pt x="116982" y="222612"/>
                    <a:pt x="76233" y="245866"/>
                  </a:cubicBezTo>
                  <a:cubicBezTo>
                    <a:pt x="75656" y="237721"/>
                    <a:pt x="74560" y="229659"/>
                    <a:pt x="73024" y="221680"/>
                  </a:cubicBezTo>
                  <a:cubicBezTo>
                    <a:pt x="102503" y="201278"/>
                    <a:pt x="120656" y="167605"/>
                    <a:pt x="120656" y="131627"/>
                  </a:cubicBezTo>
                  <a:cubicBezTo>
                    <a:pt x="120656" y="71133"/>
                    <a:pt x="71462" y="21938"/>
                    <a:pt x="10968" y="21938"/>
                  </a:cubicBezTo>
                  <a:cubicBezTo>
                    <a:pt x="7348" y="21938"/>
                    <a:pt x="3674" y="22184"/>
                    <a:pt x="0" y="22596"/>
                  </a:cubicBezTo>
                  <a:lnTo>
                    <a:pt x="0" y="603"/>
                  </a:lnTo>
                  <a:cubicBezTo>
                    <a:pt x="3839" y="220"/>
                    <a:pt x="7459" y="0"/>
                    <a:pt x="109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0" name="Shape 1300">
              <a:extLst>
                <a:ext uri="{FF2B5EF4-FFF2-40B4-BE49-F238E27FC236}">
                  <a16:creationId xmlns:a16="http://schemas.microsoft.com/office/drawing/2014/main" id="{E9F70AF1-5E93-435C-B2B6-5C3CB76A6729}"/>
                </a:ext>
              </a:extLst>
            </p:cNvPr>
            <p:cNvSpPr/>
            <p:nvPr/>
          </p:nvSpPr>
          <p:spPr>
            <a:xfrm>
              <a:off x="476391" y="764899"/>
              <a:ext cx="441245" cy="21938"/>
            </a:xfrm>
            <a:custGeom>
              <a:avLst/>
              <a:gdLst/>
              <a:ahLst/>
              <a:cxnLst/>
              <a:rect l="0" t="0" r="0" b="0"/>
              <a:pathLst>
                <a:path w="441245" h="21938">
                  <a:moveTo>
                    <a:pt x="0" y="0"/>
                  </a:moveTo>
                  <a:lnTo>
                    <a:pt x="441245" y="0"/>
                  </a:lnTo>
                  <a:cubicBezTo>
                    <a:pt x="440395" y="2550"/>
                    <a:pt x="439682" y="5100"/>
                    <a:pt x="438695" y="7596"/>
                  </a:cubicBezTo>
                  <a:lnTo>
                    <a:pt x="433101" y="21938"/>
                  </a:lnTo>
                  <a:lnTo>
                    <a:pt x="8142" y="21938"/>
                  </a:lnTo>
                  <a:lnTo>
                    <a:pt x="2548" y="7596"/>
                  </a:lnTo>
                  <a:lnTo>
                    <a:pt x="2550" y="7596"/>
                  </a:lnTo>
                  <a:cubicBezTo>
                    <a:pt x="1563" y="5100"/>
                    <a:pt x="850" y="2523"/>
                    <a:pt x="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1" name="Shape 1301">
              <a:extLst>
                <a:ext uri="{FF2B5EF4-FFF2-40B4-BE49-F238E27FC236}">
                  <a16:creationId xmlns:a16="http://schemas.microsoft.com/office/drawing/2014/main" id="{6E90575F-0D38-4B2D-AFCC-A99003C94308}"/>
                </a:ext>
              </a:extLst>
            </p:cNvPr>
            <p:cNvSpPr/>
            <p:nvPr/>
          </p:nvSpPr>
          <p:spPr>
            <a:xfrm>
              <a:off x="493054" y="808767"/>
              <a:ext cx="407878" cy="120662"/>
            </a:xfrm>
            <a:custGeom>
              <a:avLst/>
              <a:gdLst/>
              <a:ahLst/>
              <a:cxnLst/>
              <a:rect l="0" t="0" r="0" b="0"/>
              <a:pathLst>
                <a:path w="407878" h="120662">
                  <a:moveTo>
                    <a:pt x="0" y="0"/>
                  </a:moveTo>
                  <a:lnTo>
                    <a:pt x="407878" y="0"/>
                  </a:lnTo>
                  <a:lnTo>
                    <a:pt x="360959" y="120662"/>
                  </a:lnTo>
                  <a:lnTo>
                    <a:pt x="46925" y="120662"/>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62" name="Group 61">
            <a:extLst>
              <a:ext uri="{FF2B5EF4-FFF2-40B4-BE49-F238E27FC236}">
                <a16:creationId xmlns:a16="http://schemas.microsoft.com/office/drawing/2014/main" id="{435E2832-DE4E-43E6-BE75-C86C5025495B}"/>
              </a:ext>
            </a:extLst>
          </p:cNvPr>
          <p:cNvGrpSpPr/>
          <p:nvPr/>
        </p:nvGrpSpPr>
        <p:grpSpPr>
          <a:xfrm>
            <a:off x="5720518" y="1044846"/>
            <a:ext cx="709706" cy="664192"/>
            <a:chOff x="0" y="0"/>
            <a:chExt cx="1393992" cy="1331996"/>
          </a:xfrm>
        </p:grpSpPr>
        <p:sp>
          <p:nvSpPr>
            <p:cNvPr id="63" name="Shape 571">
              <a:extLst>
                <a:ext uri="{FF2B5EF4-FFF2-40B4-BE49-F238E27FC236}">
                  <a16:creationId xmlns:a16="http://schemas.microsoft.com/office/drawing/2014/main" id="{05FED1D8-AA72-4252-B0AE-CBB983BBD6CB}"/>
                </a:ext>
              </a:extLst>
            </p:cNvPr>
            <p:cNvSpPr/>
            <p:nvPr/>
          </p:nvSpPr>
          <p:spPr>
            <a:xfrm>
              <a:off x="0" y="0"/>
              <a:ext cx="1393992" cy="1331996"/>
            </a:xfrm>
            <a:custGeom>
              <a:avLst/>
              <a:gdLst/>
              <a:ahLst/>
              <a:cxnLst/>
              <a:rect l="0" t="0" r="0" b="0"/>
              <a:pathLst>
                <a:path w="1393992" h="1331996">
                  <a:moveTo>
                    <a:pt x="696996" y="0"/>
                  </a:moveTo>
                  <a:cubicBezTo>
                    <a:pt x="859506" y="0"/>
                    <a:pt x="1022017" y="61996"/>
                    <a:pt x="1146008" y="185988"/>
                  </a:cubicBezTo>
                  <a:cubicBezTo>
                    <a:pt x="1393992" y="433971"/>
                    <a:pt x="1393992" y="836030"/>
                    <a:pt x="1146008" y="1084013"/>
                  </a:cubicBezTo>
                  <a:cubicBezTo>
                    <a:pt x="898026" y="1331996"/>
                    <a:pt x="495967" y="1331996"/>
                    <a:pt x="247984" y="1084013"/>
                  </a:cubicBezTo>
                  <a:cubicBezTo>
                    <a:pt x="0" y="836030"/>
                    <a:pt x="0" y="433971"/>
                    <a:pt x="247984" y="185988"/>
                  </a:cubicBezTo>
                  <a:cubicBezTo>
                    <a:pt x="371975" y="61996"/>
                    <a:pt x="534486"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64" name="Shape 572">
              <a:extLst>
                <a:ext uri="{FF2B5EF4-FFF2-40B4-BE49-F238E27FC236}">
                  <a16:creationId xmlns:a16="http://schemas.microsoft.com/office/drawing/2014/main" id="{3C9B51CB-39D5-4560-9B27-B4747F04FF8D}"/>
                </a:ext>
              </a:extLst>
            </p:cNvPr>
            <p:cNvSpPr/>
            <p:nvPr/>
          </p:nvSpPr>
          <p:spPr>
            <a:xfrm>
              <a:off x="907323" y="595393"/>
              <a:ext cx="70477" cy="71313"/>
            </a:xfrm>
            <a:custGeom>
              <a:avLst/>
              <a:gdLst/>
              <a:ahLst/>
              <a:cxnLst/>
              <a:rect l="0" t="0" r="0" b="0"/>
              <a:pathLst>
                <a:path w="70477" h="71313">
                  <a:moveTo>
                    <a:pt x="28292" y="0"/>
                  </a:moveTo>
                  <a:lnTo>
                    <a:pt x="70477" y="42688"/>
                  </a:lnTo>
                  <a:lnTo>
                    <a:pt x="47477" y="71313"/>
                  </a:lnTo>
                  <a:lnTo>
                    <a:pt x="0" y="23335"/>
                  </a:lnTo>
                  <a:lnTo>
                    <a:pt x="2829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65" name="Shape 573">
              <a:extLst>
                <a:ext uri="{FF2B5EF4-FFF2-40B4-BE49-F238E27FC236}">
                  <a16:creationId xmlns:a16="http://schemas.microsoft.com/office/drawing/2014/main" id="{CBCB5025-BE82-4F6F-B2E0-F8EA8A945E05}"/>
                </a:ext>
              </a:extLst>
            </p:cNvPr>
            <p:cNvSpPr/>
            <p:nvPr/>
          </p:nvSpPr>
          <p:spPr>
            <a:xfrm>
              <a:off x="945928" y="454475"/>
              <a:ext cx="179623" cy="172828"/>
            </a:xfrm>
            <a:custGeom>
              <a:avLst/>
              <a:gdLst/>
              <a:ahLst/>
              <a:cxnLst/>
              <a:rect l="0" t="0" r="0" b="0"/>
              <a:pathLst>
                <a:path w="179623" h="172828">
                  <a:moveTo>
                    <a:pt x="176411" y="0"/>
                  </a:moveTo>
                  <a:lnTo>
                    <a:pt x="179623" y="1358"/>
                  </a:lnTo>
                  <a:lnTo>
                    <a:pt x="179623" y="1581"/>
                  </a:lnTo>
                  <a:lnTo>
                    <a:pt x="170200" y="57771"/>
                  </a:lnTo>
                  <a:cubicBezTo>
                    <a:pt x="164993" y="76152"/>
                    <a:pt x="157711" y="93930"/>
                    <a:pt x="148287" y="110552"/>
                  </a:cubicBezTo>
                  <a:cubicBezTo>
                    <a:pt x="132517" y="138507"/>
                    <a:pt x="104761" y="162144"/>
                    <a:pt x="70812" y="160773"/>
                  </a:cubicBezTo>
                  <a:cubicBezTo>
                    <a:pt x="64483" y="160438"/>
                    <a:pt x="58289" y="159233"/>
                    <a:pt x="52631" y="157358"/>
                  </a:cubicBezTo>
                  <a:lnTo>
                    <a:pt x="40446" y="172828"/>
                  </a:lnTo>
                  <a:lnTo>
                    <a:pt x="0" y="132551"/>
                  </a:lnTo>
                  <a:lnTo>
                    <a:pt x="15267" y="120029"/>
                  </a:lnTo>
                  <a:cubicBezTo>
                    <a:pt x="13560" y="114872"/>
                    <a:pt x="12355" y="109215"/>
                    <a:pt x="12019" y="103389"/>
                  </a:cubicBezTo>
                  <a:cubicBezTo>
                    <a:pt x="10145" y="69774"/>
                    <a:pt x="29497" y="37399"/>
                    <a:pt x="59496" y="22466"/>
                  </a:cubicBezTo>
                  <a:cubicBezTo>
                    <a:pt x="78345" y="13024"/>
                    <a:pt x="97898" y="12857"/>
                    <a:pt x="118456" y="13895"/>
                  </a:cubicBezTo>
                  <a:cubicBezTo>
                    <a:pt x="138342" y="14932"/>
                    <a:pt x="161478" y="14932"/>
                    <a:pt x="17641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2" name="Shape 574">
              <a:extLst>
                <a:ext uri="{FF2B5EF4-FFF2-40B4-BE49-F238E27FC236}">
                  <a16:creationId xmlns:a16="http://schemas.microsoft.com/office/drawing/2014/main" id="{28E881D8-1EA3-457A-AC47-669F2E6F60D5}"/>
                </a:ext>
              </a:extLst>
            </p:cNvPr>
            <p:cNvSpPr/>
            <p:nvPr/>
          </p:nvSpPr>
          <p:spPr>
            <a:xfrm>
              <a:off x="745146" y="703426"/>
              <a:ext cx="195681" cy="206713"/>
            </a:xfrm>
            <a:custGeom>
              <a:avLst/>
              <a:gdLst/>
              <a:ahLst/>
              <a:cxnLst/>
              <a:rect l="0" t="0" r="0" b="0"/>
              <a:pathLst>
                <a:path w="195681" h="206713">
                  <a:moveTo>
                    <a:pt x="195681" y="0"/>
                  </a:moveTo>
                  <a:lnTo>
                    <a:pt x="195681" y="35592"/>
                  </a:lnTo>
                  <a:lnTo>
                    <a:pt x="192679" y="35257"/>
                  </a:lnTo>
                  <a:cubicBezTo>
                    <a:pt x="173327" y="36998"/>
                    <a:pt x="159098" y="53973"/>
                    <a:pt x="160806" y="73157"/>
                  </a:cubicBezTo>
                  <a:cubicBezTo>
                    <a:pt x="162111" y="87546"/>
                    <a:pt x="171986" y="99147"/>
                    <a:pt x="184936" y="103327"/>
                  </a:cubicBezTo>
                  <a:lnTo>
                    <a:pt x="195681" y="104525"/>
                  </a:lnTo>
                  <a:lnTo>
                    <a:pt x="195681" y="161563"/>
                  </a:lnTo>
                  <a:lnTo>
                    <a:pt x="173803" y="176057"/>
                  </a:lnTo>
                  <a:cubicBezTo>
                    <a:pt x="144760" y="191475"/>
                    <a:pt x="112237" y="201448"/>
                    <a:pt x="77475" y="204503"/>
                  </a:cubicBezTo>
                  <a:cubicBezTo>
                    <a:pt x="50757" y="206713"/>
                    <a:pt x="24675" y="204838"/>
                    <a:pt x="0" y="199181"/>
                  </a:cubicBezTo>
                  <a:cubicBezTo>
                    <a:pt x="14229" y="184616"/>
                    <a:pt x="29664" y="171224"/>
                    <a:pt x="45099" y="157865"/>
                  </a:cubicBezTo>
                  <a:cubicBezTo>
                    <a:pt x="52331" y="165901"/>
                    <a:pt x="62944" y="170721"/>
                    <a:pt x="74428" y="169684"/>
                  </a:cubicBezTo>
                  <a:cubicBezTo>
                    <a:pt x="93613" y="167943"/>
                    <a:pt x="107842" y="150968"/>
                    <a:pt x="106134" y="131783"/>
                  </a:cubicBezTo>
                  <a:cubicBezTo>
                    <a:pt x="105432" y="123379"/>
                    <a:pt x="101849" y="116014"/>
                    <a:pt x="96358" y="110356"/>
                  </a:cubicBezTo>
                  <a:cubicBezTo>
                    <a:pt x="101681" y="105066"/>
                    <a:pt x="106972" y="99742"/>
                    <a:pt x="112295" y="94251"/>
                  </a:cubicBezTo>
                  <a:lnTo>
                    <a:pt x="195681"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3" name="Shape 575">
              <a:extLst>
                <a:ext uri="{FF2B5EF4-FFF2-40B4-BE49-F238E27FC236}">
                  <a16:creationId xmlns:a16="http://schemas.microsoft.com/office/drawing/2014/main" id="{B3C55364-5514-4E74-9D74-337894918FB3}"/>
                </a:ext>
              </a:extLst>
            </p:cNvPr>
            <p:cNvSpPr/>
            <p:nvPr/>
          </p:nvSpPr>
          <p:spPr>
            <a:xfrm>
              <a:off x="940826" y="625555"/>
              <a:ext cx="119555" cy="239434"/>
            </a:xfrm>
            <a:custGeom>
              <a:avLst/>
              <a:gdLst/>
              <a:ahLst/>
              <a:cxnLst/>
              <a:rect l="0" t="0" r="0" b="0"/>
              <a:pathLst>
                <a:path w="119555" h="239434">
                  <a:moveTo>
                    <a:pt x="111170" y="0"/>
                  </a:moveTo>
                  <a:cubicBezTo>
                    <a:pt x="111539" y="2578"/>
                    <a:pt x="111874" y="5324"/>
                    <a:pt x="112042" y="7902"/>
                  </a:cubicBezTo>
                  <a:lnTo>
                    <a:pt x="112039" y="7903"/>
                  </a:lnTo>
                  <a:cubicBezTo>
                    <a:pt x="119555" y="94990"/>
                    <a:pt x="82053" y="175660"/>
                    <a:pt x="18921" y="226900"/>
                  </a:cubicBezTo>
                  <a:lnTo>
                    <a:pt x="0" y="239434"/>
                  </a:lnTo>
                  <a:lnTo>
                    <a:pt x="0" y="182396"/>
                  </a:lnTo>
                  <a:lnTo>
                    <a:pt x="3026" y="182734"/>
                  </a:lnTo>
                  <a:cubicBezTo>
                    <a:pt x="22211" y="181027"/>
                    <a:pt x="36440" y="164052"/>
                    <a:pt x="34899" y="145002"/>
                  </a:cubicBezTo>
                  <a:cubicBezTo>
                    <a:pt x="33594" y="130487"/>
                    <a:pt x="23719" y="118855"/>
                    <a:pt x="10769" y="114666"/>
                  </a:cubicBezTo>
                  <a:lnTo>
                    <a:pt x="0" y="113463"/>
                  </a:lnTo>
                  <a:lnTo>
                    <a:pt x="0" y="77871"/>
                  </a:lnTo>
                  <a:lnTo>
                    <a:pt x="28373" y="45801"/>
                  </a:lnTo>
                  <a:cubicBezTo>
                    <a:pt x="33529" y="48046"/>
                    <a:pt x="39355" y="49216"/>
                    <a:pt x="45515" y="48715"/>
                  </a:cubicBezTo>
                  <a:cubicBezTo>
                    <a:pt x="64700" y="46973"/>
                    <a:pt x="78929" y="29999"/>
                    <a:pt x="77221" y="10814"/>
                  </a:cubicBezTo>
                  <a:cubicBezTo>
                    <a:pt x="77221" y="10479"/>
                    <a:pt x="77053" y="9944"/>
                    <a:pt x="77053" y="9609"/>
                  </a:cubicBezTo>
                  <a:cubicBezTo>
                    <a:pt x="89241" y="8737"/>
                    <a:pt x="100725" y="5324"/>
                    <a:pt x="111170"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4" name="Shape 576">
              <a:extLst>
                <a:ext uri="{FF2B5EF4-FFF2-40B4-BE49-F238E27FC236}">
                  <a16:creationId xmlns:a16="http://schemas.microsoft.com/office/drawing/2014/main" id="{87F9EC37-ABC4-4B05-85F1-0E7A8F881C80}"/>
                </a:ext>
              </a:extLst>
            </p:cNvPr>
            <p:cNvSpPr/>
            <p:nvPr/>
          </p:nvSpPr>
          <p:spPr>
            <a:xfrm>
              <a:off x="268443" y="468661"/>
              <a:ext cx="163635" cy="384202"/>
            </a:xfrm>
            <a:custGeom>
              <a:avLst/>
              <a:gdLst/>
              <a:ahLst/>
              <a:cxnLst/>
              <a:rect l="0" t="0" r="0" b="0"/>
              <a:pathLst>
                <a:path w="163635" h="384202">
                  <a:moveTo>
                    <a:pt x="163635" y="0"/>
                  </a:moveTo>
                  <a:lnTo>
                    <a:pt x="163635" y="132419"/>
                  </a:lnTo>
                  <a:lnTo>
                    <a:pt x="159107" y="131686"/>
                  </a:lnTo>
                  <a:cubicBezTo>
                    <a:pt x="132188" y="134600"/>
                    <a:pt x="111798" y="151741"/>
                    <a:pt x="113842" y="169921"/>
                  </a:cubicBezTo>
                  <a:lnTo>
                    <a:pt x="113840" y="169921"/>
                  </a:lnTo>
                  <a:cubicBezTo>
                    <a:pt x="114777" y="179011"/>
                    <a:pt x="120821" y="183858"/>
                    <a:pt x="130015" y="186064"/>
                  </a:cubicBezTo>
                  <a:lnTo>
                    <a:pt x="163635" y="186348"/>
                  </a:lnTo>
                  <a:lnTo>
                    <a:pt x="163635" y="384202"/>
                  </a:lnTo>
                  <a:lnTo>
                    <a:pt x="132295" y="352968"/>
                  </a:lnTo>
                  <a:cubicBezTo>
                    <a:pt x="90181" y="305780"/>
                    <a:pt x="53709" y="243503"/>
                    <a:pt x="26715" y="171824"/>
                  </a:cubicBezTo>
                  <a:cubicBezTo>
                    <a:pt x="18914" y="151269"/>
                    <a:pt x="13130" y="130446"/>
                    <a:pt x="8740" y="109747"/>
                  </a:cubicBezTo>
                  <a:lnTo>
                    <a:pt x="0" y="53987"/>
                  </a:lnTo>
                  <a:lnTo>
                    <a:pt x="0" y="45690"/>
                  </a:lnTo>
                  <a:lnTo>
                    <a:pt x="4450" y="31778"/>
                  </a:lnTo>
                  <a:cubicBezTo>
                    <a:pt x="6860" y="29033"/>
                    <a:pt x="9941" y="26991"/>
                    <a:pt x="13189" y="25786"/>
                  </a:cubicBezTo>
                  <a:cubicBezTo>
                    <a:pt x="15599" y="24915"/>
                    <a:pt x="17977" y="24413"/>
                    <a:pt x="20387" y="24413"/>
                  </a:cubicBezTo>
                  <a:cubicBezTo>
                    <a:pt x="60519" y="23509"/>
                    <a:pt x="97161" y="20101"/>
                    <a:pt x="147494" y="5444"/>
                  </a:cubicBezTo>
                  <a:lnTo>
                    <a:pt x="16363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5" name="Shape 577">
              <a:extLst>
                <a:ext uri="{FF2B5EF4-FFF2-40B4-BE49-F238E27FC236}">
                  <a16:creationId xmlns:a16="http://schemas.microsoft.com/office/drawing/2014/main" id="{32804B9B-1D6E-4681-9F2E-EC4FE2E2B2C4}"/>
                </a:ext>
              </a:extLst>
            </p:cNvPr>
            <p:cNvSpPr/>
            <p:nvPr/>
          </p:nvSpPr>
          <p:spPr>
            <a:xfrm>
              <a:off x="432077" y="401457"/>
              <a:ext cx="149518" cy="514262"/>
            </a:xfrm>
            <a:custGeom>
              <a:avLst/>
              <a:gdLst/>
              <a:ahLst/>
              <a:cxnLst/>
              <a:rect l="0" t="0" r="0" b="0"/>
              <a:pathLst>
                <a:path w="149518" h="514262">
                  <a:moveTo>
                    <a:pt x="149518" y="0"/>
                  </a:moveTo>
                  <a:lnTo>
                    <a:pt x="149518" y="163932"/>
                  </a:lnTo>
                  <a:lnTo>
                    <a:pt x="148853" y="166230"/>
                  </a:lnTo>
                  <a:cubicBezTo>
                    <a:pt x="148049" y="172989"/>
                    <a:pt x="148269" y="179744"/>
                    <a:pt x="149332" y="185753"/>
                  </a:cubicBezTo>
                  <a:lnTo>
                    <a:pt x="149518" y="186258"/>
                  </a:lnTo>
                  <a:lnTo>
                    <a:pt x="149518" y="362363"/>
                  </a:lnTo>
                  <a:lnTo>
                    <a:pt x="126568" y="367389"/>
                  </a:lnTo>
                  <a:cubicBezTo>
                    <a:pt x="98328" y="369706"/>
                    <a:pt x="70618" y="361796"/>
                    <a:pt x="51986" y="355243"/>
                  </a:cubicBezTo>
                  <a:cubicBezTo>
                    <a:pt x="50111" y="354740"/>
                    <a:pt x="48035" y="355075"/>
                    <a:pt x="46496" y="356280"/>
                  </a:cubicBezTo>
                  <a:cubicBezTo>
                    <a:pt x="44955" y="357654"/>
                    <a:pt x="44286" y="359561"/>
                    <a:pt x="44453" y="361603"/>
                  </a:cubicBezTo>
                  <a:cubicBezTo>
                    <a:pt x="45491" y="368801"/>
                    <a:pt x="47032" y="376000"/>
                    <a:pt x="49776" y="383198"/>
                  </a:cubicBezTo>
                  <a:cubicBezTo>
                    <a:pt x="65346" y="424355"/>
                    <a:pt x="102214" y="446584"/>
                    <a:pt x="142811" y="446454"/>
                  </a:cubicBezTo>
                  <a:lnTo>
                    <a:pt x="149518" y="445198"/>
                  </a:lnTo>
                  <a:lnTo>
                    <a:pt x="149518" y="514262"/>
                  </a:lnTo>
                  <a:lnTo>
                    <a:pt x="108098" y="510790"/>
                  </a:lnTo>
                  <a:cubicBezTo>
                    <a:pt x="70924" y="502294"/>
                    <a:pt x="34767" y="482114"/>
                    <a:pt x="1244" y="452647"/>
                  </a:cubicBezTo>
                  <a:lnTo>
                    <a:pt x="0" y="451406"/>
                  </a:lnTo>
                  <a:lnTo>
                    <a:pt x="0" y="253553"/>
                  </a:lnTo>
                  <a:lnTo>
                    <a:pt x="1465" y="253565"/>
                  </a:lnTo>
                  <a:cubicBezTo>
                    <a:pt x="28383" y="250485"/>
                    <a:pt x="51853" y="261634"/>
                    <a:pt x="49810" y="243454"/>
                  </a:cubicBezTo>
                  <a:cubicBezTo>
                    <a:pt x="48280" y="229819"/>
                    <a:pt x="33716" y="209931"/>
                    <a:pt x="15103" y="202068"/>
                  </a:cubicBezTo>
                  <a:lnTo>
                    <a:pt x="0" y="199624"/>
                  </a:lnTo>
                  <a:lnTo>
                    <a:pt x="0" y="67205"/>
                  </a:lnTo>
                  <a:lnTo>
                    <a:pt x="39394" y="53918"/>
                  </a:lnTo>
                  <a:cubicBezTo>
                    <a:pt x="80275" y="38501"/>
                    <a:pt x="110483" y="24063"/>
                    <a:pt x="135593" y="9194"/>
                  </a:cubicBezTo>
                  <a:lnTo>
                    <a:pt x="14951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6" name="Shape 578">
              <a:extLst>
                <a:ext uri="{FF2B5EF4-FFF2-40B4-BE49-F238E27FC236}">
                  <a16:creationId xmlns:a16="http://schemas.microsoft.com/office/drawing/2014/main" id="{39F0DFCE-9795-45DF-9EAE-4741F3E82B20}"/>
                </a:ext>
              </a:extLst>
            </p:cNvPr>
            <p:cNvSpPr/>
            <p:nvPr/>
          </p:nvSpPr>
          <p:spPr>
            <a:xfrm>
              <a:off x="581596" y="358015"/>
              <a:ext cx="215845" cy="558425"/>
            </a:xfrm>
            <a:custGeom>
              <a:avLst/>
              <a:gdLst/>
              <a:ahLst/>
              <a:cxnLst/>
              <a:rect l="0" t="0" r="0" b="0"/>
              <a:pathLst>
                <a:path w="215845" h="558425">
                  <a:moveTo>
                    <a:pt x="68463" y="503"/>
                  </a:moveTo>
                  <a:cubicBezTo>
                    <a:pt x="74456" y="1340"/>
                    <a:pt x="79947" y="4620"/>
                    <a:pt x="83362" y="9576"/>
                  </a:cubicBezTo>
                  <a:lnTo>
                    <a:pt x="83360" y="9576"/>
                  </a:lnTo>
                  <a:cubicBezTo>
                    <a:pt x="106328" y="42652"/>
                    <a:pt x="128425" y="79347"/>
                    <a:pt x="143826" y="120495"/>
                  </a:cubicBezTo>
                  <a:cubicBezTo>
                    <a:pt x="215845" y="311630"/>
                    <a:pt x="193046" y="497116"/>
                    <a:pt x="58986" y="547506"/>
                  </a:cubicBezTo>
                  <a:cubicBezTo>
                    <a:pt x="42228" y="553805"/>
                    <a:pt x="25388" y="557374"/>
                    <a:pt x="8606" y="558425"/>
                  </a:cubicBezTo>
                  <a:lnTo>
                    <a:pt x="0" y="557704"/>
                  </a:lnTo>
                  <a:lnTo>
                    <a:pt x="0" y="488640"/>
                  </a:lnTo>
                  <a:lnTo>
                    <a:pt x="34481" y="482185"/>
                  </a:lnTo>
                  <a:lnTo>
                    <a:pt x="34479" y="482185"/>
                  </a:lnTo>
                  <a:cubicBezTo>
                    <a:pt x="89353" y="461597"/>
                    <a:pt x="119352" y="406753"/>
                    <a:pt x="98360" y="351878"/>
                  </a:cubicBezTo>
                  <a:cubicBezTo>
                    <a:pt x="95614" y="344679"/>
                    <a:pt x="92199" y="338150"/>
                    <a:pt x="88082" y="332157"/>
                  </a:cubicBezTo>
                  <a:cubicBezTo>
                    <a:pt x="87077" y="330450"/>
                    <a:pt x="85168" y="329580"/>
                    <a:pt x="83126" y="329580"/>
                  </a:cubicBezTo>
                  <a:cubicBezTo>
                    <a:pt x="81084" y="329580"/>
                    <a:pt x="79376" y="330785"/>
                    <a:pt x="78338" y="332492"/>
                  </a:cubicBezTo>
                  <a:cubicBezTo>
                    <a:pt x="65482" y="355493"/>
                    <a:pt x="42008" y="390783"/>
                    <a:pt x="5149" y="404676"/>
                  </a:cubicBezTo>
                  <a:lnTo>
                    <a:pt x="0" y="405804"/>
                  </a:lnTo>
                  <a:lnTo>
                    <a:pt x="0" y="229700"/>
                  </a:lnTo>
                  <a:lnTo>
                    <a:pt x="5353" y="244241"/>
                  </a:lnTo>
                  <a:cubicBezTo>
                    <a:pt x="15632" y="259475"/>
                    <a:pt x="26245" y="235836"/>
                    <a:pt x="48711" y="220570"/>
                  </a:cubicBezTo>
                  <a:cubicBezTo>
                    <a:pt x="71177" y="205336"/>
                    <a:pt x="87448" y="190068"/>
                    <a:pt x="77203" y="174836"/>
                  </a:cubicBezTo>
                  <a:cubicBezTo>
                    <a:pt x="72047" y="167202"/>
                    <a:pt x="62831" y="163427"/>
                    <a:pt x="52096" y="163469"/>
                  </a:cubicBezTo>
                  <a:cubicBezTo>
                    <a:pt x="41361" y="163510"/>
                    <a:pt x="29108" y="167369"/>
                    <a:pt x="17875" y="175002"/>
                  </a:cubicBezTo>
                  <a:cubicBezTo>
                    <a:pt x="12258" y="178810"/>
                    <a:pt x="8025" y="184098"/>
                    <a:pt x="4995" y="190124"/>
                  </a:cubicBezTo>
                  <a:lnTo>
                    <a:pt x="0" y="207374"/>
                  </a:lnTo>
                  <a:lnTo>
                    <a:pt x="0" y="43442"/>
                  </a:lnTo>
                  <a:lnTo>
                    <a:pt x="20614" y="29832"/>
                  </a:lnTo>
                  <a:cubicBezTo>
                    <a:pt x="31318" y="22005"/>
                    <a:pt x="41444" y="13895"/>
                    <a:pt x="51689" y="5324"/>
                  </a:cubicBezTo>
                  <a:cubicBezTo>
                    <a:pt x="53563" y="3750"/>
                    <a:pt x="55773" y="2578"/>
                    <a:pt x="58017" y="1708"/>
                  </a:cubicBezTo>
                  <a:cubicBezTo>
                    <a:pt x="61264" y="503"/>
                    <a:pt x="64847" y="0"/>
                    <a:pt x="68463" y="503"/>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7" name="Shape 579">
              <a:extLst>
                <a:ext uri="{FF2B5EF4-FFF2-40B4-BE49-F238E27FC236}">
                  <a16:creationId xmlns:a16="http://schemas.microsoft.com/office/drawing/2014/main" id="{AAD2D166-0673-4D95-ADFD-D78FD6CFDCD2}"/>
                </a:ext>
              </a:extLst>
            </p:cNvPr>
            <p:cNvSpPr/>
            <p:nvPr/>
          </p:nvSpPr>
          <p:spPr>
            <a:xfrm>
              <a:off x="677112" y="626935"/>
              <a:ext cx="269117" cy="298113"/>
            </a:xfrm>
            <a:custGeom>
              <a:avLst/>
              <a:gdLst/>
              <a:ahLst/>
              <a:cxnLst/>
              <a:rect l="0" t="0" r="0" b="0"/>
              <a:pathLst>
                <a:path w="269117" h="298113">
                  <a:moveTo>
                    <a:pt x="221305" y="0"/>
                  </a:moveTo>
                  <a:lnTo>
                    <a:pt x="269117" y="48518"/>
                  </a:lnTo>
                  <a:cubicBezTo>
                    <a:pt x="213576" y="106972"/>
                    <a:pt x="41650" y="298113"/>
                    <a:pt x="19184" y="291250"/>
                  </a:cubicBezTo>
                  <a:cubicBezTo>
                    <a:pt x="13693" y="289509"/>
                    <a:pt x="5826" y="283014"/>
                    <a:pt x="1707" y="279063"/>
                  </a:cubicBezTo>
                  <a:cubicBezTo>
                    <a:pt x="1205" y="278394"/>
                    <a:pt x="502" y="277858"/>
                    <a:pt x="0" y="277189"/>
                  </a:cubicBezTo>
                  <a:cubicBezTo>
                    <a:pt x="63410" y="248398"/>
                    <a:pt x="99401" y="187193"/>
                    <a:pt x="110215" y="109384"/>
                  </a:cubicBezTo>
                  <a:cubicBezTo>
                    <a:pt x="153942" y="65153"/>
                    <a:pt x="198002" y="22465"/>
                    <a:pt x="221305"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8" name="Shape 580">
              <a:extLst>
                <a:ext uri="{FF2B5EF4-FFF2-40B4-BE49-F238E27FC236}">
                  <a16:creationId xmlns:a16="http://schemas.microsoft.com/office/drawing/2014/main" id="{22652341-4168-4A5E-A71B-0FA1D56FAE3F}"/>
                </a:ext>
              </a:extLst>
            </p:cNvPr>
            <p:cNvSpPr/>
            <p:nvPr/>
          </p:nvSpPr>
          <p:spPr>
            <a:xfrm>
              <a:off x="723213" y="404528"/>
              <a:ext cx="89830" cy="302823"/>
            </a:xfrm>
            <a:custGeom>
              <a:avLst/>
              <a:gdLst/>
              <a:ahLst/>
              <a:cxnLst/>
              <a:rect l="0" t="0" r="0" b="0"/>
              <a:pathLst>
                <a:path w="89830" h="302823">
                  <a:moveTo>
                    <a:pt x="89830" y="0"/>
                  </a:moveTo>
                  <a:lnTo>
                    <a:pt x="89830" y="28167"/>
                  </a:lnTo>
                  <a:lnTo>
                    <a:pt x="80296" y="28841"/>
                  </a:lnTo>
                  <a:cubicBezTo>
                    <a:pt x="66870" y="32583"/>
                    <a:pt x="56273" y="44046"/>
                    <a:pt x="54339" y="58710"/>
                  </a:cubicBezTo>
                  <a:cubicBezTo>
                    <a:pt x="51796" y="78263"/>
                    <a:pt x="65656" y="96243"/>
                    <a:pt x="85210" y="98821"/>
                  </a:cubicBezTo>
                  <a:lnTo>
                    <a:pt x="89830" y="98529"/>
                  </a:lnTo>
                  <a:lnTo>
                    <a:pt x="89830" y="281487"/>
                  </a:lnTo>
                  <a:lnTo>
                    <a:pt x="66862" y="302823"/>
                  </a:lnTo>
                  <a:cubicBezTo>
                    <a:pt x="70778" y="234752"/>
                    <a:pt x="57253" y="156578"/>
                    <a:pt x="27422" y="77396"/>
                  </a:cubicBezTo>
                  <a:cubicBezTo>
                    <a:pt x="19721" y="56838"/>
                    <a:pt x="10279" y="37454"/>
                    <a:pt x="0" y="18939"/>
                  </a:cubicBezTo>
                  <a:cubicBezTo>
                    <a:pt x="12690" y="11037"/>
                    <a:pt x="31038" y="4709"/>
                    <a:pt x="57085" y="759"/>
                  </a:cubicBezTo>
                  <a:lnTo>
                    <a:pt x="57089" y="760"/>
                  </a:lnTo>
                  <a:lnTo>
                    <a:pt x="8983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09" name="Shape 581">
              <a:extLst>
                <a:ext uri="{FF2B5EF4-FFF2-40B4-BE49-F238E27FC236}">
                  <a16:creationId xmlns:a16="http://schemas.microsoft.com/office/drawing/2014/main" id="{744011D8-B6DB-499E-86E1-57F23A54E420}"/>
                </a:ext>
              </a:extLst>
            </p:cNvPr>
            <p:cNvSpPr/>
            <p:nvPr/>
          </p:nvSpPr>
          <p:spPr>
            <a:xfrm>
              <a:off x="813043" y="403982"/>
              <a:ext cx="166939" cy="282032"/>
            </a:xfrm>
            <a:custGeom>
              <a:avLst/>
              <a:gdLst/>
              <a:ahLst/>
              <a:cxnLst/>
              <a:rect l="0" t="0" r="0" b="0"/>
              <a:pathLst>
                <a:path w="166939" h="282032">
                  <a:moveTo>
                    <a:pt x="23493" y="0"/>
                  </a:moveTo>
                  <a:cubicBezTo>
                    <a:pt x="78361" y="5727"/>
                    <a:pt x="128394" y="31722"/>
                    <a:pt x="166939" y="70544"/>
                  </a:cubicBezTo>
                  <a:cubicBezTo>
                    <a:pt x="155957" y="78612"/>
                    <a:pt x="146884" y="88723"/>
                    <a:pt x="139686" y="100039"/>
                  </a:cubicBezTo>
                  <a:cubicBezTo>
                    <a:pt x="134027" y="86313"/>
                    <a:pt x="119965" y="77239"/>
                    <a:pt x="104363" y="78612"/>
                  </a:cubicBezTo>
                  <a:cubicBezTo>
                    <a:pt x="85011" y="80353"/>
                    <a:pt x="70782" y="97328"/>
                    <a:pt x="72489" y="116512"/>
                  </a:cubicBezTo>
                  <a:cubicBezTo>
                    <a:pt x="74230" y="135697"/>
                    <a:pt x="91205" y="149926"/>
                    <a:pt x="110389" y="148219"/>
                  </a:cubicBezTo>
                  <a:cubicBezTo>
                    <a:pt x="115345" y="147716"/>
                    <a:pt x="119798" y="146344"/>
                    <a:pt x="123916" y="144101"/>
                  </a:cubicBezTo>
                  <a:cubicBezTo>
                    <a:pt x="123079" y="150128"/>
                    <a:pt x="122912" y="156120"/>
                    <a:pt x="123246" y="162113"/>
                  </a:cubicBezTo>
                  <a:cubicBezTo>
                    <a:pt x="123413" y="165395"/>
                    <a:pt x="123782" y="168476"/>
                    <a:pt x="124285" y="171556"/>
                  </a:cubicBezTo>
                  <a:cubicBezTo>
                    <a:pt x="92742" y="193652"/>
                    <a:pt x="64954" y="220403"/>
                    <a:pt x="37364" y="247322"/>
                  </a:cubicBezTo>
                  <a:lnTo>
                    <a:pt x="0" y="282032"/>
                  </a:lnTo>
                  <a:lnTo>
                    <a:pt x="0" y="99075"/>
                  </a:lnTo>
                  <a:lnTo>
                    <a:pt x="9533" y="98474"/>
                  </a:lnTo>
                  <a:cubicBezTo>
                    <a:pt x="22959" y="94800"/>
                    <a:pt x="33556" y="83287"/>
                    <a:pt x="35490" y="68496"/>
                  </a:cubicBezTo>
                  <a:cubicBezTo>
                    <a:pt x="38034" y="48943"/>
                    <a:pt x="24172" y="30964"/>
                    <a:pt x="4620" y="28386"/>
                  </a:cubicBezTo>
                  <a:lnTo>
                    <a:pt x="0" y="28712"/>
                  </a:lnTo>
                  <a:lnTo>
                    <a:pt x="0" y="546"/>
                  </a:lnTo>
                  <a:lnTo>
                    <a:pt x="234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grpSp>
        <p:nvGrpSpPr>
          <p:cNvPr id="110" name="Group 109">
            <a:extLst>
              <a:ext uri="{FF2B5EF4-FFF2-40B4-BE49-F238E27FC236}">
                <a16:creationId xmlns:a16="http://schemas.microsoft.com/office/drawing/2014/main" id="{83BEB92F-7733-4DF5-9962-07D7010D41F2}"/>
              </a:ext>
            </a:extLst>
          </p:cNvPr>
          <p:cNvGrpSpPr/>
          <p:nvPr/>
        </p:nvGrpSpPr>
        <p:grpSpPr>
          <a:xfrm>
            <a:off x="7354824" y="1010194"/>
            <a:ext cx="696912" cy="627667"/>
            <a:chOff x="0" y="0"/>
            <a:chExt cx="1393992" cy="1331996"/>
          </a:xfrm>
        </p:grpSpPr>
        <p:sp>
          <p:nvSpPr>
            <p:cNvPr id="111" name="Shape 1177">
              <a:extLst>
                <a:ext uri="{FF2B5EF4-FFF2-40B4-BE49-F238E27FC236}">
                  <a16:creationId xmlns:a16="http://schemas.microsoft.com/office/drawing/2014/main" id="{F40D93F3-E79C-4F33-A66E-F71DB2E2D74C}"/>
                </a:ext>
              </a:extLst>
            </p:cNvPr>
            <p:cNvSpPr/>
            <p:nvPr/>
          </p:nvSpPr>
          <p:spPr>
            <a:xfrm>
              <a:off x="0" y="0"/>
              <a:ext cx="1393992" cy="1331996"/>
            </a:xfrm>
            <a:custGeom>
              <a:avLst/>
              <a:gdLst/>
              <a:ahLst/>
              <a:cxnLst/>
              <a:rect l="0" t="0" r="0" b="0"/>
              <a:pathLst>
                <a:path w="1393992" h="1331996">
                  <a:moveTo>
                    <a:pt x="696996" y="0"/>
                  </a:moveTo>
                  <a:cubicBezTo>
                    <a:pt x="859507" y="0"/>
                    <a:pt x="1022017" y="61996"/>
                    <a:pt x="1146009" y="185987"/>
                  </a:cubicBezTo>
                  <a:cubicBezTo>
                    <a:pt x="1393992" y="433970"/>
                    <a:pt x="1393992" y="836030"/>
                    <a:pt x="1146009" y="1084013"/>
                  </a:cubicBezTo>
                  <a:cubicBezTo>
                    <a:pt x="898026" y="1331996"/>
                    <a:pt x="495966" y="1331996"/>
                    <a:pt x="247983" y="1084013"/>
                  </a:cubicBezTo>
                  <a:cubicBezTo>
                    <a:pt x="0" y="836030"/>
                    <a:pt x="0" y="433970"/>
                    <a:pt x="247983" y="185987"/>
                  </a:cubicBezTo>
                  <a:cubicBezTo>
                    <a:pt x="371974" y="61996"/>
                    <a:pt x="534485" y="0"/>
                    <a:pt x="696996"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a:p>
          </p:txBody>
        </p:sp>
        <p:sp>
          <p:nvSpPr>
            <p:cNvPr id="112" name="Shape 1179">
              <a:extLst>
                <a:ext uri="{FF2B5EF4-FFF2-40B4-BE49-F238E27FC236}">
                  <a16:creationId xmlns:a16="http://schemas.microsoft.com/office/drawing/2014/main" id="{0066A74E-B605-4F95-BE12-EAD126D4E477}"/>
                </a:ext>
              </a:extLst>
            </p:cNvPr>
            <p:cNvSpPr/>
            <p:nvPr/>
          </p:nvSpPr>
          <p:spPr>
            <a:xfrm>
              <a:off x="361417" y="641124"/>
              <a:ext cx="102223" cy="322252"/>
            </a:xfrm>
            <a:custGeom>
              <a:avLst/>
              <a:gdLst/>
              <a:ahLst/>
              <a:cxnLst/>
              <a:rect l="0" t="0" r="0" b="0"/>
              <a:pathLst>
                <a:path w="102223" h="322252">
                  <a:moveTo>
                    <a:pt x="102223" y="0"/>
                  </a:moveTo>
                  <a:lnTo>
                    <a:pt x="102223" y="52740"/>
                  </a:lnTo>
                  <a:lnTo>
                    <a:pt x="97956" y="73819"/>
                  </a:lnTo>
                  <a:lnTo>
                    <a:pt x="97956" y="90614"/>
                  </a:lnTo>
                  <a:lnTo>
                    <a:pt x="102223" y="89431"/>
                  </a:lnTo>
                  <a:lnTo>
                    <a:pt x="102223" y="115677"/>
                  </a:lnTo>
                  <a:lnTo>
                    <a:pt x="100937" y="116949"/>
                  </a:lnTo>
                  <a:cubicBezTo>
                    <a:pt x="99040" y="120136"/>
                    <a:pt x="97946" y="123849"/>
                    <a:pt x="97946" y="127832"/>
                  </a:cubicBezTo>
                  <a:cubicBezTo>
                    <a:pt x="97946" y="131815"/>
                    <a:pt x="99040" y="135528"/>
                    <a:pt x="100937" y="138711"/>
                  </a:cubicBezTo>
                  <a:lnTo>
                    <a:pt x="102223" y="139978"/>
                  </a:lnTo>
                  <a:lnTo>
                    <a:pt x="102223" y="166475"/>
                  </a:lnTo>
                  <a:lnTo>
                    <a:pt x="95741" y="163826"/>
                  </a:lnTo>
                  <a:lnTo>
                    <a:pt x="95740" y="163825"/>
                  </a:lnTo>
                  <a:cubicBezTo>
                    <a:pt x="90961" y="185321"/>
                    <a:pt x="78485" y="204277"/>
                    <a:pt x="60311" y="217024"/>
                  </a:cubicBezTo>
                  <a:cubicBezTo>
                    <a:pt x="68142" y="225099"/>
                    <a:pt x="81590" y="235845"/>
                    <a:pt x="97955" y="235845"/>
                  </a:cubicBezTo>
                  <a:lnTo>
                    <a:pt x="102223" y="236843"/>
                  </a:lnTo>
                  <a:lnTo>
                    <a:pt x="102223" y="258983"/>
                  </a:lnTo>
                  <a:lnTo>
                    <a:pt x="80024" y="263421"/>
                  </a:lnTo>
                  <a:cubicBezTo>
                    <a:pt x="67549" y="265905"/>
                    <a:pt x="56341" y="272736"/>
                    <a:pt x="48430" y="282647"/>
                  </a:cubicBezTo>
                  <a:lnTo>
                    <a:pt x="34012" y="300660"/>
                  </a:lnTo>
                  <a:lnTo>
                    <a:pt x="102223" y="300660"/>
                  </a:lnTo>
                  <a:lnTo>
                    <a:pt x="102223" y="322252"/>
                  </a:lnTo>
                  <a:lnTo>
                    <a:pt x="11531" y="322252"/>
                  </a:lnTo>
                  <a:cubicBezTo>
                    <a:pt x="7372" y="322252"/>
                    <a:pt x="3592" y="319876"/>
                    <a:pt x="1782" y="316122"/>
                  </a:cubicBezTo>
                  <a:cubicBezTo>
                    <a:pt x="0" y="312369"/>
                    <a:pt x="486" y="307941"/>
                    <a:pt x="3078" y="304700"/>
                  </a:cubicBezTo>
                  <a:lnTo>
                    <a:pt x="31540" y="269136"/>
                  </a:lnTo>
                  <a:cubicBezTo>
                    <a:pt x="39670" y="258982"/>
                    <a:pt x="50282" y="251205"/>
                    <a:pt x="62190" y="246371"/>
                  </a:cubicBezTo>
                  <a:cubicBezTo>
                    <a:pt x="45501" y="235759"/>
                    <a:pt x="35592" y="221204"/>
                    <a:pt x="34944" y="220232"/>
                  </a:cubicBezTo>
                  <a:cubicBezTo>
                    <a:pt x="33215" y="217639"/>
                    <a:pt x="32702" y="214452"/>
                    <a:pt x="33485" y="211455"/>
                  </a:cubicBezTo>
                  <a:cubicBezTo>
                    <a:pt x="34295" y="208458"/>
                    <a:pt x="36321" y="205947"/>
                    <a:pt x="39102" y="204569"/>
                  </a:cubicBezTo>
                  <a:cubicBezTo>
                    <a:pt x="62083" y="193093"/>
                    <a:pt x="76341" y="170003"/>
                    <a:pt x="76341" y="144323"/>
                  </a:cubicBezTo>
                  <a:lnTo>
                    <a:pt x="76341" y="73817"/>
                  </a:lnTo>
                  <a:cubicBezTo>
                    <a:pt x="76341" y="46212"/>
                    <a:pt x="85819" y="20764"/>
                    <a:pt x="101677" y="560"/>
                  </a:cubicBezTo>
                  <a:lnTo>
                    <a:pt x="10222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3" name="Shape 1180">
              <a:extLst>
                <a:ext uri="{FF2B5EF4-FFF2-40B4-BE49-F238E27FC236}">
                  <a16:creationId xmlns:a16="http://schemas.microsoft.com/office/drawing/2014/main" id="{6F6B96B1-C061-4BC9-AA6D-4585260F6F99}"/>
                </a:ext>
              </a:extLst>
            </p:cNvPr>
            <p:cNvSpPr/>
            <p:nvPr/>
          </p:nvSpPr>
          <p:spPr>
            <a:xfrm>
              <a:off x="426956" y="409129"/>
              <a:ext cx="36683" cy="122187"/>
            </a:xfrm>
            <a:custGeom>
              <a:avLst/>
              <a:gdLst/>
              <a:ahLst/>
              <a:cxnLst/>
              <a:rect l="0" t="0" r="0" b="0"/>
              <a:pathLst>
                <a:path w="36683" h="122187">
                  <a:moveTo>
                    <a:pt x="36683" y="0"/>
                  </a:moveTo>
                  <a:lnTo>
                    <a:pt x="36683" y="35776"/>
                  </a:lnTo>
                  <a:lnTo>
                    <a:pt x="21612" y="35776"/>
                  </a:lnTo>
                  <a:lnTo>
                    <a:pt x="21612" y="57378"/>
                  </a:lnTo>
                  <a:lnTo>
                    <a:pt x="36683" y="57378"/>
                  </a:lnTo>
                  <a:lnTo>
                    <a:pt x="36683" y="122187"/>
                  </a:lnTo>
                  <a:lnTo>
                    <a:pt x="32404" y="122187"/>
                  </a:lnTo>
                  <a:cubicBezTo>
                    <a:pt x="26436" y="122187"/>
                    <a:pt x="21603" y="117353"/>
                    <a:pt x="21603" y="111385"/>
                  </a:cubicBezTo>
                  <a:lnTo>
                    <a:pt x="21603" y="78980"/>
                  </a:lnTo>
                  <a:lnTo>
                    <a:pt x="10801" y="78980"/>
                  </a:lnTo>
                  <a:cubicBezTo>
                    <a:pt x="4834" y="78980"/>
                    <a:pt x="0" y="74146"/>
                    <a:pt x="0" y="68178"/>
                  </a:cubicBezTo>
                  <a:lnTo>
                    <a:pt x="0" y="24972"/>
                  </a:lnTo>
                  <a:cubicBezTo>
                    <a:pt x="0" y="23675"/>
                    <a:pt x="324" y="22433"/>
                    <a:pt x="756" y="21272"/>
                  </a:cubicBezTo>
                  <a:cubicBezTo>
                    <a:pt x="890" y="20949"/>
                    <a:pt x="1026" y="20651"/>
                    <a:pt x="1187" y="20327"/>
                  </a:cubicBezTo>
                  <a:cubicBezTo>
                    <a:pt x="1619" y="19409"/>
                    <a:pt x="2187" y="18571"/>
                    <a:pt x="2863" y="17815"/>
                  </a:cubicBezTo>
                  <a:cubicBezTo>
                    <a:pt x="3024" y="17653"/>
                    <a:pt x="3160" y="17437"/>
                    <a:pt x="3321" y="17275"/>
                  </a:cubicBezTo>
                  <a:cubicBezTo>
                    <a:pt x="4077" y="16519"/>
                    <a:pt x="4968" y="15844"/>
                    <a:pt x="5968" y="15358"/>
                  </a:cubicBezTo>
                  <a:lnTo>
                    <a:pt x="3668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4" name="Shape 1181">
              <a:extLst>
                <a:ext uri="{FF2B5EF4-FFF2-40B4-BE49-F238E27FC236}">
                  <a16:creationId xmlns:a16="http://schemas.microsoft.com/office/drawing/2014/main" id="{80651FD9-0B56-46F9-9CFC-3F6D3E76A373}"/>
                </a:ext>
              </a:extLst>
            </p:cNvPr>
            <p:cNvSpPr/>
            <p:nvPr/>
          </p:nvSpPr>
          <p:spPr>
            <a:xfrm>
              <a:off x="463640" y="693350"/>
              <a:ext cx="92945" cy="270026"/>
            </a:xfrm>
            <a:custGeom>
              <a:avLst/>
              <a:gdLst/>
              <a:ahLst/>
              <a:cxnLst/>
              <a:rect l="0" t="0" r="0" b="0"/>
              <a:pathLst>
                <a:path w="92945" h="270026">
                  <a:moveTo>
                    <a:pt x="92945" y="0"/>
                  </a:moveTo>
                  <a:lnTo>
                    <a:pt x="92945" y="25707"/>
                  </a:lnTo>
                  <a:lnTo>
                    <a:pt x="92938" y="25702"/>
                  </a:lnTo>
                  <a:cubicBezTo>
                    <a:pt x="74711" y="41633"/>
                    <a:pt x="52190" y="51302"/>
                    <a:pt x="28129" y="53515"/>
                  </a:cubicBezTo>
                  <a:lnTo>
                    <a:pt x="28129" y="97210"/>
                  </a:lnTo>
                  <a:cubicBezTo>
                    <a:pt x="28129" y="132963"/>
                    <a:pt x="57185" y="162019"/>
                    <a:pt x="92938" y="162019"/>
                  </a:cubicBezTo>
                  <a:lnTo>
                    <a:pt x="92945" y="162018"/>
                  </a:lnTo>
                  <a:lnTo>
                    <a:pt x="92945" y="183619"/>
                  </a:lnTo>
                  <a:lnTo>
                    <a:pt x="71342" y="180783"/>
                  </a:lnTo>
                  <a:lnTo>
                    <a:pt x="71342" y="183619"/>
                  </a:lnTo>
                  <a:cubicBezTo>
                    <a:pt x="71342" y="192287"/>
                    <a:pt x="76608" y="199983"/>
                    <a:pt x="84304" y="203387"/>
                  </a:cubicBezTo>
                  <a:lnTo>
                    <a:pt x="92945" y="199459"/>
                  </a:lnTo>
                  <a:lnTo>
                    <a:pt x="92945" y="224864"/>
                  </a:lnTo>
                  <a:lnTo>
                    <a:pt x="86631" y="230421"/>
                  </a:lnTo>
                  <a:lnTo>
                    <a:pt x="72211" y="248433"/>
                  </a:lnTo>
                  <a:lnTo>
                    <a:pt x="92945" y="248433"/>
                  </a:lnTo>
                  <a:lnTo>
                    <a:pt x="92945" y="270026"/>
                  </a:lnTo>
                  <a:lnTo>
                    <a:pt x="0" y="270026"/>
                  </a:lnTo>
                  <a:lnTo>
                    <a:pt x="0" y="248433"/>
                  </a:lnTo>
                  <a:lnTo>
                    <a:pt x="44555" y="248433"/>
                  </a:lnTo>
                  <a:lnTo>
                    <a:pt x="68211" y="218864"/>
                  </a:lnTo>
                  <a:cubicBezTo>
                    <a:pt x="60462" y="213382"/>
                    <a:pt x="54682" y="205524"/>
                    <a:pt x="51819" y="196397"/>
                  </a:cubicBezTo>
                  <a:lnTo>
                    <a:pt x="0" y="206757"/>
                  </a:lnTo>
                  <a:lnTo>
                    <a:pt x="0" y="184617"/>
                  </a:lnTo>
                  <a:lnTo>
                    <a:pt x="242" y="184673"/>
                  </a:lnTo>
                  <a:lnTo>
                    <a:pt x="49740" y="174762"/>
                  </a:lnTo>
                  <a:lnTo>
                    <a:pt x="49740" y="172818"/>
                  </a:lnTo>
                  <a:cubicBezTo>
                    <a:pt x="49740" y="172547"/>
                    <a:pt x="49876" y="172305"/>
                    <a:pt x="49903" y="172034"/>
                  </a:cubicBezTo>
                  <a:cubicBezTo>
                    <a:pt x="29839" y="160449"/>
                    <a:pt x="14905" y="141060"/>
                    <a:pt x="9180" y="118000"/>
                  </a:cubicBezTo>
                  <a:lnTo>
                    <a:pt x="0" y="114248"/>
                  </a:lnTo>
                  <a:lnTo>
                    <a:pt x="0" y="87752"/>
                  </a:lnTo>
                  <a:lnTo>
                    <a:pt x="6525" y="94184"/>
                  </a:lnTo>
                  <a:lnTo>
                    <a:pt x="6525" y="56999"/>
                  </a:lnTo>
                  <a:lnTo>
                    <a:pt x="0" y="63451"/>
                  </a:lnTo>
                  <a:lnTo>
                    <a:pt x="0" y="37204"/>
                  </a:lnTo>
                  <a:lnTo>
                    <a:pt x="17337" y="32394"/>
                  </a:lnTo>
                  <a:cubicBezTo>
                    <a:pt x="42316" y="32394"/>
                    <a:pt x="65783" y="22672"/>
                    <a:pt x="83470" y="5012"/>
                  </a:cubicBezTo>
                  <a:lnTo>
                    <a:pt x="85333" y="3148"/>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5" name="Shape 1182">
              <a:extLst>
                <a:ext uri="{FF2B5EF4-FFF2-40B4-BE49-F238E27FC236}">
                  <a16:creationId xmlns:a16="http://schemas.microsoft.com/office/drawing/2014/main" id="{6648A1D4-5EE4-41D2-8AE2-C77149849AE5}"/>
                </a:ext>
              </a:extLst>
            </p:cNvPr>
            <p:cNvSpPr/>
            <p:nvPr/>
          </p:nvSpPr>
          <p:spPr>
            <a:xfrm>
              <a:off x="463640" y="466508"/>
              <a:ext cx="92945" cy="227356"/>
            </a:xfrm>
            <a:custGeom>
              <a:avLst/>
              <a:gdLst/>
              <a:ahLst/>
              <a:cxnLst/>
              <a:rect l="0" t="0" r="0" b="0"/>
              <a:pathLst>
                <a:path w="92945" h="227356">
                  <a:moveTo>
                    <a:pt x="0" y="0"/>
                  </a:moveTo>
                  <a:lnTo>
                    <a:pt x="92945" y="0"/>
                  </a:lnTo>
                  <a:lnTo>
                    <a:pt x="92945" y="21604"/>
                  </a:lnTo>
                  <a:lnTo>
                    <a:pt x="6536" y="21604"/>
                  </a:lnTo>
                  <a:lnTo>
                    <a:pt x="6536" y="43207"/>
                  </a:lnTo>
                  <a:lnTo>
                    <a:pt x="92945" y="43207"/>
                  </a:lnTo>
                  <a:lnTo>
                    <a:pt x="92945" y="64810"/>
                  </a:lnTo>
                  <a:lnTo>
                    <a:pt x="38940" y="64810"/>
                  </a:lnTo>
                  <a:lnTo>
                    <a:pt x="38940" y="142715"/>
                  </a:lnTo>
                  <a:cubicBezTo>
                    <a:pt x="45799" y="139205"/>
                    <a:pt x="53010" y="136342"/>
                    <a:pt x="60544" y="134208"/>
                  </a:cubicBezTo>
                  <a:lnTo>
                    <a:pt x="60544" y="97212"/>
                  </a:lnTo>
                  <a:cubicBezTo>
                    <a:pt x="60544" y="91244"/>
                    <a:pt x="65378" y="86411"/>
                    <a:pt x="71345" y="86411"/>
                  </a:cubicBezTo>
                  <a:lnTo>
                    <a:pt x="92945" y="86411"/>
                  </a:lnTo>
                  <a:lnTo>
                    <a:pt x="92945" y="108016"/>
                  </a:lnTo>
                  <a:lnTo>
                    <a:pt x="82147" y="108016"/>
                  </a:lnTo>
                  <a:lnTo>
                    <a:pt x="82147" y="130160"/>
                  </a:lnTo>
                  <a:lnTo>
                    <a:pt x="92945" y="129619"/>
                  </a:lnTo>
                  <a:lnTo>
                    <a:pt x="92945" y="151223"/>
                  </a:lnTo>
                  <a:lnTo>
                    <a:pt x="64071" y="155600"/>
                  </a:lnTo>
                  <a:cubicBezTo>
                    <a:pt x="36692" y="164134"/>
                    <a:pt x="14469" y="184472"/>
                    <a:pt x="3385" y="210631"/>
                  </a:cubicBezTo>
                  <a:lnTo>
                    <a:pt x="0" y="227356"/>
                  </a:lnTo>
                  <a:lnTo>
                    <a:pt x="0" y="174616"/>
                  </a:lnTo>
                  <a:lnTo>
                    <a:pt x="17325" y="156835"/>
                  </a:lnTo>
                  <a:lnTo>
                    <a:pt x="17325" y="64808"/>
                  </a:lnTo>
                  <a:lnTo>
                    <a:pt x="0" y="648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6" name="Shape 1183">
              <a:extLst>
                <a:ext uri="{FF2B5EF4-FFF2-40B4-BE49-F238E27FC236}">
                  <a16:creationId xmlns:a16="http://schemas.microsoft.com/office/drawing/2014/main" id="{1D168CFE-1F35-4ACA-9081-43945F3115B4}"/>
                </a:ext>
              </a:extLst>
            </p:cNvPr>
            <p:cNvSpPr/>
            <p:nvPr/>
          </p:nvSpPr>
          <p:spPr>
            <a:xfrm>
              <a:off x="463640" y="362657"/>
              <a:ext cx="92945" cy="82248"/>
            </a:xfrm>
            <a:custGeom>
              <a:avLst/>
              <a:gdLst/>
              <a:ahLst/>
              <a:cxnLst/>
              <a:rect l="0" t="0" r="0" b="0"/>
              <a:pathLst>
                <a:path w="92945" h="82248">
                  <a:moveTo>
                    <a:pt x="92945" y="0"/>
                  </a:moveTo>
                  <a:lnTo>
                    <a:pt x="92945" y="24109"/>
                  </a:lnTo>
                  <a:lnTo>
                    <a:pt x="19874" y="60644"/>
                  </a:lnTo>
                  <a:lnTo>
                    <a:pt x="92945" y="60644"/>
                  </a:lnTo>
                  <a:lnTo>
                    <a:pt x="92945" y="82248"/>
                  </a:lnTo>
                  <a:lnTo>
                    <a:pt x="0" y="82248"/>
                  </a:lnTo>
                  <a:lnTo>
                    <a:pt x="0" y="46472"/>
                  </a:lnTo>
                  <a:lnTo>
                    <a:pt x="929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7" name="Shape 28677">
              <a:extLst>
                <a:ext uri="{FF2B5EF4-FFF2-40B4-BE49-F238E27FC236}">
                  <a16:creationId xmlns:a16="http://schemas.microsoft.com/office/drawing/2014/main" id="{13805F3A-7F16-4E32-B690-E014420DB101}"/>
                </a:ext>
              </a:extLst>
            </p:cNvPr>
            <p:cNvSpPr/>
            <p:nvPr/>
          </p:nvSpPr>
          <p:spPr>
            <a:xfrm>
              <a:off x="556585" y="941783"/>
              <a:ext cx="48608" cy="21592"/>
            </a:xfrm>
            <a:custGeom>
              <a:avLst/>
              <a:gdLst/>
              <a:ahLst/>
              <a:cxnLst/>
              <a:rect l="0" t="0" r="0" b="0"/>
              <a:pathLst>
                <a:path w="48608" h="21592">
                  <a:moveTo>
                    <a:pt x="0" y="0"/>
                  </a:moveTo>
                  <a:lnTo>
                    <a:pt x="48608" y="0"/>
                  </a:lnTo>
                  <a:lnTo>
                    <a:pt x="48608"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8" name="Shape 1185">
              <a:extLst>
                <a:ext uri="{FF2B5EF4-FFF2-40B4-BE49-F238E27FC236}">
                  <a16:creationId xmlns:a16="http://schemas.microsoft.com/office/drawing/2014/main" id="{C6AA74B6-80E9-4BD8-9719-ACFCD0E0C5C0}"/>
                </a:ext>
              </a:extLst>
            </p:cNvPr>
            <p:cNvSpPr/>
            <p:nvPr/>
          </p:nvSpPr>
          <p:spPr>
            <a:xfrm>
              <a:off x="556585" y="831278"/>
              <a:ext cx="48608" cy="86935"/>
            </a:xfrm>
            <a:custGeom>
              <a:avLst/>
              <a:gdLst/>
              <a:ahLst/>
              <a:cxnLst/>
              <a:rect l="0" t="0" r="0" b="0"/>
              <a:pathLst>
                <a:path w="48608" h="86935">
                  <a:moveTo>
                    <a:pt x="48608" y="0"/>
                  </a:moveTo>
                  <a:lnTo>
                    <a:pt x="48608" y="28899"/>
                  </a:lnTo>
                  <a:lnTo>
                    <a:pt x="43018" y="33944"/>
                  </a:lnTo>
                  <a:lnTo>
                    <a:pt x="43207" y="34888"/>
                  </a:lnTo>
                  <a:lnTo>
                    <a:pt x="43207" y="45691"/>
                  </a:lnTo>
                  <a:cubicBezTo>
                    <a:pt x="43207" y="46338"/>
                    <a:pt x="43099" y="47014"/>
                    <a:pt x="43099" y="47688"/>
                  </a:cubicBezTo>
                  <a:lnTo>
                    <a:pt x="48608" y="46586"/>
                  </a:lnTo>
                  <a:lnTo>
                    <a:pt x="48608" y="68601"/>
                  </a:lnTo>
                  <a:lnTo>
                    <a:pt x="25281" y="73266"/>
                  </a:lnTo>
                  <a:cubicBezTo>
                    <a:pt x="19043" y="74508"/>
                    <a:pt x="13122" y="76837"/>
                    <a:pt x="7772" y="80094"/>
                  </a:cubicBezTo>
                  <a:lnTo>
                    <a:pt x="0" y="86935"/>
                  </a:lnTo>
                  <a:lnTo>
                    <a:pt x="0" y="61531"/>
                  </a:lnTo>
                  <a:lnTo>
                    <a:pt x="20469" y="52226"/>
                  </a:lnTo>
                  <a:cubicBezTo>
                    <a:pt x="21145" y="50119"/>
                    <a:pt x="21603" y="47932"/>
                    <a:pt x="21603" y="45691"/>
                  </a:cubicBezTo>
                  <a:lnTo>
                    <a:pt x="21603" y="42774"/>
                  </a:lnTo>
                  <a:cubicBezTo>
                    <a:pt x="14609" y="44583"/>
                    <a:pt x="7400" y="45691"/>
                    <a:pt x="1" y="45691"/>
                  </a:cubicBezTo>
                  <a:lnTo>
                    <a:pt x="0" y="45691"/>
                  </a:lnTo>
                  <a:lnTo>
                    <a:pt x="0" y="24090"/>
                  </a:lnTo>
                  <a:lnTo>
                    <a:pt x="18149" y="21469"/>
                  </a:lnTo>
                  <a:cubicBezTo>
                    <a:pt x="26887" y="18899"/>
                    <a:pt x="34993" y="14516"/>
                    <a:pt x="41917" y="866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19" name="Shape 1186">
              <a:extLst>
                <a:ext uri="{FF2B5EF4-FFF2-40B4-BE49-F238E27FC236}">
                  <a16:creationId xmlns:a16="http://schemas.microsoft.com/office/drawing/2014/main" id="{EE6B8746-6ED9-4446-8917-E75BED3D5FBC}"/>
                </a:ext>
              </a:extLst>
            </p:cNvPr>
            <p:cNvSpPr/>
            <p:nvPr/>
          </p:nvSpPr>
          <p:spPr>
            <a:xfrm>
              <a:off x="556585" y="641744"/>
              <a:ext cx="48608" cy="166541"/>
            </a:xfrm>
            <a:custGeom>
              <a:avLst/>
              <a:gdLst/>
              <a:ahLst/>
              <a:cxnLst/>
              <a:rect l="0" t="0" r="0" b="0"/>
              <a:pathLst>
                <a:path w="48608" h="166541">
                  <a:moveTo>
                    <a:pt x="48608" y="0"/>
                  </a:moveTo>
                  <a:lnTo>
                    <a:pt x="48608" y="46479"/>
                  </a:lnTo>
                  <a:lnTo>
                    <a:pt x="43200" y="73198"/>
                  </a:lnTo>
                  <a:lnTo>
                    <a:pt x="43200" y="90021"/>
                  </a:lnTo>
                  <a:lnTo>
                    <a:pt x="48608" y="87777"/>
                  </a:lnTo>
                  <a:lnTo>
                    <a:pt x="48608" y="113941"/>
                  </a:lnTo>
                  <a:lnTo>
                    <a:pt x="46198" y="116324"/>
                  </a:lnTo>
                  <a:cubicBezTo>
                    <a:pt x="44301" y="119510"/>
                    <a:pt x="43207" y="123223"/>
                    <a:pt x="43207" y="127206"/>
                  </a:cubicBezTo>
                  <a:cubicBezTo>
                    <a:pt x="43207" y="131189"/>
                    <a:pt x="44301" y="134902"/>
                    <a:pt x="46198" y="138086"/>
                  </a:cubicBezTo>
                  <a:lnTo>
                    <a:pt x="48608" y="140461"/>
                  </a:lnTo>
                  <a:lnTo>
                    <a:pt x="48608" y="166541"/>
                  </a:lnTo>
                  <a:lnTo>
                    <a:pt x="42764" y="164312"/>
                  </a:lnTo>
                  <a:cubicBezTo>
                    <a:pt x="30103" y="156776"/>
                    <a:pt x="21597" y="142988"/>
                    <a:pt x="21597" y="127211"/>
                  </a:cubicBezTo>
                  <a:lnTo>
                    <a:pt x="21597" y="91835"/>
                  </a:lnTo>
                  <a:lnTo>
                    <a:pt x="0" y="77312"/>
                  </a:lnTo>
                  <a:lnTo>
                    <a:pt x="0" y="51605"/>
                  </a:lnTo>
                  <a:lnTo>
                    <a:pt x="27" y="51594"/>
                  </a:lnTo>
                  <a:cubicBezTo>
                    <a:pt x="2785" y="51594"/>
                    <a:pt x="5539" y="52648"/>
                    <a:pt x="7646" y="54754"/>
                  </a:cubicBezTo>
                  <a:lnTo>
                    <a:pt x="9509" y="56590"/>
                  </a:lnTo>
                  <a:cubicBezTo>
                    <a:pt x="13343" y="60452"/>
                    <a:pt x="17503" y="63908"/>
                    <a:pt x="21931" y="67013"/>
                  </a:cubicBezTo>
                  <a:cubicBezTo>
                    <a:pt x="22674" y="52595"/>
                    <a:pt x="25982" y="38857"/>
                    <a:pt x="31420" y="26247"/>
                  </a:cubicBez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0" name="Shape 1187">
              <a:extLst>
                <a:ext uri="{FF2B5EF4-FFF2-40B4-BE49-F238E27FC236}">
                  <a16:creationId xmlns:a16="http://schemas.microsoft.com/office/drawing/2014/main" id="{D4E14E98-6742-4630-A4A6-BA5769F1954C}"/>
                </a:ext>
              </a:extLst>
            </p:cNvPr>
            <p:cNvSpPr/>
            <p:nvPr/>
          </p:nvSpPr>
          <p:spPr>
            <a:xfrm>
              <a:off x="556585" y="552918"/>
              <a:ext cx="48608" cy="78673"/>
            </a:xfrm>
            <a:custGeom>
              <a:avLst/>
              <a:gdLst/>
              <a:ahLst/>
              <a:cxnLst/>
              <a:rect l="0" t="0" r="0" b="0"/>
              <a:pathLst>
                <a:path w="48608" h="78673">
                  <a:moveTo>
                    <a:pt x="0" y="0"/>
                  </a:moveTo>
                  <a:lnTo>
                    <a:pt x="43211" y="0"/>
                  </a:lnTo>
                  <a:lnTo>
                    <a:pt x="48608" y="2235"/>
                  </a:lnTo>
                  <a:lnTo>
                    <a:pt x="48608" y="78673"/>
                  </a:lnTo>
                  <a:lnTo>
                    <a:pt x="28112" y="69010"/>
                  </a:lnTo>
                  <a:cubicBezTo>
                    <a:pt x="19069" y="66256"/>
                    <a:pt x="9604" y="64811"/>
                    <a:pt x="4" y="64811"/>
                  </a:cubicBezTo>
                  <a:lnTo>
                    <a:pt x="1" y="64812"/>
                  </a:lnTo>
                  <a:lnTo>
                    <a:pt x="0" y="64812"/>
                  </a:lnTo>
                  <a:lnTo>
                    <a:pt x="0" y="43208"/>
                  </a:lnTo>
                  <a:lnTo>
                    <a:pt x="4" y="43208"/>
                  </a:lnTo>
                  <a:cubicBezTo>
                    <a:pt x="11048" y="43208"/>
                    <a:pt x="21931" y="44802"/>
                    <a:pt x="32408" y="47772"/>
                  </a:cubicBezTo>
                  <a:lnTo>
                    <a:pt x="32408"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1" name="Shape 28678">
              <a:extLst>
                <a:ext uri="{FF2B5EF4-FFF2-40B4-BE49-F238E27FC236}">
                  <a16:creationId xmlns:a16="http://schemas.microsoft.com/office/drawing/2014/main" id="{FF5C9CC2-2B02-42A2-B5F3-E32B09D56ED5}"/>
                </a:ext>
              </a:extLst>
            </p:cNvPr>
            <p:cNvSpPr/>
            <p:nvPr/>
          </p:nvSpPr>
          <p:spPr>
            <a:xfrm>
              <a:off x="556585" y="509714"/>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2" name="Shape 28679">
              <a:extLst>
                <a:ext uri="{FF2B5EF4-FFF2-40B4-BE49-F238E27FC236}">
                  <a16:creationId xmlns:a16="http://schemas.microsoft.com/office/drawing/2014/main" id="{4033FF51-8F89-42F5-B5FD-9A20B6CEB6C6}"/>
                </a:ext>
              </a:extLst>
            </p:cNvPr>
            <p:cNvSpPr/>
            <p:nvPr/>
          </p:nvSpPr>
          <p:spPr>
            <a:xfrm>
              <a:off x="556585" y="466508"/>
              <a:ext cx="48608" cy="21604"/>
            </a:xfrm>
            <a:custGeom>
              <a:avLst/>
              <a:gdLst/>
              <a:ahLst/>
              <a:cxnLst/>
              <a:rect l="0" t="0" r="0" b="0"/>
              <a:pathLst>
                <a:path w="48608" h="21604">
                  <a:moveTo>
                    <a:pt x="0" y="0"/>
                  </a:moveTo>
                  <a:lnTo>
                    <a:pt x="48608" y="0"/>
                  </a:lnTo>
                  <a:lnTo>
                    <a:pt x="48608"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3" name="Shape 1190">
              <a:extLst>
                <a:ext uri="{FF2B5EF4-FFF2-40B4-BE49-F238E27FC236}">
                  <a16:creationId xmlns:a16="http://schemas.microsoft.com/office/drawing/2014/main" id="{19D5DC98-A64A-4930-8F22-B868E56A5187}"/>
                </a:ext>
              </a:extLst>
            </p:cNvPr>
            <p:cNvSpPr/>
            <p:nvPr/>
          </p:nvSpPr>
          <p:spPr>
            <a:xfrm>
              <a:off x="556585" y="423301"/>
              <a:ext cx="48608" cy="21604"/>
            </a:xfrm>
            <a:custGeom>
              <a:avLst/>
              <a:gdLst/>
              <a:ahLst/>
              <a:cxnLst/>
              <a:rect l="0" t="0" r="0" b="0"/>
              <a:pathLst>
                <a:path w="48608" h="21604">
                  <a:moveTo>
                    <a:pt x="0" y="0"/>
                  </a:moveTo>
                  <a:lnTo>
                    <a:pt x="43206" y="0"/>
                  </a:lnTo>
                  <a:lnTo>
                    <a:pt x="48608" y="2236"/>
                  </a:lnTo>
                  <a:lnTo>
                    <a:pt x="48608" y="19367"/>
                  </a:lnTo>
                  <a:lnTo>
                    <a:pt x="43206"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4" name="Shape 1191">
              <a:extLst>
                <a:ext uri="{FF2B5EF4-FFF2-40B4-BE49-F238E27FC236}">
                  <a16:creationId xmlns:a16="http://schemas.microsoft.com/office/drawing/2014/main" id="{46005380-B7B5-4B15-AA84-93FD72FA2620}"/>
                </a:ext>
              </a:extLst>
            </p:cNvPr>
            <p:cNvSpPr/>
            <p:nvPr/>
          </p:nvSpPr>
          <p:spPr>
            <a:xfrm>
              <a:off x="556585" y="338353"/>
              <a:ext cx="48608" cy="48413"/>
            </a:xfrm>
            <a:custGeom>
              <a:avLst/>
              <a:gdLst/>
              <a:ahLst/>
              <a:cxnLst/>
              <a:rect l="0" t="0" r="0" b="0"/>
              <a:pathLst>
                <a:path w="48608" h="48413">
                  <a:moveTo>
                    <a:pt x="48608" y="0"/>
                  </a:moveTo>
                  <a:lnTo>
                    <a:pt x="48608" y="24110"/>
                  </a:lnTo>
                  <a:lnTo>
                    <a:pt x="0" y="48413"/>
                  </a:lnTo>
                  <a:lnTo>
                    <a:pt x="0" y="24304"/>
                  </a:lnTo>
                  <a:lnTo>
                    <a:pt x="486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5" name="Shape 28680">
              <a:extLst>
                <a:ext uri="{FF2B5EF4-FFF2-40B4-BE49-F238E27FC236}">
                  <a16:creationId xmlns:a16="http://schemas.microsoft.com/office/drawing/2014/main" id="{EB356DAA-38D3-41FA-9295-919A036269C8}"/>
                </a:ext>
              </a:extLst>
            </p:cNvPr>
            <p:cNvSpPr/>
            <p:nvPr/>
          </p:nvSpPr>
          <p:spPr>
            <a:xfrm>
              <a:off x="605193" y="941783"/>
              <a:ext cx="21644" cy="21592"/>
            </a:xfrm>
            <a:custGeom>
              <a:avLst/>
              <a:gdLst/>
              <a:ahLst/>
              <a:cxnLst/>
              <a:rect l="0" t="0" r="0" b="0"/>
              <a:pathLst>
                <a:path w="21644" h="21592">
                  <a:moveTo>
                    <a:pt x="0" y="0"/>
                  </a:moveTo>
                  <a:lnTo>
                    <a:pt x="21644" y="0"/>
                  </a:lnTo>
                  <a:lnTo>
                    <a:pt x="2164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6" name="Shape 1193">
              <a:extLst>
                <a:ext uri="{FF2B5EF4-FFF2-40B4-BE49-F238E27FC236}">
                  <a16:creationId xmlns:a16="http://schemas.microsoft.com/office/drawing/2014/main" id="{80A40BE6-29EE-4587-92D9-0EC1D4304F23}"/>
                </a:ext>
              </a:extLst>
            </p:cNvPr>
            <p:cNvSpPr/>
            <p:nvPr/>
          </p:nvSpPr>
          <p:spPr>
            <a:xfrm>
              <a:off x="605193" y="873533"/>
              <a:ext cx="21644" cy="26346"/>
            </a:xfrm>
            <a:custGeom>
              <a:avLst/>
              <a:gdLst/>
              <a:ahLst/>
              <a:cxnLst/>
              <a:rect l="0" t="0" r="0" b="0"/>
              <a:pathLst>
                <a:path w="21644" h="26346">
                  <a:moveTo>
                    <a:pt x="21644" y="0"/>
                  </a:moveTo>
                  <a:lnTo>
                    <a:pt x="21644" y="22017"/>
                  </a:lnTo>
                  <a:lnTo>
                    <a:pt x="0" y="26346"/>
                  </a:lnTo>
                  <a:lnTo>
                    <a:pt x="0" y="4331"/>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7" name="Shape 1194">
              <a:extLst>
                <a:ext uri="{FF2B5EF4-FFF2-40B4-BE49-F238E27FC236}">
                  <a16:creationId xmlns:a16="http://schemas.microsoft.com/office/drawing/2014/main" id="{6660FA24-1826-415B-A080-406E339C438C}"/>
                </a:ext>
              </a:extLst>
            </p:cNvPr>
            <p:cNvSpPr/>
            <p:nvPr/>
          </p:nvSpPr>
          <p:spPr>
            <a:xfrm>
              <a:off x="605193" y="704140"/>
              <a:ext cx="21644" cy="156038"/>
            </a:xfrm>
            <a:custGeom>
              <a:avLst/>
              <a:gdLst/>
              <a:ahLst/>
              <a:cxnLst/>
              <a:rect l="0" t="0" r="0" b="0"/>
              <a:pathLst>
                <a:path w="21644" h="156038">
                  <a:moveTo>
                    <a:pt x="16196" y="0"/>
                  </a:moveTo>
                  <a:lnTo>
                    <a:pt x="21644" y="0"/>
                  </a:lnTo>
                  <a:lnTo>
                    <a:pt x="21644" y="136624"/>
                  </a:lnTo>
                  <a:lnTo>
                    <a:pt x="21577" y="136563"/>
                  </a:lnTo>
                  <a:lnTo>
                    <a:pt x="0" y="156038"/>
                  </a:lnTo>
                  <a:lnTo>
                    <a:pt x="0" y="127139"/>
                  </a:lnTo>
                  <a:lnTo>
                    <a:pt x="9984" y="114206"/>
                  </a:lnTo>
                  <a:cubicBezTo>
                    <a:pt x="9984" y="114179"/>
                    <a:pt x="10012" y="114153"/>
                    <a:pt x="10039" y="114126"/>
                  </a:cubicBezTo>
                  <a:cubicBezTo>
                    <a:pt x="9283" y="111857"/>
                    <a:pt x="8634" y="109562"/>
                    <a:pt x="8040" y="107212"/>
                  </a:cubicBezTo>
                  <a:lnTo>
                    <a:pt x="0" y="104146"/>
                  </a:lnTo>
                  <a:lnTo>
                    <a:pt x="0" y="78066"/>
                  </a:lnTo>
                  <a:lnTo>
                    <a:pt x="5401" y="83389"/>
                  </a:lnTo>
                  <a:lnTo>
                    <a:pt x="5401" y="46205"/>
                  </a:lnTo>
                  <a:lnTo>
                    <a:pt x="0" y="51546"/>
                  </a:lnTo>
                  <a:lnTo>
                    <a:pt x="0" y="25382"/>
                  </a:lnTo>
                  <a:lnTo>
                    <a:pt x="5394" y="23143"/>
                  </a:lnTo>
                  <a:lnTo>
                    <a:pt x="5394" y="10801"/>
                  </a:lnTo>
                  <a:cubicBezTo>
                    <a:pt x="5394" y="4834"/>
                    <a:pt x="10228" y="0"/>
                    <a:pt x="16196"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8" name="Shape 1195">
              <a:extLst>
                <a:ext uri="{FF2B5EF4-FFF2-40B4-BE49-F238E27FC236}">
                  <a16:creationId xmlns:a16="http://schemas.microsoft.com/office/drawing/2014/main" id="{4D1006C9-7DB7-46CE-8782-AC1855BB1F10}"/>
                </a:ext>
              </a:extLst>
            </p:cNvPr>
            <p:cNvSpPr/>
            <p:nvPr/>
          </p:nvSpPr>
          <p:spPr>
            <a:xfrm>
              <a:off x="605193" y="555153"/>
              <a:ext cx="21644" cy="133070"/>
            </a:xfrm>
            <a:custGeom>
              <a:avLst/>
              <a:gdLst/>
              <a:ahLst/>
              <a:cxnLst/>
              <a:rect l="0" t="0" r="0" b="0"/>
              <a:pathLst>
                <a:path w="21644" h="133070">
                  <a:moveTo>
                    <a:pt x="0" y="0"/>
                  </a:moveTo>
                  <a:lnTo>
                    <a:pt x="2242" y="928"/>
                  </a:lnTo>
                  <a:cubicBezTo>
                    <a:pt x="4196" y="2883"/>
                    <a:pt x="5405" y="5583"/>
                    <a:pt x="5405" y="8567"/>
                  </a:cubicBezTo>
                  <a:lnTo>
                    <a:pt x="5405" y="51773"/>
                  </a:lnTo>
                  <a:cubicBezTo>
                    <a:pt x="5405" y="52502"/>
                    <a:pt x="5134" y="53152"/>
                    <a:pt x="4999" y="53852"/>
                  </a:cubicBezTo>
                  <a:lnTo>
                    <a:pt x="21644" y="64044"/>
                  </a:lnTo>
                  <a:lnTo>
                    <a:pt x="21644" y="93236"/>
                  </a:lnTo>
                  <a:lnTo>
                    <a:pt x="2244" y="121986"/>
                  </a:lnTo>
                  <a:lnTo>
                    <a:pt x="0" y="133070"/>
                  </a:lnTo>
                  <a:lnTo>
                    <a:pt x="0" y="86592"/>
                  </a:lnTo>
                  <a:lnTo>
                    <a:pt x="5081" y="78833"/>
                  </a:lnTo>
                  <a:lnTo>
                    <a:pt x="0" y="7643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9" name="Shape 28681">
              <a:extLst>
                <a:ext uri="{FF2B5EF4-FFF2-40B4-BE49-F238E27FC236}">
                  <a16:creationId xmlns:a16="http://schemas.microsoft.com/office/drawing/2014/main" id="{B2C9A82F-0D63-457F-BC9C-CA490C5B8B33}"/>
                </a:ext>
              </a:extLst>
            </p:cNvPr>
            <p:cNvSpPr/>
            <p:nvPr/>
          </p:nvSpPr>
          <p:spPr>
            <a:xfrm>
              <a:off x="605193" y="509714"/>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0" name="Shape 28682">
              <a:extLst>
                <a:ext uri="{FF2B5EF4-FFF2-40B4-BE49-F238E27FC236}">
                  <a16:creationId xmlns:a16="http://schemas.microsoft.com/office/drawing/2014/main" id="{D703B768-17DE-4740-BDDF-74C239607A19}"/>
                </a:ext>
              </a:extLst>
            </p:cNvPr>
            <p:cNvSpPr/>
            <p:nvPr/>
          </p:nvSpPr>
          <p:spPr>
            <a:xfrm>
              <a:off x="605193" y="466508"/>
              <a:ext cx="21644" cy="21604"/>
            </a:xfrm>
            <a:custGeom>
              <a:avLst/>
              <a:gdLst/>
              <a:ahLst/>
              <a:cxnLst/>
              <a:rect l="0" t="0" r="0" b="0"/>
              <a:pathLst>
                <a:path w="21644" h="21604">
                  <a:moveTo>
                    <a:pt x="0" y="0"/>
                  </a:moveTo>
                  <a:lnTo>
                    <a:pt x="21644" y="0"/>
                  </a:lnTo>
                  <a:lnTo>
                    <a:pt x="2164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1" name="Shape 1198">
              <a:extLst>
                <a:ext uri="{FF2B5EF4-FFF2-40B4-BE49-F238E27FC236}">
                  <a16:creationId xmlns:a16="http://schemas.microsoft.com/office/drawing/2014/main" id="{8A613ED6-1A92-4E4D-B4BF-591690100D72}"/>
                </a:ext>
              </a:extLst>
            </p:cNvPr>
            <p:cNvSpPr/>
            <p:nvPr/>
          </p:nvSpPr>
          <p:spPr>
            <a:xfrm>
              <a:off x="605193" y="425538"/>
              <a:ext cx="5401" cy="17131"/>
            </a:xfrm>
            <a:custGeom>
              <a:avLst/>
              <a:gdLst/>
              <a:ahLst/>
              <a:cxnLst/>
              <a:rect l="0" t="0" r="0" b="0"/>
              <a:pathLst>
                <a:path w="5401" h="17131">
                  <a:moveTo>
                    <a:pt x="0" y="0"/>
                  </a:moveTo>
                  <a:lnTo>
                    <a:pt x="2237" y="926"/>
                  </a:lnTo>
                  <a:cubicBezTo>
                    <a:pt x="4192" y="2881"/>
                    <a:pt x="5401" y="5581"/>
                    <a:pt x="5401" y="8565"/>
                  </a:cubicBezTo>
                  <a:cubicBezTo>
                    <a:pt x="5401" y="11549"/>
                    <a:pt x="4192" y="14250"/>
                    <a:pt x="2237" y="16204"/>
                  </a:cubicBezTo>
                  <a:lnTo>
                    <a:pt x="0" y="1713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2" name="Shape 1199">
              <a:extLst>
                <a:ext uri="{FF2B5EF4-FFF2-40B4-BE49-F238E27FC236}">
                  <a16:creationId xmlns:a16="http://schemas.microsoft.com/office/drawing/2014/main" id="{A8FF174E-A07B-4214-ABC5-57BD1CCCC86A}"/>
                </a:ext>
              </a:extLst>
            </p:cNvPr>
            <p:cNvSpPr/>
            <p:nvPr/>
          </p:nvSpPr>
          <p:spPr>
            <a:xfrm>
              <a:off x="605193" y="327531"/>
              <a:ext cx="21644" cy="34932"/>
            </a:xfrm>
            <a:custGeom>
              <a:avLst/>
              <a:gdLst/>
              <a:ahLst/>
              <a:cxnLst/>
              <a:rect l="0" t="0" r="0" b="0"/>
              <a:pathLst>
                <a:path w="21644" h="34932">
                  <a:moveTo>
                    <a:pt x="21644" y="0"/>
                  </a:moveTo>
                  <a:lnTo>
                    <a:pt x="21644" y="24110"/>
                  </a:lnTo>
                  <a:lnTo>
                    <a:pt x="0" y="34932"/>
                  </a:lnTo>
                  <a:lnTo>
                    <a:pt x="0" y="10822"/>
                  </a:lnTo>
                  <a:lnTo>
                    <a:pt x="2164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3" name="Shape 28683">
              <a:extLst>
                <a:ext uri="{FF2B5EF4-FFF2-40B4-BE49-F238E27FC236}">
                  <a16:creationId xmlns:a16="http://schemas.microsoft.com/office/drawing/2014/main" id="{6FF52221-79B9-4A75-92E4-64DD27108E25}"/>
                </a:ext>
              </a:extLst>
            </p:cNvPr>
            <p:cNvSpPr/>
            <p:nvPr/>
          </p:nvSpPr>
          <p:spPr>
            <a:xfrm>
              <a:off x="626837" y="941783"/>
              <a:ext cx="70173" cy="21592"/>
            </a:xfrm>
            <a:custGeom>
              <a:avLst/>
              <a:gdLst/>
              <a:ahLst/>
              <a:cxnLst/>
              <a:rect l="0" t="0" r="0" b="0"/>
              <a:pathLst>
                <a:path w="70173" h="21592">
                  <a:moveTo>
                    <a:pt x="0" y="0"/>
                  </a:moveTo>
                  <a:lnTo>
                    <a:pt x="70173" y="0"/>
                  </a:lnTo>
                  <a:lnTo>
                    <a:pt x="7017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4" name="Shape 1201">
              <a:extLst>
                <a:ext uri="{FF2B5EF4-FFF2-40B4-BE49-F238E27FC236}">
                  <a16:creationId xmlns:a16="http://schemas.microsoft.com/office/drawing/2014/main" id="{7A822DE6-954C-4DED-9C7C-3A8E008B739F}"/>
                </a:ext>
              </a:extLst>
            </p:cNvPr>
            <p:cNvSpPr/>
            <p:nvPr/>
          </p:nvSpPr>
          <p:spPr>
            <a:xfrm>
              <a:off x="626837" y="704140"/>
              <a:ext cx="70173" cy="226842"/>
            </a:xfrm>
            <a:custGeom>
              <a:avLst/>
              <a:gdLst/>
              <a:ahLst/>
              <a:cxnLst/>
              <a:rect l="0" t="0" r="0" b="0"/>
              <a:pathLst>
                <a:path w="70173" h="226842">
                  <a:moveTo>
                    <a:pt x="0" y="0"/>
                  </a:moveTo>
                  <a:lnTo>
                    <a:pt x="70173" y="0"/>
                  </a:lnTo>
                  <a:lnTo>
                    <a:pt x="70173" y="21604"/>
                  </a:lnTo>
                  <a:lnTo>
                    <a:pt x="5357" y="21604"/>
                  </a:lnTo>
                  <a:lnTo>
                    <a:pt x="5357" y="86414"/>
                  </a:lnTo>
                  <a:cubicBezTo>
                    <a:pt x="5357" y="122168"/>
                    <a:pt x="34413" y="151224"/>
                    <a:pt x="70166" y="151224"/>
                  </a:cubicBezTo>
                  <a:lnTo>
                    <a:pt x="70173" y="151223"/>
                  </a:lnTo>
                  <a:lnTo>
                    <a:pt x="70173" y="172829"/>
                  </a:lnTo>
                  <a:lnTo>
                    <a:pt x="70171" y="172829"/>
                  </a:lnTo>
                  <a:cubicBezTo>
                    <a:pt x="65364" y="172829"/>
                    <a:pt x="60693" y="172343"/>
                    <a:pt x="56102" y="171560"/>
                  </a:cubicBezTo>
                  <a:lnTo>
                    <a:pt x="70171" y="195026"/>
                  </a:lnTo>
                  <a:lnTo>
                    <a:pt x="70173" y="195023"/>
                  </a:lnTo>
                  <a:lnTo>
                    <a:pt x="70173" y="226842"/>
                  </a:lnTo>
                  <a:lnTo>
                    <a:pt x="70172" y="226842"/>
                  </a:lnTo>
                  <a:cubicBezTo>
                    <a:pt x="66365" y="226842"/>
                    <a:pt x="62855" y="224845"/>
                    <a:pt x="60910" y="221604"/>
                  </a:cubicBezTo>
                  <a:lnTo>
                    <a:pt x="38200" y="183770"/>
                  </a:lnTo>
                  <a:lnTo>
                    <a:pt x="0" y="191410"/>
                  </a:lnTo>
                  <a:lnTo>
                    <a:pt x="0" y="169394"/>
                  </a:lnTo>
                  <a:lnTo>
                    <a:pt x="27234" y="163944"/>
                  </a:lnTo>
                  <a:cubicBezTo>
                    <a:pt x="27071" y="163054"/>
                    <a:pt x="27152" y="162189"/>
                    <a:pt x="27207" y="161298"/>
                  </a:cubicBezTo>
                  <a:lnTo>
                    <a:pt x="0" y="13662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5" name="Shape 1202">
              <a:extLst>
                <a:ext uri="{FF2B5EF4-FFF2-40B4-BE49-F238E27FC236}">
                  <a16:creationId xmlns:a16="http://schemas.microsoft.com/office/drawing/2014/main" id="{AFE3BD2A-EFDB-4679-82A5-8D6D5A387B7D}"/>
                </a:ext>
              </a:extLst>
            </p:cNvPr>
            <p:cNvSpPr/>
            <p:nvPr/>
          </p:nvSpPr>
          <p:spPr>
            <a:xfrm>
              <a:off x="626837" y="552918"/>
              <a:ext cx="70173" cy="95470"/>
            </a:xfrm>
            <a:custGeom>
              <a:avLst/>
              <a:gdLst/>
              <a:ahLst/>
              <a:cxnLst/>
              <a:rect l="0" t="0" r="0" b="0"/>
              <a:pathLst>
                <a:path w="70173" h="95470">
                  <a:moveTo>
                    <a:pt x="37768" y="0"/>
                  </a:moveTo>
                  <a:lnTo>
                    <a:pt x="70173" y="0"/>
                  </a:lnTo>
                  <a:lnTo>
                    <a:pt x="70173" y="21605"/>
                  </a:lnTo>
                  <a:lnTo>
                    <a:pt x="48563" y="21605"/>
                  </a:lnTo>
                  <a:lnTo>
                    <a:pt x="48563" y="45260"/>
                  </a:lnTo>
                  <a:cubicBezTo>
                    <a:pt x="55584" y="43965"/>
                    <a:pt x="62767" y="43208"/>
                    <a:pt x="70166" y="43208"/>
                  </a:cubicBezTo>
                  <a:lnTo>
                    <a:pt x="70173" y="43209"/>
                  </a:lnTo>
                  <a:lnTo>
                    <a:pt x="70173" y="64812"/>
                  </a:lnTo>
                  <a:lnTo>
                    <a:pt x="70166" y="64811"/>
                  </a:lnTo>
                  <a:lnTo>
                    <a:pt x="70160" y="64812"/>
                  </a:lnTo>
                  <a:cubicBezTo>
                    <a:pt x="43360" y="64812"/>
                    <a:pt x="19056" y="75714"/>
                    <a:pt x="1453" y="93316"/>
                  </a:cubicBezTo>
                  <a:lnTo>
                    <a:pt x="0" y="95470"/>
                  </a:lnTo>
                  <a:lnTo>
                    <a:pt x="0" y="66279"/>
                  </a:lnTo>
                  <a:lnTo>
                    <a:pt x="71" y="66322"/>
                  </a:lnTo>
                  <a:cubicBezTo>
                    <a:pt x="8280" y="60273"/>
                    <a:pt x="17300" y="55251"/>
                    <a:pt x="26967" y="51471"/>
                  </a:cubicBezTo>
                  <a:lnTo>
                    <a:pt x="26967" y="10803"/>
                  </a:lnTo>
                  <a:cubicBezTo>
                    <a:pt x="26967" y="4834"/>
                    <a:pt x="31801" y="0"/>
                    <a:pt x="37768"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6" name="Shape 28684">
              <a:extLst>
                <a:ext uri="{FF2B5EF4-FFF2-40B4-BE49-F238E27FC236}">
                  <a16:creationId xmlns:a16="http://schemas.microsoft.com/office/drawing/2014/main" id="{F5C29177-4973-4229-AF24-3DD666BC4AA5}"/>
                </a:ext>
              </a:extLst>
            </p:cNvPr>
            <p:cNvSpPr/>
            <p:nvPr/>
          </p:nvSpPr>
          <p:spPr>
            <a:xfrm>
              <a:off x="626837" y="509714"/>
              <a:ext cx="70173" cy="21604"/>
            </a:xfrm>
            <a:custGeom>
              <a:avLst/>
              <a:gdLst/>
              <a:ahLst/>
              <a:cxnLst/>
              <a:rect l="0" t="0" r="0" b="0"/>
              <a:pathLst>
                <a:path w="70173" h="21604">
                  <a:moveTo>
                    <a:pt x="0" y="0"/>
                  </a:moveTo>
                  <a:lnTo>
                    <a:pt x="70173" y="0"/>
                  </a:lnTo>
                  <a:lnTo>
                    <a:pt x="7017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7" name="Shape 1204">
              <a:extLst>
                <a:ext uri="{FF2B5EF4-FFF2-40B4-BE49-F238E27FC236}">
                  <a16:creationId xmlns:a16="http://schemas.microsoft.com/office/drawing/2014/main" id="{4531A51D-2F91-428A-A411-0A15CD1CD64F}"/>
                </a:ext>
              </a:extLst>
            </p:cNvPr>
            <p:cNvSpPr/>
            <p:nvPr/>
          </p:nvSpPr>
          <p:spPr>
            <a:xfrm>
              <a:off x="626837" y="358491"/>
              <a:ext cx="70173" cy="129620"/>
            </a:xfrm>
            <a:custGeom>
              <a:avLst/>
              <a:gdLst/>
              <a:ahLst/>
              <a:cxnLst/>
              <a:rect l="0" t="0" r="0" b="0"/>
              <a:pathLst>
                <a:path w="70173" h="129620">
                  <a:moveTo>
                    <a:pt x="70171" y="0"/>
                  </a:moveTo>
                  <a:lnTo>
                    <a:pt x="70173" y="0"/>
                  </a:lnTo>
                  <a:lnTo>
                    <a:pt x="70173" y="21604"/>
                  </a:lnTo>
                  <a:lnTo>
                    <a:pt x="70170" y="21603"/>
                  </a:lnTo>
                  <a:cubicBezTo>
                    <a:pt x="46352" y="21603"/>
                    <a:pt x="26963" y="40992"/>
                    <a:pt x="26963" y="64810"/>
                  </a:cubicBezTo>
                  <a:cubicBezTo>
                    <a:pt x="26963" y="88627"/>
                    <a:pt x="46352" y="108016"/>
                    <a:pt x="70170" y="108016"/>
                  </a:cubicBezTo>
                  <a:lnTo>
                    <a:pt x="70173" y="108016"/>
                  </a:lnTo>
                  <a:lnTo>
                    <a:pt x="70173" y="129620"/>
                  </a:lnTo>
                  <a:lnTo>
                    <a:pt x="0" y="129620"/>
                  </a:lnTo>
                  <a:lnTo>
                    <a:pt x="0" y="108016"/>
                  </a:lnTo>
                  <a:lnTo>
                    <a:pt x="21996" y="108016"/>
                  </a:lnTo>
                  <a:cubicBezTo>
                    <a:pt x="11680" y="96539"/>
                    <a:pt x="5362" y="81417"/>
                    <a:pt x="5362" y="64810"/>
                  </a:cubicBezTo>
                  <a:cubicBezTo>
                    <a:pt x="5362" y="29056"/>
                    <a:pt x="34418" y="0"/>
                    <a:pt x="70171" y="0"/>
                  </a:cubicBez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8" name="Shape 1205">
              <a:extLst>
                <a:ext uri="{FF2B5EF4-FFF2-40B4-BE49-F238E27FC236}">
                  <a16:creationId xmlns:a16="http://schemas.microsoft.com/office/drawing/2014/main" id="{A7C7ADCD-1007-43A2-A183-F311D5A54C60}"/>
                </a:ext>
              </a:extLst>
            </p:cNvPr>
            <p:cNvSpPr/>
            <p:nvPr/>
          </p:nvSpPr>
          <p:spPr>
            <a:xfrm>
              <a:off x="626837" y="294867"/>
              <a:ext cx="70173" cy="56773"/>
            </a:xfrm>
            <a:custGeom>
              <a:avLst/>
              <a:gdLst/>
              <a:ahLst/>
              <a:cxnLst/>
              <a:rect l="0" t="0" r="0" b="0"/>
              <a:pathLst>
                <a:path w="70173" h="56773">
                  <a:moveTo>
                    <a:pt x="65327" y="0"/>
                  </a:moveTo>
                  <a:lnTo>
                    <a:pt x="70173" y="0"/>
                  </a:lnTo>
                  <a:lnTo>
                    <a:pt x="70173" y="21691"/>
                  </a:lnTo>
                  <a:lnTo>
                    <a:pt x="70170" y="21689"/>
                  </a:lnTo>
                  <a:lnTo>
                    <a:pt x="0" y="56773"/>
                  </a:lnTo>
                  <a:lnTo>
                    <a:pt x="0" y="32664"/>
                  </a:lnTo>
                  <a:lnTo>
                    <a:pt x="65327"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9" name="Shape 28685">
              <a:extLst>
                <a:ext uri="{FF2B5EF4-FFF2-40B4-BE49-F238E27FC236}">
                  <a16:creationId xmlns:a16="http://schemas.microsoft.com/office/drawing/2014/main" id="{FBA78BAC-FF50-45FA-94C6-E6EE6F6DD2B1}"/>
                </a:ext>
              </a:extLst>
            </p:cNvPr>
            <p:cNvSpPr/>
            <p:nvPr/>
          </p:nvSpPr>
          <p:spPr>
            <a:xfrm>
              <a:off x="697010" y="941783"/>
              <a:ext cx="70183" cy="21592"/>
            </a:xfrm>
            <a:custGeom>
              <a:avLst/>
              <a:gdLst/>
              <a:ahLst/>
              <a:cxnLst/>
              <a:rect l="0" t="0" r="0" b="0"/>
              <a:pathLst>
                <a:path w="70183" h="21592">
                  <a:moveTo>
                    <a:pt x="0" y="0"/>
                  </a:moveTo>
                  <a:lnTo>
                    <a:pt x="70183" y="0"/>
                  </a:lnTo>
                  <a:lnTo>
                    <a:pt x="70183"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0" name="Shape 1207">
              <a:extLst>
                <a:ext uri="{FF2B5EF4-FFF2-40B4-BE49-F238E27FC236}">
                  <a16:creationId xmlns:a16="http://schemas.microsoft.com/office/drawing/2014/main" id="{141FF413-380A-44DF-A1BF-2271231D5DBC}"/>
                </a:ext>
              </a:extLst>
            </p:cNvPr>
            <p:cNvSpPr/>
            <p:nvPr/>
          </p:nvSpPr>
          <p:spPr>
            <a:xfrm>
              <a:off x="697010" y="704140"/>
              <a:ext cx="70183" cy="226842"/>
            </a:xfrm>
            <a:custGeom>
              <a:avLst/>
              <a:gdLst/>
              <a:ahLst/>
              <a:cxnLst/>
              <a:rect l="0" t="0" r="0" b="0"/>
              <a:pathLst>
                <a:path w="70183" h="226842">
                  <a:moveTo>
                    <a:pt x="0" y="0"/>
                  </a:moveTo>
                  <a:lnTo>
                    <a:pt x="70183" y="0"/>
                  </a:lnTo>
                  <a:lnTo>
                    <a:pt x="70183" y="136608"/>
                  </a:lnTo>
                  <a:lnTo>
                    <a:pt x="42989" y="161271"/>
                  </a:lnTo>
                  <a:cubicBezTo>
                    <a:pt x="43043" y="162163"/>
                    <a:pt x="43125" y="163027"/>
                    <a:pt x="42962" y="163918"/>
                  </a:cubicBezTo>
                  <a:lnTo>
                    <a:pt x="70183" y="169364"/>
                  </a:lnTo>
                  <a:lnTo>
                    <a:pt x="70183" y="191412"/>
                  </a:lnTo>
                  <a:lnTo>
                    <a:pt x="31973" y="183770"/>
                  </a:lnTo>
                  <a:lnTo>
                    <a:pt x="9261" y="221604"/>
                  </a:lnTo>
                  <a:lnTo>
                    <a:pt x="0" y="226842"/>
                  </a:lnTo>
                  <a:lnTo>
                    <a:pt x="0" y="195023"/>
                  </a:lnTo>
                  <a:lnTo>
                    <a:pt x="14068" y="171587"/>
                  </a:lnTo>
                  <a:lnTo>
                    <a:pt x="0" y="172829"/>
                  </a:lnTo>
                  <a:lnTo>
                    <a:pt x="0" y="151223"/>
                  </a:lnTo>
                  <a:lnTo>
                    <a:pt x="25204" y="146125"/>
                  </a:lnTo>
                  <a:cubicBezTo>
                    <a:pt x="48459" y="136277"/>
                    <a:pt x="64804" y="113230"/>
                    <a:pt x="64804" y="86414"/>
                  </a:cubicBezTo>
                  <a:lnTo>
                    <a:pt x="6480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1" name="Shape 1208">
              <a:extLst>
                <a:ext uri="{FF2B5EF4-FFF2-40B4-BE49-F238E27FC236}">
                  <a16:creationId xmlns:a16="http://schemas.microsoft.com/office/drawing/2014/main" id="{5F63C56E-8F15-40A4-9BFD-B86A739FA6CF}"/>
                </a:ext>
              </a:extLst>
            </p:cNvPr>
            <p:cNvSpPr/>
            <p:nvPr/>
          </p:nvSpPr>
          <p:spPr>
            <a:xfrm>
              <a:off x="697010" y="552918"/>
              <a:ext cx="70183" cy="96268"/>
            </a:xfrm>
            <a:custGeom>
              <a:avLst/>
              <a:gdLst/>
              <a:ahLst/>
              <a:cxnLst/>
              <a:rect l="0" t="0" r="0" b="0"/>
              <a:pathLst>
                <a:path w="70183" h="96268">
                  <a:moveTo>
                    <a:pt x="0" y="0"/>
                  </a:moveTo>
                  <a:lnTo>
                    <a:pt x="32406" y="0"/>
                  </a:lnTo>
                  <a:cubicBezTo>
                    <a:pt x="38374" y="0"/>
                    <a:pt x="43207" y="4834"/>
                    <a:pt x="43207" y="10803"/>
                  </a:cubicBezTo>
                  <a:lnTo>
                    <a:pt x="43234" y="51471"/>
                  </a:lnTo>
                  <a:cubicBezTo>
                    <a:pt x="52874" y="55250"/>
                    <a:pt x="61894" y="60273"/>
                    <a:pt x="70130" y="66322"/>
                  </a:cubicBezTo>
                  <a:lnTo>
                    <a:pt x="70183" y="66290"/>
                  </a:lnTo>
                  <a:lnTo>
                    <a:pt x="70183" y="96268"/>
                  </a:lnTo>
                  <a:lnTo>
                    <a:pt x="61794" y="87038"/>
                  </a:lnTo>
                  <a:cubicBezTo>
                    <a:pt x="54589" y="81089"/>
                    <a:pt x="46516" y="76157"/>
                    <a:pt x="37797" y="72463"/>
                  </a:cubicBezTo>
                  <a:lnTo>
                    <a:pt x="0" y="64812"/>
                  </a:lnTo>
                  <a:lnTo>
                    <a:pt x="0" y="43209"/>
                  </a:lnTo>
                  <a:lnTo>
                    <a:pt x="21597" y="45260"/>
                  </a:lnTo>
                  <a:lnTo>
                    <a:pt x="21597" y="21605"/>
                  </a:lnTo>
                  <a:lnTo>
                    <a:pt x="0" y="2160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2" name="Shape 28686">
              <a:extLst>
                <a:ext uri="{FF2B5EF4-FFF2-40B4-BE49-F238E27FC236}">
                  <a16:creationId xmlns:a16="http://schemas.microsoft.com/office/drawing/2014/main" id="{022C64DC-323B-4D26-8629-AC19B84043A1}"/>
                </a:ext>
              </a:extLst>
            </p:cNvPr>
            <p:cNvSpPr/>
            <p:nvPr/>
          </p:nvSpPr>
          <p:spPr>
            <a:xfrm>
              <a:off x="697010" y="509714"/>
              <a:ext cx="70183" cy="21604"/>
            </a:xfrm>
            <a:custGeom>
              <a:avLst/>
              <a:gdLst/>
              <a:ahLst/>
              <a:cxnLst/>
              <a:rect l="0" t="0" r="0" b="0"/>
              <a:pathLst>
                <a:path w="70183" h="21604">
                  <a:moveTo>
                    <a:pt x="0" y="0"/>
                  </a:moveTo>
                  <a:lnTo>
                    <a:pt x="70183" y="0"/>
                  </a:lnTo>
                  <a:lnTo>
                    <a:pt x="70183"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3" name="Shape 1210">
              <a:extLst>
                <a:ext uri="{FF2B5EF4-FFF2-40B4-BE49-F238E27FC236}">
                  <a16:creationId xmlns:a16="http://schemas.microsoft.com/office/drawing/2014/main" id="{10ECA02C-AE80-46D2-947B-65AE2E2AE577}"/>
                </a:ext>
              </a:extLst>
            </p:cNvPr>
            <p:cNvSpPr/>
            <p:nvPr/>
          </p:nvSpPr>
          <p:spPr>
            <a:xfrm>
              <a:off x="697010" y="358492"/>
              <a:ext cx="70183" cy="129620"/>
            </a:xfrm>
            <a:custGeom>
              <a:avLst/>
              <a:gdLst/>
              <a:ahLst/>
              <a:cxnLst/>
              <a:rect l="0" t="0" r="0" b="0"/>
              <a:pathLst>
                <a:path w="70183" h="129620">
                  <a:moveTo>
                    <a:pt x="0" y="0"/>
                  </a:moveTo>
                  <a:lnTo>
                    <a:pt x="25209" y="5098"/>
                  </a:lnTo>
                  <a:cubicBezTo>
                    <a:pt x="48465" y="14946"/>
                    <a:pt x="64809" y="37994"/>
                    <a:pt x="64809" y="64809"/>
                  </a:cubicBezTo>
                  <a:cubicBezTo>
                    <a:pt x="64809" y="81417"/>
                    <a:pt x="58489" y="96539"/>
                    <a:pt x="48174" y="108016"/>
                  </a:cubicBezTo>
                  <a:lnTo>
                    <a:pt x="70183" y="108016"/>
                  </a:lnTo>
                  <a:lnTo>
                    <a:pt x="70183" y="129620"/>
                  </a:lnTo>
                  <a:lnTo>
                    <a:pt x="0" y="129620"/>
                  </a:lnTo>
                  <a:lnTo>
                    <a:pt x="0" y="108015"/>
                  </a:lnTo>
                  <a:lnTo>
                    <a:pt x="16796" y="104614"/>
                  </a:lnTo>
                  <a:cubicBezTo>
                    <a:pt x="32297" y="98045"/>
                    <a:pt x="43203" y="82672"/>
                    <a:pt x="43203" y="64809"/>
                  </a:cubicBezTo>
                  <a:cubicBezTo>
                    <a:pt x="43203" y="46946"/>
                    <a:pt x="32297" y="31574"/>
                    <a:pt x="16796" y="25004"/>
                  </a:cubicBezTo>
                  <a:lnTo>
                    <a:pt x="0" y="216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4" name="Shape 1211">
              <a:extLst>
                <a:ext uri="{FF2B5EF4-FFF2-40B4-BE49-F238E27FC236}">
                  <a16:creationId xmlns:a16="http://schemas.microsoft.com/office/drawing/2014/main" id="{DD5578C2-90D8-4DBC-A4A1-C23BB91F3599}"/>
                </a:ext>
              </a:extLst>
            </p:cNvPr>
            <p:cNvSpPr/>
            <p:nvPr/>
          </p:nvSpPr>
          <p:spPr>
            <a:xfrm>
              <a:off x="697010" y="294867"/>
              <a:ext cx="70183" cy="56781"/>
            </a:xfrm>
            <a:custGeom>
              <a:avLst/>
              <a:gdLst/>
              <a:ahLst/>
              <a:cxnLst/>
              <a:rect l="0" t="0" r="0" b="0"/>
              <a:pathLst>
                <a:path w="70183" h="56781">
                  <a:moveTo>
                    <a:pt x="0" y="0"/>
                  </a:moveTo>
                  <a:lnTo>
                    <a:pt x="4822" y="0"/>
                  </a:lnTo>
                  <a:lnTo>
                    <a:pt x="70183" y="32681"/>
                  </a:lnTo>
                  <a:lnTo>
                    <a:pt x="70183" y="56781"/>
                  </a:lnTo>
                  <a:lnTo>
                    <a:pt x="0" y="2169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5" name="Shape 28687">
              <a:extLst>
                <a:ext uri="{FF2B5EF4-FFF2-40B4-BE49-F238E27FC236}">
                  <a16:creationId xmlns:a16="http://schemas.microsoft.com/office/drawing/2014/main" id="{E0756E9F-4F38-44F5-840D-A82F6F3671F5}"/>
                </a:ext>
              </a:extLst>
            </p:cNvPr>
            <p:cNvSpPr/>
            <p:nvPr/>
          </p:nvSpPr>
          <p:spPr>
            <a:xfrm>
              <a:off x="767193" y="941783"/>
              <a:ext cx="21625" cy="21592"/>
            </a:xfrm>
            <a:custGeom>
              <a:avLst/>
              <a:gdLst/>
              <a:ahLst/>
              <a:cxnLst/>
              <a:rect l="0" t="0" r="0" b="0"/>
              <a:pathLst>
                <a:path w="21625" h="21592">
                  <a:moveTo>
                    <a:pt x="0" y="0"/>
                  </a:moveTo>
                  <a:lnTo>
                    <a:pt x="21625" y="0"/>
                  </a:lnTo>
                  <a:lnTo>
                    <a:pt x="21625"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6" name="Shape 1213">
              <a:extLst>
                <a:ext uri="{FF2B5EF4-FFF2-40B4-BE49-F238E27FC236}">
                  <a16:creationId xmlns:a16="http://schemas.microsoft.com/office/drawing/2014/main" id="{F6109C96-48B6-4301-AEBC-87B314AF7F45}"/>
                </a:ext>
              </a:extLst>
            </p:cNvPr>
            <p:cNvSpPr/>
            <p:nvPr/>
          </p:nvSpPr>
          <p:spPr>
            <a:xfrm>
              <a:off x="767193" y="873504"/>
              <a:ext cx="21625" cy="26373"/>
            </a:xfrm>
            <a:custGeom>
              <a:avLst/>
              <a:gdLst/>
              <a:ahLst/>
              <a:cxnLst/>
              <a:rect l="0" t="0" r="0" b="0"/>
              <a:pathLst>
                <a:path w="21625" h="26373">
                  <a:moveTo>
                    <a:pt x="0" y="0"/>
                  </a:moveTo>
                  <a:lnTo>
                    <a:pt x="21625" y="4327"/>
                  </a:lnTo>
                  <a:lnTo>
                    <a:pt x="21625" y="26373"/>
                  </a:lnTo>
                  <a:lnTo>
                    <a:pt x="0" y="2204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7" name="Shape 1214">
              <a:extLst>
                <a:ext uri="{FF2B5EF4-FFF2-40B4-BE49-F238E27FC236}">
                  <a16:creationId xmlns:a16="http://schemas.microsoft.com/office/drawing/2014/main" id="{C47CDECD-2310-416B-9650-E323759045C8}"/>
                </a:ext>
              </a:extLst>
            </p:cNvPr>
            <p:cNvSpPr/>
            <p:nvPr/>
          </p:nvSpPr>
          <p:spPr>
            <a:xfrm>
              <a:off x="767193" y="704140"/>
              <a:ext cx="21625" cy="156085"/>
            </a:xfrm>
            <a:custGeom>
              <a:avLst/>
              <a:gdLst/>
              <a:ahLst/>
              <a:cxnLst/>
              <a:rect l="0" t="0" r="0" b="0"/>
              <a:pathLst>
                <a:path w="21625" h="156085">
                  <a:moveTo>
                    <a:pt x="0" y="0"/>
                  </a:moveTo>
                  <a:lnTo>
                    <a:pt x="5418" y="0"/>
                  </a:lnTo>
                  <a:cubicBezTo>
                    <a:pt x="11387" y="0"/>
                    <a:pt x="16221" y="4834"/>
                    <a:pt x="16221" y="10801"/>
                  </a:cubicBezTo>
                  <a:lnTo>
                    <a:pt x="16221" y="23115"/>
                  </a:lnTo>
                  <a:lnTo>
                    <a:pt x="21625" y="25358"/>
                  </a:lnTo>
                  <a:lnTo>
                    <a:pt x="21625" y="51546"/>
                  </a:lnTo>
                  <a:lnTo>
                    <a:pt x="16224" y="46205"/>
                  </a:lnTo>
                  <a:lnTo>
                    <a:pt x="16224" y="83417"/>
                  </a:lnTo>
                  <a:lnTo>
                    <a:pt x="21625" y="78077"/>
                  </a:lnTo>
                  <a:lnTo>
                    <a:pt x="21625" y="104146"/>
                  </a:lnTo>
                  <a:lnTo>
                    <a:pt x="13608" y="107207"/>
                  </a:lnTo>
                  <a:cubicBezTo>
                    <a:pt x="13041" y="109449"/>
                    <a:pt x="12420" y="111664"/>
                    <a:pt x="11691" y="113850"/>
                  </a:cubicBezTo>
                  <a:lnTo>
                    <a:pt x="21625" y="125240"/>
                  </a:lnTo>
                  <a:lnTo>
                    <a:pt x="21625" y="156085"/>
                  </a:lnTo>
                  <a:lnTo>
                    <a:pt x="81" y="136535"/>
                  </a:lnTo>
                  <a:lnTo>
                    <a:pt x="0" y="136608"/>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8" name="Shape 1215">
              <a:extLst>
                <a:ext uri="{FF2B5EF4-FFF2-40B4-BE49-F238E27FC236}">
                  <a16:creationId xmlns:a16="http://schemas.microsoft.com/office/drawing/2014/main" id="{3A013452-5576-4094-B5AC-AD213891F638}"/>
                </a:ext>
              </a:extLst>
            </p:cNvPr>
            <p:cNvSpPr/>
            <p:nvPr/>
          </p:nvSpPr>
          <p:spPr>
            <a:xfrm>
              <a:off x="767193" y="555157"/>
              <a:ext cx="21625" cy="128791"/>
            </a:xfrm>
            <a:custGeom>
              <a:avLst/>
              <a:gdLst/>
              <a:ahLst/>
              <a:cxnLst/>
              <a:rect l="0" t="0" r="0" b="0"/>
              <a:pathLst>
                <a:path w="21625" h="128791">
                  <a:moveTo>
                    <a:pt x="21625" y="0"/>
                  </a:moveTo>
                  <a:lnTo>
                    <a:pt x="21625" y="76462"/>
                  </a:lnTo>
                  <a:lnTo>
                    <a:pt x="16551" y="78861"/>
                  </a:lnTo>
                  <a:lnTo>
                    <a:pt x="21625" y="86611"/>
                  </a:lnTo>
                  <a:lnTo>
                    <a:pt x="21625" y="128791"/>
                  </a:lnTo>
                  <a:lnTo>
                    <a:pt x="10398" y="105470"/>
                  </a:lnTo>
                  <a:lnTo>
                    <a:pt x="0" y="94029"/>
                  </a:lnTo>
                  <a:lnTo>
                    <a:pt x="0" y="64051"/>
                  </a:lnTo>
                  <a:lnTo>
                    <a:pt x="16663" y="53848"/>
                  </a:lnTo>
                  <a:cubicBezTo>
                    <a:pt x="16501" y="53147"/>
                    <a:pt x="16231" y="52498"/>
                    <a:pt x="16231" y="51769"/>
                  </a:cubicBezTo>
                  <a:lnTo>
                    <a:pt x="16231" y="8562"/>
                  </a:lnTo>
                  <a:cubicBezTo>
                    <a:pt x="16231" y="5579"/>
                    <a:pt x="17440" y="2878"/>
                    <a:pt x="19394" y="924"/>
                  </a:cubicBezTo>
                  <a:lnTo>
                    <a:pt x="2162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9" name="Shape 28688">
              <a:extLst>
                <a:ext uri="{FF2B5EF4-FFF2-40B4-BE49-F238E27FC236}">
                  <a16:creationId xmlns:a16="http://schemas.microsoft.com/office/drawing/2014/main" id="{6CA7D1BA-9CD7-4FF1-AD68-089C68F8C291}"/>
                </a:ext>
              </a:extLst>
            </p:cNvPr>
            <p:cNvSpPr/>
            <p:nvPr/>
          </p:nvSpPr>
          <p:spPr>
            <a:xfrm>
              <a:off x="767193" y="509714"/>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0" name="Shape 28689">
              <a:extLst>
                <a:ext uri="{FF2B5EF4-FFF2-40B4-BE49-F238E27FC236}">
                  <a16:creationId xmlns:a16="http://schemas.microsoft.com/office/drawing/2014/main" id="{3432D1EE-CB04-4B05-B5EF-23A8D10BCF96}"/>
                </a:ext>
              </a:extLst>
            </p:cNvPr>
            <p:cNvSpPr/>
            <p:nvPr/>
          </p:nvSpPr>
          <p:spPr>
            <a:xfrm>
              <a:off x="767193" y="466508"/>
              <a:ext cx="21625" cy="21604"/>
            </a:xfrm>
            <a:custGeom>
              <a:avLst/>
              <a:gdLst/>
              <a:ahLst/>
              <a:cxnLst/>
              <a:rect l="0" t="0" r="0" b="0"/>
              <a:pathLst>
                <a:path w="21625" h="21604">
                  <a:moveTo>
                    <a:pt x="0" y="0"/>
                  </a:moveTo>
                  <a:lnTo>
                    <a:pt x="21625" y="0"/>
                  </a:lnTo>
                  <a:lnTo>
                    <a:pt x="21625"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1" name="Shape 1218">
              <a:extLst>
                <a:ext uri="{FF2B5EF4-FFF2-40B4-BE49-F238E27FC236}">
                  <a16:creationId xmlns:a16="http://schemas.microsoft.com/office/drawing/2014/main" id="{547474E4-03FB-4FAE-BE60-0B05CBE59526}"/>
                </a:ext>
              </a:extLst>
            </p:cNvPr>
            <p:cNvSpPr/>
            <p:nvPr/>
          </p:nvSpPr>
          <p:spPr>
            <a:xfrm>
              <a:off x="783424" y="425540"/>
              <a:ext cx="5394" cy="17126"/>
            </a:xfrm>
            <a:custGeom>
              <a:avLst/>
              <a:gdLst/>
              <a:ahLst/>
              <a:cxnLst/>
              <a:rect l="0" t="0" r="0" b="0"/>
              <a:pathLst>
                <a:path w="5394" h="17126">
                  <a:moveTo>
                    <a:pt x="5394" y="0"/>
                  </a:moveTo>
                  <a:lnTo>
                    <a:pt x="5394" y="17126"/>
                  </a:lnTo>
                  <a:lnTo>
                    <a:pt x="3163" y="16202"/>
                  </a:lnTo>
                  <a:cubicBezTo>
                    <a:pt x="1208" y="14247"/>
                    <a:pt x="0" y="11547"/>
                    <a:pt x="0" y="8562"/>
                  </a:cubicBezTo>
                  <a:cubicBezTo>
                    <a:pt x="0" y="5578"/>
                    <a:pt x="1208" y="2878"/>
                    <a:pt x="3163" y="924"/>
                  </a:cubicBezTo>
                  <a:lnTo>
                    <a:pt x="539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2" name="Shape 1219">
              <a:extLst>
                <a:ext uri="{FF2B5EF4-FFF2-40B4-BE49-F238E27FC236}">
                  <a16:creationId xmlns:a16="http://schemas.microsoft.com/office/drawing/2014/main" id="{D4C2091A-FE81-4C1D-A6D2-20EA84B03AE3}"/>
                </a:ext>
              </a:extLst>
            </p:cNvPr>
            <p:cNvSpPr/>
            <p:nvPr/>
          </p:nvSpPr>
          <p:spPr>
            <a:xfrm>
              <a:off x="767193" y="327548"/>
              <a:ext cx="21625" cy="34913"/>
            </a:xfrm>
            <a:custGeom>
              <a:avLst/>
              <a:gdLst/>
              <a:ahLst/>
              <a:cxnLst/>
              <a:rect l="0" t="0" r="0" b="0"/>
              <a:pathLst>
                <a:path w="21625" h="34913">
                  <a:moveTo>
                    <a:pt x="0" y="0"/>
                  </a:moveTo>
                  <a:lnTo>
                    <a:pt x="21625" y="10813"/>
                  </a:lnTo>
                  <a:lnTo>
                    <a:pt x="21625" y="34913"/>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3" name="Shape 28690">
              <a:extLst>
                <a:ext uri="{FF2B5EF4-FFF2-40B4-BE49-F238E27FC236}">
                  <a16:creationId xmlns:a16="http://schemas.microsoft.com/office/drawing/2014/main" id="{D776FDD2-A52A-4BA6-A5A2-12CE0DDB25D4}"/>
                </a:ext>
              </a:extLst>
            </p:cNvPr>
            <p:cNvSpPr/>
            <p:nvPr/>
          </p:nvSpPr>
          <p:spPr>
            <a:xfrm>
              <a:off x="788818" y="941783"/>
              <a:ext cx="48614" cy="21592"/>
            </a:xfrm>
            <a:custGeom>
              <a:avLst/>
              <a:gdLst/>
              <a:ahLst/>
              <a:cxnLst/>
              <a:rect l="0" t="0" r="0" b="0"/>
              <a:pathLst>
                <a:path w="48614" h="21592">
                  <a:moveTo>
                    <a:pt x="0" y="0"/>
                  </a:moveTo>
                  <a:lnTo>
                    <a:pt x="48614" y="0"/>
                  </a:lnTo>
                  <a:lnTo>
                    <a:pt x="48614" y="21592"/>
                  </a:lnTo>
                  <a:lnTo>
                    <a:pt x="0" y="21592"/>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4" name="Shape 1221">
              <a:extLst>
                <a:ext uri="{FF2B5EF4-FFF2-40B4-BE49-F238E27FC236}">
                  <a16:creationId xmlns:a16="http://schemas.microsoft.com/office/drawing/2014/main" id="{7F5F365B-1C94-4E9B-9F1C-2363C3834C8C}"/>
                </a:ext>
              </a:extLst>
            </p:cNvPr>
            <p:cNvSpPr/>
            <p:nvPr/>
          </p:nvSpPr>
          <p:spPr>
            <a:xfrm>
              <a:off x="788818" y="829380"/>
              <a:ext cx="48614" cy="88839"/>
            </a:xfrm>
            <a:custGeom>
              <a:avLst/>
              <a:gdLst/>
              <a:ahLst/>
              <a:cxnLst/>
              <a:rect l="0" t="0" r="0" b="0"/>
              <a:pathLst>
                <a:path w="48614" h="88839">
                  <a:moveTo>
                    <a:pt x="0" y="0"/>
                  </a:moveTo>
                  <a:lnTo>
                    <a:pt x="13809" y="15833"/>
                  </a:lnTo>
                  <a:cubicBezTo>
                    <a:pt x="23943" y="22331"/>
                    <a:pt x="35919" y="25984"/>
                    <a:pt x="48610" y="25984"/>
                  </a:cubicBezTo>
                  <a:lnTo>
                    <a:pt x="48614" y="25983"/>
                  </a:lnTo>
                  <a:lnTo>
                    <a:pt x="48614" y="47589"/>
                  </a:lnTo>
                  <a:lnTo>
                    <a:pt x="27010" y="44672"/>
                  </a:lnTo>
                  <a:lnTo>
                    <a:pt x="27010" y="47589"/>
                  </a:lnTo>
                  <a:cubicBezTo>
                    <a:pt x="27010" y="49830"/>
                    <a:pt x="27470" y="52017"/>
                    <a:pt x="28144" y="54124"/>
                  </a:cubicBezTo>
                  <a:lnTo>
                    <a:pt x="28146" y="54123"/>
                  </a:lnTo>
                  <a:lnTo>
                    <a:pt x="48614" y="63428"/>
                  </a:lnTo>
                  <a:lnTo>
                    <a:pt x="48614" y="88839"/>
                  </a:lnTo>
                  <a:lnTo>
                    <a:pt x="40825" y="81993"/>
                  </a:lnTo>
                  <a:cubicBezTo>
                    <a:pt x="35475" y="78736"/>
                    <a:pt x="29560" y="76406"/>
                    <a:pt x="23336" y="75164"/>
                  </a:cubicBezTo>
                  <a:lnTo>
                    <a:pt x="0" y="70497"/>
                  </a:lnTo>
                  <a:lnTo>
                    <a:pt x="0" y="48451"/>
                  </a:lnTo>
                  <a:lnTo>
                    <a:pt x="5541" y="49560"/>
                  </a:lnTo>
                  <a:cubicBezTo>
                    <a:pt x="5514" y="48912"/>
                    <a:pt x="5406" y="48237"/>
                    <a:pt x="5406" y="47589"/>
                  </a:cubicBezTo>
                  <a:lnTo>
                    <a:pt x="5406" y="36788"/>
                  </a:lnTo>
                  <a:cubicBezTo>
                    <a:pt x="5406" y="36490"/>
                    <a:pt x="5568" y="36247"/>
                    <a:pt x="5596" y="35923"/>
                  </a:cubicBezTo>
                  <a:lnTo>
                    <a:pt x="0" y="30845"/>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5" name="Shape 1222">
              <a:extLst>
                <a:ext uri="{FF2B5EF4-FFF2-40B4-BE49-F238E27FC236}">
                  <a16:creationId xmlns:a16="http://schemas.microsoft.com/office/drawing/2014/main" id="{60494A40-6129-4A82-ACE4-31B24EAA8BD8}"/>
                </a:ext>
              </a:extLst>
            </p:cNvPr>
            <p:cNvSpPr/>
            <p:nvPr/>
          </p:nvSpPr>
          <p:spPr>
            <a:xfrm>
              <a:off x="788818" y="641769"/>
              <a:ext cx="48614" cy="166517"/>
            </a:xfrm>
            <a:custGeom>
              <a:avLst/>
              <a:gdLst/>
              <a:ahLst/>
              <a:cxnLst/>
              <a:rect l="0" t="0" r="0" b="0"/>
              <a:pathLst>
                <a:path w="48614" h="166517">
                  <a:moveTo>
                    <a:pt x="0" y="0"/>
                  </a:moveTo>
                  <a:lnTo>
                    <a:pt x="17184" y="26252"/>
                  </a:lnTo>
                  <a:cubicBezTo>
                    <a:pt x="22626" y="38862"/>
                    <a:pt x="25941" y="52601"/>
                    <a:pt x="26684" y="67022"/>
                  </a:cubicBezTo>
                  <a:cubicBezTo>
                    <a:pt x="31112" y="63915"/>
                    <a:pt x="35272" y="60433"/>
                    <a:pt x="39106" y="56598"/>
                  </a:cubicBezTo>
                  <a:lnTo>
                    <a:pt x="40969" y="54735"/>
                  </a:lnTo>
                  <a:cubicBezTo>
                    <a:pt x="43088" y="52628"/>
                    <a:pt x="45850" y="51575"/>
                    <a:pt x="48608" y="51575"/>
                  </a:cubicBezTo>
                  <a:lnTo>
                    <a:pt x="48614" y="51578"/>
                  </a:lnTo>
                  <a:lnTo>
                    <a:pt x="48614" y="77280"/>
                  </a:lnTo>
                  <a:lnTo>
                    <a:pt x="48610" y="77278"/>
                  </a:lnTo>
                  <a:cubicBezTo>
                    <a:pt x="42048" y="83003"/>
                    <a:pt x="34704" y="87674"/>
                    <a:pt x="27008" y="91779"/>
                  </a:cubicBezTo>
                  <a:lnTo>
                    <a:pt x="27008" y="127182"/>
                  </a:lnTo>
                  <a:cubicBezTo>
                    <a:pt x="27008" y="142959"/>
                    <a:pt x="18501" y="156747"/>
                    <a:pt x="5851" y="164283"/>
                  </a:cubicBezTo>
                  <a:lnTo>
                    <a:pt x="0" y="166517"/>
                  </a:lnTo>
                  <a:lnTo>
                    <a:pt x="0" y="140448"/>
                  </a:lnTo>
                  <a:lnTo>
                    <a:pt x="2410" y="138065"/>
                  </a:lnTo>
                  <a:cubicBezTo>
                    <a:pt x="4307" y="134878"/>
                    <a:pt x="5401" y="131165"/>
                    <a:pt x="5401" y="127182"/>
                  </a:cubicBezTo>
                  <a:cubicBezTo>
                    <a:pt x="5401" y="123199"/>
                    <a:pt x="4307" y="119486"/>
                    <a:pt x="2410" y="116300"/>
                  </a:cubicBezTo>
                  <a:lnTo>
                    <a:pt x="0" y="113917"/>
                  </a:lnTo>
                  <a:lnTo>
                    <a:pt x="0" y="87729"/>
                  </a:lnTo>
                  <a:lnTo>
                    <a:pt x="5397" y="89969"/>
                  </a:lnTo>
                  <a:lnTo>
                    <a:pt x="5397" y="73172"/>
                  </a:lnTo>
                  <a:cubicBezTo>
                    <a:pt x="5397" y="63122"/>
                    <a:pt x="3864" y="53423"/>
                    <a:pt x="1020" y="44297"/>
                  </a:cubicBezTo>
                  <a:lnTo>
                    <a:pt x="0" y="4217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6" name="Shape 1223">
              <a:extLst>
                <a:ext uri="{FF2B5EF4-FFF2-40B4-BE49-F238E27FC236}">
                  <a16:creationId xmlns:a16="http://schemas.microsoft.com/office/drawing/2014/main" id="{F4AA9EDE-C1FF-4949-A2B5-B006ED484A23}"/>
                </a:ext>
              </a:extLst>
            </p:cNvPr>
            <p:cNvSpPr/>
            <p:nvPr/>
          </p:nvSpPr>
          <p:spPr>
            <a:xfrm>
              <a:off x="788818" y="552918"/>
              <a:ext cx="48614" cy="78701"/>
            </a:xfrm>
            <a:custGeom>
              <a:avLst/>
              <a:gdLst/>
              <a:ahLst/>
              <a:cxnLst/>
              <a:rect l="0" t="0" r="0" b="0"/>
              <a:pathLst>
                <a:path w="48614" h="78701">
                  <a:moveTo>
                    <a:pt x="5408" y="0"/>
                  </a:moveTo>
                  <a:lnTo>
                    <a:pt x="48614" y="0"/>
                  </a:lnTo>
                  <a:lnTo>
                    <a:pt x="48614" y="21608"/>
                  </a:lnTo>
                  <a:lnTo>
                    <a:pt x="16206" y="21608"/>
                  </a:lnTo>
                  <a:lnTo>
                    <a:pt x="16206" y="47775"/>
                  </a:lnTo>
                  <a:cubicBezTo>
                    <a:pt x="26684" y="44804"/>
                    <a:pt x="37567" y="43212"/>
                    <a:pt x="48610" y="43212"/>
                  </a:cubicBezTo>
                  <a:lnTo>
                    <a:pt x="48614" y="43212"/>
                  </a:lnTo>
                  <a:lnTo>
                    <a:pt x="48614" y="64816"/>
                  </a:lnTo>
                  <a:lnTo>
                    <a:pt x="48610" y="64816"/>
                  </a:lnTo>
                  <a:cubicBezTo>
                    <a:pt x="39010" y="64816"/>
                    <a:pt x="29545" y="66254"/>
                    <a:pt x="20502" y="69009"/>
                  </a:cubicBezTo>
                  <a:lnTo>
                    <a:pt x="0" y="78701"/>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7" name="Shape 28691">
              <a:extLst>
                <a:ext uri="{FF2B5EF4-FFF2-40B4-BE49-F238E27FC236}">
                  <a16:creationId xmlns:a16="http://schemas.microsoft.com/office/drawing/2014/main" id="{CF047AAC-0B5E-49EC-8398-A432EAF5AC8F}"/>
                </a:ext>
              </a:extLst>
            </p:cNvPr>
            <p:cNvSpPr/>
            <p:nvPr/>
          </p:nvSpPr>
          <p:spPr>
            <a:xfrm>
              <a:off x="788818" y="509714"/>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8" name="Shape 28692">
              <a:extLst>
                <a:ext uri="{FF2B5EF4-FFF2-40B4-BE49-F238E27FC236}">
                  <a16:creationId xmlns:a16="http://schemas.microsoft.com/office/drawing/2014/main" id="{BEF4DCAB-A861-4308-9C5A-D956F35BCF6C}"/>
                </a:ext>
              </a:extLst>
            </p:cNvPr>
            <p:cNvSpPr/>
            <p:nvPr/>
          </p:nvSpPr>
          <p:spPr>
            <a:xfrm>
              <a:off x="788818" y="466508"/>
              <a:ext cx="48614" cy="21604"/>
            </a:xfrm>
            <a:custGeom>
              <a:avLst/>
              <a:gdLst/>
              <a:ahLst/>
              <a:cxnLst/>
              <a:rect l="0" t="0" r="0" b="0"/>
              <a:pathLst>
                <a:path w="48614" h="21604">
                  <a:moveTo>
                    <a:pt x="0" y="0"/>
                  </a:moveTo>
                  <a:lnTo>
                    <a:pt x="48614" y="0"/>
                  </a:lnTo>
                  <a:lnTo>
                    <a:pt x="48614" y="21604"/>
                  </a:lnTo>
                  <a:lnTo>
                    <a:pt x="0" y="21604"/>
                  </a:lnTo>
                  <a:lnTo>
                    <a:pt x="0" y="0"/>
                  </a:lnTo>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9" name="Shape 1226">
              <a:extLst>
                <a:ext uri="{FF2B5EF4-FFF2-40B4-BE49-F238E27FC236}">
                  <a16:creationId xmlns:a16="http://schemas.microsoft.com/office/drawing/2014/main" id="{92402F90-6222-470E-B894-FBCAF58D182B}"/>
                </a:ext>
              </a:extLst>
            </p:cNvPr>
            <p:cNvSpPr/>
            <p:nvPr/>
          </p:nvSpPr>
          <p:spPr>
            <a:xfrm>
              <a:off x="788818" y="423301"/>
              <a:ext cx="48614" cy="21604"/>
            </a:xfrm>
            <a:custGeom>
              <a:avLst/>
              <a:gdLst/>
              <a:ahLst/>
              <a:cxnLst/>
              <a:rect l="0" t="0" r="0" b="0"/>
              <a:pathLst>
                <a:path w="48614" h="21604">
                  <a:moveTo>
                    <a:pt x="5408" y="0"/>
                  </a:moveTo>
                  <a:lnTo>
                    <a:pt x="48614" y="0"/>
                  </a:lnTo>
                  <a:lnTo>
                    <a:pt x="48614" y="21604"/>
                  </a:lnTo>
                  <a:lnTo>
                    <a:pt x="5408" y="21604"/>
                  </a:lnTo>
                  <a:lnTo>
                    <a:pt x="0" y="19365"/>
                  </a:lnTo>
                  <a:lnTo>
                    <a:pt x="0" y="2239"/>
                  </a:lnTo>
                  <a:lnTo>
                    <a:pt x="5408"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0" name="Shape 1227">
              <a:extLst>
                <a:ext uri="{FF2B5EF4-FFF2-40B4-BE49-F238E27FC236}">
                  <a16:creationId xmlns:a16="http://schemas.microsoft.com/office/drawing/2014/main" id="{E0ECDD28-776F-450C-BB81-3AA683D9C2CB}"/>
                </a:ext>
              </a:extLst>
            </p:cNvPr>
            <p:cNvSpPr/>
            <p:nvPr/>
          </p:nvSpPr>
          <p:spPr>
            <a:xfrm>
              <a:off x="788818" y="338360"/>
              <a:ext cx="48614" cy="48406"/>
            </a:xfrm>
            <a:custGeom>
              <a:avLst/>
              <a:gdLst/>
              <a:ahLst/>
              <a:cxnLst/>
              <a:rect l="0" t="0" r="0" b="0"/>
              <a:pathLst>
                <a:path w="48614" h="48406">
                  <a:moveTo>
                    <a:pt x="0" y="0"/>
                  </a:moveTo>
                  <a:lnTo>
                    <a:pt x="48614" y="24307"/>
                  </a:lnTo>
                  <a:lnTo>
                    <a:pt x="48614" y="48406"/>
                  </a:lnTo>
                  <a:lnTo>
                    <a:pt x="0" y="24100"/>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1" name="Shape 1228">
              <a:extLst>
                <a:ext uri="{FF2B5EF4-FFF2-40B4-BE49-F238E27FC236}">
                  <a16:creationId xmlns:a16="http://schemas.microsoft.com/office/drawing/2014/main" id="{A5466BDD-E09E-4B16-A719-5D9E7B599D5F}"/>
                </a:ext>
              </a:extLst>
            </p:cNvPr>
            <p:cNvSpPr/>
            <p:nvPr/>
          </p:nvSpPr>
          <p:spPr>
            <a:xfrm>
              <a:off x="837431" y="693346"/>
              <a:ext cx="92950" cy="270029"/>
            </a:xfrm>
            <a:custGeom>
              <a:avLst/>
              <a:gdLst/>
              <a:ahLst/>
              <a:cxnLst/>
              <a:rect l="0" t="0" r="0" b="0"/>
              <a:pathLst>
                <a:path w="92950" h="270029">
                  <a:moveTo>
                    <a:pt x="0" y="0"/>
                  </a:moveTo>
                  <a:lnTo>
                    <a:pt x="7613" y="3157"/>
                  </a:lnTo>
                  <a:lnTo>
                    <a:pt x="9476" y="4993"/>
                  </a:lnTo>
                  <a:cubicBezTo>
                    <a:pt x="27163" y="22681"/>
                    <a:pt x="50630" y="32402"/>
                    <a:pt x="75609" y="32402"/>
                  </a:cubicBezTo>
                  <a:lnTo>
                    <a:pt x="92950" y="37214"/>
                  </a:lnTo>
                  <a:lnTo>
                    <a:pt x="92950" y="63475"/>
                  </a:lnTo>
                  <a:lnTo>
                    <a:pt x="86408" y="57025"/>
                  </a:lnTo>
                  <a:lnTo>
                    <a:pt x="86408" y="94211"/>
                  </a:lnTo>
                  <a:lnTo>
                    <a:pt x="92950" y="87741"/>
                  </a:lnTo>
                  <a:lnTo>
                    <a:pt x="92950" y="114246"/>
                  </a:lnTo>
                  <a:lnTo>
                    <a:pt x="83755" y="118003"/>
                  </a:lnTo>
                  <a:cubicBezTo>
                    <a:pt x="78057" y="141037"/>
                    <a:pt x="63097" y="160454"/>
                    <a:pt x="43032" y="172039"/>
                  </a:cubicBezTo>
                  <a:cubicBezTo>
                    <a:pt x="43060" y="172308"/>
                    <a:pt x="43194" y="172552"/>
                    <a:pt x="43194" y="172821"/>
                  </a:cubicBezTo>
                  <a:lnTo>
                    <a:pt x="43194" y="174766"/>
                  </a:lnTo>
                  <a:lnTo>
                    <a:pt x="92694" y="184677"/>
                  </a:lnTo>
                  <a:lnTo>
                    <a:pt x="92950" y="184617"/>
                  </a:lnTo>
                  <a:lnTo>
                    <a:pt x="92950" y="206734"/>
                  </a:lnTo>
                  <a:lnTo>
                    <a:pt x="41129" y="196373"/>
                  </a:lnTo>
                  <a:cubicBezTo>
                    <a:pt x="38294" y="205501"/>
                    <a:pt x="32488" y="213358"/>
                    <a:pt x="24738" y="218841"/>
                  </a:cubicBezTo>
                  <a:lnTo>
                    <a:pt x="48394" y="248437"/>
                  </a:lnTo>
                  <a:lnTo>
                    <a:pt x="92950" y="248437"/>
                  </a:lnTo>
                  <a:lnTo>
                    <a:pt x="92950" y="270029"/>
                  </a:lnTo>
                  <a:lnTo>
                    <a:pt x="0" y="270029"/>
                  </a:lnTo>
                  <a:lnTo>
                    <a:pt x="0" y="248437"/>
                  </a:lnTo>
                  <a:lnTo>
                    <a:pt x="20737" y="248437"/>
                  </a:lnTo>
                  <a:lnTo>
                    <a:pt x="6317" y="230425"/>
                  </a:lnTo>
                  <a:lnTo>
                    <a:pt x="0" y="224872"/>
                  </a:lnTo>
                  <a:lnTo>
                    <a:pt x="0" y="199462"/>
                  </a:lnTo>
                  <a:lnTo>
                    <a:pt x="8642" y="203390"/>
                  </a:lnTo>
                  <a:cubicBezTo>
                    <a:pt x="16338" y="199986"/>
                    <a:pt x="21603" y="192290"/>
                    <a:pt x="21603" y="183623"/>
                  </a:cubicBezTo>
                  <a:lnTo>
                    <a:pt x="21603" y="180787"/>
                  </a:lnTo>
                  <a:cubicBezTo>
                    <a:pt x="14691" y="182570"/>
                    <a:pt x="7480" y="183623"/>
                    <a:pt x="1" y="183623"/>
                  </a:cubicBezTo>
                  <a:lnTo>
                    <a:pt x="0" y="183623"/>
                  </a:lnTo>
                  <a:lnTo>
                    <a:pt x="0" y="162017"/>
                  </a:lnTo>
                  <a:lnTo>
                    <a:pt x="25207" y="156919"/>
                  </a:lnTo>
                  <a:cubicBezTo>
                    <a:pt x="48463" y="147071"/>
                    <a:pt x="64807" y="124022"/>
                    <a:pt x="64807" y="97207"/>
                  </a:cubicBezTo>
                  <a:lnTo>
                    <a:pt x="64807" y="53515"/>
                  </a:lnTo>
                  <a:cubicBezTo>
                    <a:pt x="52777" y="52407"/>
                    <a:pt x="41138" y="49444"/>
                    <a:pt x="30225" y="44762"/>
                  </a:cubicBezTo>
                  <a:lnTo>
                    <a:pt x="0" y="2570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2" name="Shape 1229">
              <a:extLst>
                <a:ext uri="{FF2B5EF4-FFF2-40B4-BE49-F238E27FC236}">
                  <a16:creationId xmlns:a16="http://schemas.microsoft.com/office/drawing/2014/main" id="{F4DD3E12-42C4-4191-9621-A1610AB96CA7}"/>
                </a:ext>
              </a:extLst>
            </p:cNvPr>
            <p:cNvSpPr/>
            <p:nvPr/>
          </p:nvSpPr>
          <p:spPr>
            <a:xfrm>
              <a:off x="837431" y="466508"/>
              <a:ext cx="92950" cy="209812"/>
            </a:xfrm>
            <a:custGeom>
              <a:avLst/>
              <a:gdLst/>
              <a:ahLst/>
              <a:cxnLst/>
              <a:rect l="0" t="0" r="0" b="0"/>
              <a:pathLst>
                <a:path w="92950" h="209812">
                  <a:moveTo>
                    <a:pt x="0" y="0"/>
                  </a:moveTo>
                  <a:lnTo>
                    <a:pt x="92950" y="0"/>
                  </a:lnTo>
                  <a:lnTo>
                    <a:pt x="92950" y="64808"/>
                  </a:lnTo>
                  <a:lnTo>
                    <a:pt x="75600" y="64808"/>
                  </a:lnTo>
                  <a:lnTo>
                    <a:pt x="75600" y="165158"/>
                  </a:lnTo>
                  <a:lnTo>
                    <a:pt x="92950" y="175125"/>
                  </a:lnTo>
                  <a:lnTo>
                    <a:pt x="92950" y="209812"/>
                  </a:lnTo>
                  <a:lnTo>
                    <a:pt x="87439" y="199703"/>
                  </a:lnTo>
                  <a:cubicBezTo>
                    <a:pt x="81266" y="191794"/>
                    <a:pt x="72516" y="185900"/>
                    <a:pt x="62214" y="183335"/>
                  </a:cubicBezTo>
                  <a:cubicBezTo>
                    <a:pt x="61917" y="183254"/>
                    <a:pt x="61674" y="183065"/>
                    <a:pt x="61404" y="182957"/>
                  </a:cubicBezTo>
                  <a:cubicBezTo>
                    <a:pt x="60809" y="182742"/>
                    <a:pt x="60243" y="182471"/>
                    <a:pt x="59703" y="182174"/>
                  </a:cubicBezTo>
                  <a:cubicBezTo>
                    <a:pt x="59054" y="181823"/>
                    <a:pt x="58461" y="181445"/>
                    <a:pt x="57920" y="180985"/>
                  </a:cubicBezTo>
                  <a:cubicBezTo>
                    <a:pt x="57435" y="180581"/>
                    <a:pt x="57002" y="180122"/>
                    <a:pt x="56597" y="179635"/>
                  </a:cubicBezTo>
                  <a:cubicBezTo>
                    <a:pt x="56354" y="179338"/>
                    <a:pt x="56030" y="179150"/>
                    <a:pt x="55814" y="178825"/>
                  </a:cubicBezTo>
                  <a:cubicBezTo>
                    <a:pt x="44311" y="161542"/>
                    <a:pt x="25030" y="151226"/>
                    <a:pt x="4264" y="151226"/>
                  </a:cubicBezTo>
                  <a:lnTo>
                    <a:pt x="0" y="151226"/>
                  </a:lnTo>
                  <a:lnTo>
                    <a:pt x="0" y="129622"/>
                  </a:lnTo>
                  <a:lnTo>
                    <a:pt x="4264" y="129622"/>
                  </a:lnTo>
                  <a:cubicBezTo>
                    <a:pt x="6451" y="129622"/>
                    <a:pt x="8639" y="129838"/>
                    <a:pt x="10799" y="129999"/>
                  </a:cubicBezTo>
                  <a:lnTo>
                    <a:pt x="10799" y="108019"/>
                  </a:lnTo>
                  <a:lnTo>
                    <a:pt x="0" y="108019"/>
                  </a:lnTo>
                  <a:lnTo>
                    <a:pt x="0" y="86411"/>
                  </a:lnTo>
                  <a:lnTo>
                    <a:pt x="21604" y="86411"/>
                  </a:lnTo>
                  <a:cubicBezTo>
                    <a:pt x="27572" y="86411"/>
                    <a:pt x="32406" y="91244"/>
                    <a:pt x="32406" y="97212"/>
                  </a:cubicBezTo>
                  <a:lnTo>
                    <a:pt x="32406" y="134532"/>
                  </a:lnTo>
                  <a:cubicBezTo>
                    <a:pt x="40155" y="137285"/>
                    <a:pt x="47393" y="141282"/>
                    <a:pt x="54009" y="146197"/>
                  </a:cubicBezTo>
                  <a:lnTo>
                    <a:pt x="54009" y="64810"/>
                  </a:lnTo>
                  <a:lnTo>
                    <a:pt x="0" y="64810"/>
                  </a:lnTo>
                  <a:lnTo>
                    <a:pt x="0" y="43207"/>
                  </a:lnTo>
                  <a:lnTo>
                    <a:pt x="86414" y="43207"/>
                  </a:lnTo>
                  <a:lnTo>
                    <a:pt x="86414" y="21604"/>
                  </a:lnTo>
                  <a:lnTo>
                    <a:pt x="0" y="21604"/>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3" name="Shape 1230">
              <a:extLst>
                <a:ext uri="{FF2B5EF4-FFF2-40B4-BE49-F238E27FC236}">
                  <a16:creationId xmlns:a16="http://schemas.microsoft.com/office/drawing/2014/main" id="{34AFCA12-56F8-4A9A-918D-218478948DD8}"/>
                </a:ext>
              </a:extLst>
            </p:cNvPr>
            <p:cNvSpPr/>
            <p:nvPr/>
          </p:nvSpPr>
          <p:spPr>
            <a:xfrm>
              <a:off x="837431" y="362667"/>
              <a:ext cx="92950" cy="82238"/>
            </a:xfrm>
            <a:custGeom>
              <a:avLst/>
              <a:gdLst/>
              <a:ahLst/>
              <a:cxnLst/>
              <a:rect l="0" t="0" r="0" b="0"/>
              <a:pathLst>
                <a:path w="92950" h="82238">
                  <a:moveTo>
                    <a:pt x="0" y="0"/>
                  </a:moveTo>
                  <a:lnTo>
                    <a:pt x="92950" y="46475"/>
                  </a:lnTo>
                  <a:lnTo>
                    <a:pt x="92950" y="82238"/>
                  </a:lnTo>
                  <a:lnTo>
                    <a:pt x="0" y="82238"/>
                  </a:lnTo>
                  <a:lnTo>
                    <a:pt x="0" y="60634"/>
                  </a:lnTo>
                  <a:lnTo>
                    <a:pt x="73071" y="60634"/>
                  </a:lnTo>
                  <a:lnTo>
                    <a:pt x="0" y="24099"/>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4" name="Shape 1231">
              <a:extLst>
                <a:ext uri="{FF2B5EF4-FFF2-40B4-BE49-F238E27FC236}">
                  <a16:creationId xmlns:a16="http://schemas.microsoft.com/office/drawing/2014/main" id="{19927AFE-2407-4841-959C-9D7A87C2A013}"/>
                </a:ext>
              </a:extLst>
            </p:cNvPr>
            <p:cNvSpPr/>
            <p:nvPr/>
          </p:nvSpPr>
          <p:spPr>
            <a:xfrm>
              <a:off x="930381" y="641632"/>
              <a:ext cx="102197" cy="321743"/>
            </a:xfrm>
            <a:custGeom>
              <a:avLst/>
              <a:gdLst/>
              <a:ahLst/>
              <a:cxnLst/>
              <a:rect l="0" t="0" r="0" b="0"/>
              <a:pathLst>
                <a:path w="102197" h="321743">
                  <a:moveTo>
                    <a:pt x="0" y="0"/>
                  </a:moveTo>
                  <a:lnTo>
                    <a:pt x="269" y="155"/>
                  </a:lnTo>
                  <a:cubicBezTo>
                    <a:pt x="16044" y="12670"/>
                    <a:pt x="25857" y="31850"/>
                    <a:pt x="25857" y="53035"/>
                  </a:cubicBezTo>
                  <a:lnTo>
                    <a:pt x="25857" y="143823"/>
                  </a:lnTo>
                  <a:cubicBezTo>
                    <a:pt x="25857" y="169504"/>
                    <a:pt x="40115" y="192592"/>
                    <a:pt x="63067" y="204069"/>
                  </a:cubicBezTo>
                  <a:cubicBezTo>
                    <a:pt x="65849" y="205447"/>
                    <a:pt x="67875" y="207958"/>
                    <a:pt x="68685" y="210955"/>
                  </a:cubicBezTo>
                  <a:cubicBezTo>
                    <a:pt x="69468" y="213952"/>
                    <a:pt x="68955" y="217139"/>
                    <a:pt x="67227" y="219732"/>
                  </a:cubicBezTo>
                  <a:cubicBezTo>
                    <a:pt x="66606" y="220677"/>
                    <a:pt x="56695" y="235258"/>
                    <a:pt x="39979" y="245871"/>
                  </a:cubicBezTo>
                  <a:cubicBezTo>
                    <a:pt x="51889" y="250706"/>
                    <a:pt x="62501" y="258456"/>
                    <a:pt x="70629" y="268609"/>
                  </a:cubicBezTo>
                  <a:lnTo>
                    <a:pt x="99091" y="304200"/>
                  </a:lnTo>
                  <a:lnTo>
                    <a:pt x="99091" y="304191"/>
                  </a:lnTo>
                  <a:cubicBezTo>
                    <a:pt x="101684" y="307432"/>
                    <a:pt x="102197" y="311887"/>
                    <a:pt x="100388" y="315613"/>
                  </a:cubicBezTo>
                  <a:cubicBezTo>
                    <a:pt x="98606" y="319368"/>
                    <a:pt x="94825" y="321743"/>
                    <a:pt x="90667" y="321743"/>
                  </a:cubicBezTo>
                  <a:lnTo>
                    <a:pt x="0" y="321743"/>
                  </a:lnTo>
                  <a:lnTo>
                    <a:pt x="0" y="300151"/>
                  </a:lnTo>
                  <a:lnTo>
                    <a:pt x="68212" y="300151"/>
                  </a:lnTo>
                  <a:lnTo>
                    <a:pt x="53793" y="282112"/>
                  </a:lnTo>
                  <a:cubicBezTo>
                    <a:pt x="45853" y="272202"/>
                    <a:pt x="34646" y="265370"/>
                    <a:pt x="22198" y="262885"/>
                  </a:cubicBezTo>
                  <a:lnTo>
                    <a:pt x="0" y="258448"/>
                  </a:lnTo>
                  <a:lnTo>
                    <a:pt x="0" y="236331"/>
                  </a:lnTo>
                  <a:lnTo>
                    <a:pt x="4254" y="235337"/>
                  </a:lnTo>
                  <a:cubicBezTo>
                    <a:pt x="20618" y="235337"/>
                    <a:pt x="34066" y="224590"/>
                    <a:pt x="41897" y="216515"/>
                  </a:cubicBezTo>
                  <a:cubicBezTo>
                    <a:pt x="23723" y="203743"/>
                    <a:pt x="11246" y="184812"/>
                    <a:pt x="6467" y="163317"/>
                  </a:cubicBezTo>
                  <a:lnTo>
                    <a:pt x="0" y="165960"/>
                  </a:lnTo>
                  <a:lnTo>
                    <a:pt x="0" y="139455"/>
                  </a:lnTo>
                  <a:lnTo>
                    <a:pt x="1268" y="138201"/>
                  </a:lnTo>
                  <a:cubicBezTo>
                    <a:pt x="3165" y="135015"/>
                    <a:pt x="4259" y="131301"/>
                    <a:pt x="4259" y="127318"/>
                  </a:cubicBezTo>
                  <a:cubicBezTo>
                    <a:pt x="4259" y="123335"/>
                    <a:pt x="3165" y="119622"/>
                    <a:pt x="1268" y="116440"/>
                  </a:cubicBezTo>
                  <a:lnTo>
                    <a:pt x="0" y="115189"/>
                  </a:lnTo>
                  <a:lnTo>
                    <a:pt x="0" y="88928"/>
                  </a:lnTo>
                  <a:lnTo>
                    <a:pt x="4263" y="90111"/>
                  </a:lnTo>
                  <a:lnTo>
                    <a:pt x="4263" y="53035"/>
                  </a:lnTo>
                  <a:lnTo>
                    <a:pt x="4262" y="53037"/>
                  </a:lnTo>
                  <a:cubicBezTo>
                    <a:pt x="4262" y="47724"/>
                    <a:pt x="3362" y="42586"/>
                    <a:pt x="1691" y="37788"/>
                  </a:cubicBezTo>
                  <a:lnTo>
                    <a:pt x="0" y="34687"/>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5" name="Shape 1232">
              <a:extLst>
                <a:ext uri="{FF2B5EF4-FFF2-40B4-BE49-F238E27FC236}">
                  <a16:creationId xmlns:a16="http://schemas.microsoft.com/office/drawing/2014/main" id="{66910E6B-2320-440C-8D7C-264EDB849405}"/>
                </a:ext>
              </a:extLst>
            </p:cNvPr>
            <p:cNvSpPr/>
            <p:nvPr/>
          </p:nvSpPr>
          <p:spPr>
            <a:xfrm>
              <a:off x="930381" y="409142"/>
              <a:ext cx="36658" cy="122174"/>
            </a:xfrm>
            <a:custGeom>
              <a:avLst/>
              <a:gdLst/>
              <a:ahLst/>
              <a:cxnLst/>
              <a:rect l="0" t="0" r="0" b="0"/>
              <a:pathLst>
                <a:path w="36658" h="122174">
                  <a:moveTo>
                    <a:pt x="0" y="0"/>
                  </a:moveTo>
                  <a:lnTo>
                    <a:pt x="30690" y="15345"/>
                  </a:lnTo>
                  <a:cubicBezTo>
                    <a:pt x="31688" y="15858"/>
                    <a:pt x="32553" y="16506"/>
                    <a:pt x="33337" y="17263"/>
                  </a:cubicBezTo>
                  <a:cubicBezTo>
                    <a:pt x="33525" y="17424"/>
                    <a:pt x="33633" y="17613"/>
                    <a:pt x="33795" y="17803"/>
                  </a:cubicBezTo>
                  <a:cubicBezTo>
                    <a:pt x="34471" y="18532"/>
                    <a:pt x="35037" y="19368"/>
                    <a:pt x="35469" y="20287"/>
                  </a:cubicBezTo>
                  <a:cubicBezTo>
                    <a:pt x="35632" y="20584"/>
                    <a:pt x="35794" y="20908"/>
                    <a:pt x="35902" y="21232"/>
                  </a:cubicBezTo>
                  <a:cubicBezTo>
                    <a:pt x="36334" y="22420"/>
                    <a:pt x="36658" y="23662"/>
                    <a:pt x="36658" y="24959"/>
                  </a:cubicBezTo>
                  <a:lnTo>
                    <a:pt x="36658" y="68166"/>
                  </a:lnTo>
                  <a:cubicBezTo>
                    <a:pt x="36658" y="74133"/>
                    <a:pt x="31824" y="78967"/>
                    <a:pt x="25857" y="78967"/>
                  </a:cubicBezTo>
                  <a:lnTo>
                    <a:pt x="15054" y="78967"/>
                  </a:lnTo>
                  <a:lnTo>
                    <a:pt x="15054" y="111373"/>
                  </a:lnTo>
                  <a:cubicBezTo>
                    <a:pt x="15054" y="117340"/>
                    <a:pt x="10220" y="122174"/>
                    <a:pt x="4253" y="122174"/>
                  </a:cubicBezTo>
                  <a:lnTo>
                    <a:pt x="0" y="122174"/>
                  </a:lnTo>
                  <a:lnTo>
                    <a:pt x="0" y="57366"/>
                  </a:lnTo>
                  <a:lnTo>
                    <a:pt x="15068" y="57366"/>
                  </a:lnTo>
                  <a:lnTo>
                    <a:pt x="15068" y="35763"/>
                  </a:lnTo>
                  <a:lnTo>
                    <a:pt x="0" y="3576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grpSp>
      <p:sp>
        <p:nvSpPr>
          <p:cNvPr id="166" name="Location">
            <a:extLst>
              <a:ext uri="{FF2B5EF4-FFF2-40B4-BE49-F238E27FC236}">
                <a16:creationId xmlns:a16="http://schemas.microsoft.com/office/drawing/2014/main" id="{0CB9615C-4652-41F5-A5E0-02081CE8F0E2}"/>
              </a:ext>
            </a:extLst>
          </p:cNvPr>
          <p:cNvSpPr txBox="1"/>
          <p:nvPr/>
        </p:nvSpPr>
        <p:spPr>
          <a:xfrm>
            <a:off x="7475905" y="1688334"/>
            <a:ext cx="489850"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a:t>Society</a:t>
            </a:r>
            <a:endParaRPr dirty="0"/>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2700</TotalTime>
  <Words>3133</Words>
  <Application>Microsoft Office PowerPoint</Application>
  <PresentationFormat>Custom</PresentationFormat>
  <Paragraphs>409</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Helvetica Light</vt:lpstr>
      <vt:lpstr>Helvetica Neue</vt:lpstr>
      <vt:lpstr>Helvetica Neue Light</vt:lpstr>
      <vt:lpstr>Helvetica Neue Medium</vt:lpstr>
      <vt:lpstr>Helvetica Neue Thin</vt:lpstr>
      <vt:lpstr>White</vt:lpstr>
      <vt:lpstr>Upper Key Stage 2 History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Janis</dc:creator>
  <cp:lastModifiedBy>Williams, Janis</cp:lastModifiedBy>
  <cp:revision>117</cp:revision>
  <cp:lastPrinted>2022-04-05T06:57:07Z</cp:lastPrinted>
  <dcterms:modified xsi:type="dcterms:W3CDTF">2022-04-23T16:40:37Z</dcterms:modified>
</cp:coreProperties>
</file>