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000000"/>
          </p15:clr>
        </p15:guide>
        <p15:guide id="2" pos="306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lbhhosn/m62Hw1PTT+KkI/w6K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9"/>
    <a:srgbClr val="9999FF"/>
    <a:srgbClr val="FFFF99"/>
    <a:srgbClr val="D60093"/>
    <a:srgbClr val="CC66FF"/>
    <a:srgbClr val="FDFBAB"/>
    <a:srgbClr val="B8F2E0"/>
    <a:srgbClr val="75E7C4"/>
    <a:srgbClr val="27D9A2"/>
    <a:srgbClr val="FBB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893" y="144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596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07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180;p1">
            <a:extLst>
              <a:ext uri="{FF2B5EF4-FFF2-40B4-BE49-F238E27FC236}">
                <a16:creationId xmlns:a16="http://schemas.microsoft.com/office/drawing/2014/main" id="{6F85FA3E-2B7A-470A-8346-35F10EC0C2C4}"/>
              </a:ext>
            </a:extLst>
          </p:cNvPr>
          <p:cNvCxnSpPr>
            <a:cxnSpLocks/>
          </p:cNvCxnSpPr>
          <p:nvPr/>
        </p:nvCxnSpPr>
        <p:spPr>
          <a:xfrm flipH="1">
            <a:off x="4716457" y="2789226"/>
            <a:ext cx="410707" cy="65687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0" name="Google Shape;180;p1">
            <a:extLst>
              <a:ext uri="{FF2B5EF4-FFF2-40B4-BE49-F238E27FC236}">
                <a16:creationId xmlns:a16="http://schemas.microsoft.com/office/drawing/2014/main" id="{E4EECA44-333A-4B09-94EB-CB852F398206}"/>
              </a:ext>
            </a:extLst>
          </p:cNvPr>
          <p:cNvCxnSpPr>
            <a:cxnSpLocks/>
            <a:stCxn id="211" idx="1"/>
          </p:cNvCxnSpPr>
          <p:nvPr/>
        </p:nvCxnSpPr>
        <p:spPr>
          <a:xfrm flipH="1">
            <a:off x="8150601" y="3582317"/>
            <a:ext cx="535124" cy="28231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80;p1">
            <a:extLst>
              <a:ext uri="{FF2B5EF4-FFF2-40B4-BE49-F238E27FC236}">
                <a16:creationId xmlns:a16="http://schemas.microsoft.com/office/drawing/2014/main" id="{43876845-0D5D-4358-8702-1A46889741FB}"/>
              </a:ext>
            </a:extLst>
          </p:cNvPr>
          <p:cNvCxnSpPr>
            <a:cxnSpLocks/>
          </p:cNvCxnSpPr>
          <p:nvPr/>
        </p:nvCxnSpPr>
        <p:spPr>
          <a:xfrm flipH="1">
            <a:off x="7583100" y="4151750"/>
            <a:ext cx="506231" cy="619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80;p1">
            <a:extLst>
              <a:ext uri="{FF2B5EF4-FFF2-40B4-BE49-F238E27FC236}">
                <a16:creationId xmlns:a16="http://schemas.microsoft.com/office/drawing/2014/main" id="{98E0D38A-E15A-4311-B38D-49CD2D550EFD}"/>
              </a:ext>
            </a:extLst>
          </p:cNvPr>
          <p:cNvCxnSpPr>
            <a:cxnSpLocks/>
          </p:cNvCxnSpPr>
          <p:nvPr/>
        </p:nvCxnSpPr>
        <p:spPr>
          <a:xfrm flipH="1">
            <a:off x="4057048" y="5050501"/>
            <a:ext cx="410707" cy="65687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9" name="Google Shape;89;p1"/>
          <p:cNvSpPr txBox="1"/>
          <p:nvPr/>
        </p:nvSpPr>
        <p:spPr>
          <a:xfrm>
            <a:off x="1636484" y="15255473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754030" y="309424"/>
            <a:ext cx="4596563" cy="10771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>
            <a:solidFill>
              <a:srgbClr val="D600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Music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Curriculum Pathway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89421" y="13273900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Rhyming in time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464835" y="16411223"/>
            <a:ext cx="1155888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800"/>
            </a:pPr>
            <a:r>
              <a:rPr lang="en-GB" sz="800" dirty="0">
                <a:solidFill>
                  <a:schemeClr val="dk1"/>
                </a:solidFill>
              </a:rPr>
              <a:t>My Outdoor Environment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 descr="Magnifying Glass PNG Transparent Images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967" y="33764247"/>
            <a:ext cx="90791" cy="93631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01" name="Google Shape;101;p1"/>
          <p:cNvGrpSpPr/>
          <p:nvPr/>
        </p:nvGrpSpPr>
        <p:grpSpPr>
          <a:xfrm>
            <a:off x="572837" y="135294"/>
            <a:ext cx="8582058" cy="16380780"/>
            <a:chOff x="465332" y="120547"/>
            <a:chExt cx="8582058" cy="16380780"/>
          </a:xfrm>
        </p:grpSpPr>
        <p:grpSp>
          <p:nvGrpSpPr>
            <p:cNvPr id="102" name="Google Shape;102;p1"/>
            <p:cNvGrpSpPr/>
            <p:nvPr/>
          </p:nvGrpSpPr>
          <p:grpSpPr>
            <a:xfrm>
              <a:off x="465332" y="120547"/>
              <a:ext cx="8582058" cy="16380780"/>
              <a:chOff x="465332" y="120547"/>
              <a:chExt cx="8582058" cy="16380780"/>
            </a:xfrm>
          </p:grpSpPr>
          <p:sp>
            <p:nvSpPr>
              <p:cNvPr id="103" name="Google Shape;103;p1"/>
              <p:cNvSpPr/>
              <p:nvPr/>
            </p:nvSpPr>
            <p:spPr>
              <a:xfrm rot="5400000" flipH="1">
                <a:off x="6650421" y="7417787"/>
                <a:ext cx="2751961" cy="2041977"/>
              </a:xfrm>
              <a:prstGeom prst="blockArc">
                <a:avLst>
                  <a:gd name="adj1" fmla="val 10539718"/>
                  <a:gd name="adj2" fmla="val 592523"/>
                  <a:gd name="adj3" fmla="val 2924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2274892" y="9200653"/>
                <a:ext cx="5775662" cy="603451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rot="16200000">
                <a:off x="993452" y="9348832"/>
                <a:ext cx="2562880" cy="2289260"/>
              </a:xfrm>
              <a:prstGeom prst="blockArc">
                <a:avLst>
                  <a:gd name="adj1" fmla="val 10726998"/>
                  <a:gd name="adj2" fmla="val 488960"/>
                  <a:gd name="adj3" fmla="val 25382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 rot="-5400000">
                <a:off x="702443" y="13556385"/>
                <a:ext cx="2780712" cy="2372370"/>
              </a:xfrm>
              <a:prstGeom prst="blockArc">
                <a:avLst>
                  <a:gd name="adj1" fmla="val 10794188"/>
                  <a:gd name="adj2" fmla="val 385187"/>
                  <a:gd name="adj3" fmla="val 26423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2167733" y="15522198"/>
                <a:ext cx="6361359" cy="610731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 rot="5400000" flipH="1">
                <a:off x="6401296" y="11377882"/>
                <a:ext cx="2847721" cy="2372371"/>
              </a:xfrm>
              <a:prstGeom prst="blockArc">
                <a:avLst>
                  <a:gd name="adj1" fmla="val 10534370"/>
                  <a:gd name="adj2" fmla="val 262277"/>
                  <a:gd name="adj3" fmla="val 28610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2167734" y="13352216"/>
                <a:ext cx="5841999" cy="62184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1938669" y="11139248"/>
                <a:ext cx="5841604" cy="69507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 rot="16200000">
                <a:off x="477577" y="4671959"/>
                <a:ext cx="2984698" cy="3009187"/>
              </a:xfrm>
              <a:prstGeom prst="blockArc">
                <a:avLst>
                  <a:gd name="adj1" fmla="val 10390161"/>
                  <a:gd name="adj2" fmla="val 708232"/>
                  <a:gd name="adj3" fmla="val 20612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 rot="5400000" flipH="1">
                <a:off x="5811775" y="2847450"/>
                <a:ext cx="2847600" cy="20193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999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2114175" y="4676725"/>
                <a:ext cx="5261400" cy="605100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2048601" y="2442057"/>
                <a:ext cx="5384560" cy="581651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 rot="5400000">
                <a:off x="2020389" y="221797"/>
                <a:ext cx="938400" cy="735900"/>
              </a:xfrm>
              <a:prstGeom prst="triangle">
                <a:avLst>
                  <a:gd name="adj" fmla="val 50000"/>
                </a:avLst>
              </a:prstGeom>
              <a:solidFill>
                <a:srgbClr val="999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 rot="16200000" flipH="1">
                <a:off x="787672" y="685726"/>
                <a:ext cx="2661327" cy="2000301"/>
              </a:xfrm>
              <a:prstGeom prst="blockArc">
                <a:avLst>
                  <a:gd name="adj1" fmla="val 10800000"/>
                  <a:gd name="adj2" fmla="val 92052"/>
                  <a:gd name="adj3" fmla="val 28919"/>
                </a:avLst>
              </a:prstGeom>
              <a:solidFill>
                <a:srgbClr val="999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1928756" y="7062795"/>
                <a:ext cx="6011454" cy="60516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"/>
              <p:cNvSpPr txBox="1"/>
              <p:nvPr/>
            </p:nvSpPr>
            <p:spPr>
              <a:xfrm>
                <a:off x="7385855" y="2551340"/>
                <a:ext cx="943295" cy="400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"/>
              <p:cNvSpPr txBox="1"/>
              <p:nvPr/>
            </p:nvSpPr>
            <p:spPr>
              <a:xfrm>
                <a:off x="7380817" y="8862173"/>
                <a:ext cx="972558" cy="400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6" name="Google Shape;126;p1"/>
              <p:cNvGrpSpPr/>
              <p:nvPr/>
            </p:nvGrpSpPr>
            <p:grpSpPr>
              <a:xfrm>
                <a:off x="1840269" y="10742941"/>
                <a:ext cx="1214980" cy="1304869"/>
                <a:chOff x="1246863" y="10727222"/>
                <a:chExt cx="1214980" cy="1304869"/>
              </a:xfrm>
            </p:grpSpPr>
            <p:sp>
              <p:nvSpPr>
                <p:cNvPr id="127" name="Google Shape;127;p1"/>
                <p:cNvSpPr/>
                <p:nvPr/>
              </p:nvSpPr>
              <p:spPr>
                <a:xfrm>
                  <a:off x="1246863" y="10727222"/>
                  <a:ext cx="1214980" cy="1304869"/>
                </a:xfrm>
                <a:prstGeom prst="ellipse">
                  <a:avLst/>
                </a:prstGeom>
                <a:solidFill>
                  <a:srgbClr val="D600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"/>
                <p:cNvSpPr/>
                <p:nvPr/>
              </p:nvSpPr>
              <p:spPr>
                <a:xfrm>
                  <a:off x="1433817" y="10928006"/>
                  <a:ext cx="841075" cy="903301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"/>
                <p:cNvSpPr txBox="1"/>
                <p:nvPr/>
              </p:nvSpPr>
              <p:spPr>
                <a:xfrm>
                  <a:off x="1332526" y="10905188"/>
                  <a:ext cx="977507" cy="10156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LKS2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3 &amp; 4</a:t>
                  </a:r>
                  <a:endParaRPr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3" name="Google Shape;133;p1"/>
              <p:cNvSpPr txBox="1"/>
              <p:nvPr/>
            </p:nvSpPr>
            <p:spPr>
              <a:xfrm>
                <a:off x="7480371" y="13206729"/>
                <a:ext cx="1002911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" name="Google Shape;134;p1"/>
              <p:cNvGrpSpPr/>
              <p:nvPr/>
            </p:nvGrpSpPr>
            <p:grpSpPr>
              <a:xfrm>
                <a:off x="1333232" y="15096222"/>
                <a:ext cx="1214980" cy="1405105"/>
                <a:chOff x="1333232" y="15096222"/>
                <a:chExt cx="1214980" cy="1405105"/>
              </a:xfrm>
            </p:grpSpPr>
            <p:sp>
              <p:nvSpPr>
                <p:cNvPr id="135" name="Google Shape;135;p1"/>
                <p:cNvSpPr/>
                <p:nvPr/>
              </p:nvSpPr>
              <p:spPr>
                <a:xfrm>
                  <a:off x="1333232" y="15096222"/>
                  <a:ext cx="1214980" cy="1304869"/>
                </a:xfrm>
                <a:prstGeom prst="ellipse">
                  <a:avLst/>
                </a:prstGeom>
                <a:solidFill>
                  <a:srgbClr val="D600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1"/>
                <p:cNvSpPr/>
                <p:nvPr/>
              </p:nvSpPr>
              <p:spPr>
                <a:xfrm>
                  <a:off x="1507927" y="15311020"/>
                  <a:ext cx="841075" cy="903301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1"/>
                <p:cNvSpPr txBox="1"/>
                <p:nvPr/>
              </p:nvSpPr>
              <p:spPr>
                <a:xfrm>
                  <a:off x="1419701" y="15270261"/>
                  <a:ext cx="992383" cy="1231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KS1</a:t>
                  </a: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1 &amp; 2</a:t>
                  </a: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" name="Google Shape;142;p1"/>
              <p:cNvGrpSpPr/>
              <p:nvPr/>
            </p:nvGrpSpPr>
            <p:grpSpPr>
              <a:xfrm>
                <a:off x="7707513" y="15141073"/>
                <a:ext cx="1214980" cy="1304869"/>
                <a:chOff x="7707513" y="15141073"/>
                <a:chExt cx="1214980" cy="1304869"/>
              </a:xfrm>
            </p:grpSpPr>
            <p:sp>
              <p:nvSpPr>
                <p:cNvPr id="143" name="Google Shape;143;p1"/>
                <p:cNvSpPr/>
                <p:nvPr/>
              </p:nvSpPr>
              <p:spPr>
                <a:xfrm>
                  <a:off x="7707513" y="15141073"/>
                  <a:ext cx="1214980" cy="1304869"/>
                </a:xfrm>
                <a:prstGeom prst="ellipse">
                  <a:avLst/>
                </a:prstGeom>
                <a:solidFill>
                  <a:srgbClr val="D600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1"/>
                <p:cNvSpPr/>
                <p:nvPr/>
              </p:nvSpPr>
              <p:spPr>
                <a:xfrm>
                  <a:off x="7891733" y="15324542"/>
                  <a:ext cx="841075" cy="903301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1"/>
                <p:cNvSpPr txBox="1"/>
                <p:nvPr/>
              </p:nvSpPr>
              <p:spPr>
                <a:xfrm>
                  <a:off x="7783950" y="15574877"/>
                  <a:ext cx="109040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EYFS</a:t>
                  </a:r>
                  <a:endParaRPr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" name="Google Shape;146;p1"/>
              <p:cNvGrpSpPr/>
              <p:nvPr/>
            </p:nvGrpSpPr>
            <p:grpSpPr>
              <a:xfrm>
                <a:off x="2849196" y="161772"/>
                <a:ext cx="1215000" cy="1150243"/>
                <a:chOff x="8312982" y="2600165"/>
                <a:chExt cx="1215000" cy="1150243"/>
              </a:xfrm>
            </p:grpSpPr>
            <p:sp>
              <p:nvSpPr>
                <p:cNvPr id="147" name="Google Shape;147;p1"/>
                <p:cNvSpPr/>
                <p:nvPr/>
              </p:nvSpPr>
              <p:spPr>
                <a:xfrm>
                  <a:off x="8312982" y="2600165"/>
                  <a:ext cx="1215000" cy="1150243"/>
                </a:xfrm>
                <a:prstGeom prst="ellipse">
                  <a:avLst/>
                </a:prstGeom>
                <a:solidFill>
                  <a:srgbClr val="D6009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1"/>
                <p:cNvSpPr/>
                <p:nvPr/>
              </p:nvSpPr>
              <p:spPr>
                <a:xfrm>
                  <a:off x="8506452" y="2760306"/>
                  <a:ext cx="841200" cy="81365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1"/>
                <p:cNvSpPr txBox="1"/>
                <p:nvPr/>
              </p:nvSpPr>
              <p:spPr>
                <a:xfrm>
                  <a:off x="8420735" y="2951384"/>
                  <a:ext cx="10545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GB" sz="1400" b="1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Secondary School</a:t>
                  </a:r>
                  <a:endParaRPr sz="14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0" name="Google Shape;150;p1"/>
            <p:cNvGrpSpPr/>
            <p:nvPr/>
          </p:nvGrpSpPr>
          <p:grpSpPr>
            <a:xfrm>
              <a:off x="1259006" y="4222185"/>
              <a:ext cx="1214980" cy="1304869"/>
              <a:chOff x="1259006" y="4222185"/>
              <a:chExt cx="1214980" cy="1304869"/>
            </a:xfrm>
          </p:grpSpPr>
          <p:sp>
            <p:nvSpPr>
              <p:cNvPr id="151" name="Google Shape;151;p1"/>
              <p:cNvSpPr/>
              <p:nvPr/>
            </p:nvSpPr>
            <p:spPr>
              <a:xfrm>
                <a:off x="1259006" y="4222185"/>
                <a:ext cx="1214980" cy="1304869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1446701" y="4409211"/>
                <a:ext cx="841075" cy="90330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 txBox="1"/>
              <p:nvPr/>
            </p:nvSpPr>
            <p:spPr>
              <a:xfrm>
                <a:off x="1375968" y="4354938"/>
                <a:ext cx="928601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GB" sz="20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UKS2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GB" sz="2000" b="1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Year 5 &amp; 6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61" name="Google Shape;161;p1"/>
          <p:cNvCxnSpPr>
            <a:cxnSpLocks/>
          </p:cNvCxnSpPr>
          <p:nvPr/>
        </p:nvCxnSpPr>
        <p:spPr>
          <a:xfrm flipV="1">
            <a:off x="948855" y="1651780"/>
            <a:ext cx="488519" cy="95005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3" name="Google Shape;163;p1"/>
          <p:cNvCxnSpPr>
            <a:cxnSpLocks/>
          </p:cNvCxnSpPr>
          <p:nvPr/>
        </p:nvCxnSpPr>
        <p:spPr>
          <a:xfrm flipH="1">
            <a:off x="3058198" y="6888207"/>
            <a:ext cx="775831" cy="66976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5" name="Google Shape;165;p1"/>
          <p:cNvCxnSpPr>
            <a:cxnSpLocks/>
          </p:cNvCxnSpPr>
          <p:nvPr/>
        </p:nvCxnSpPr>
        <p:spPr>
          <a:xfrm flipH="1">
            <a:off x="7091057" y="6666701"/>
            <a:ext cx="164442" cy="787268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67" name="Google Shape;167;p1"/>
          <p:cNvCxnSpPr>
            <a:cxnSpLocks/>
          </p:cNvCxnSpPr>
          <p:nvPr/>
        </p:nvCxnSpPr>
        <p:spPr>
          <a:xfrm>
            <a:off x="2904647" y="8942492"/>
            <a:ext cx="87511" cy="58132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0" name="Google Shape;170;p1"/>
          <p:cNvCxnSpPr>
            <a:cxnSpLocks/>
          </p:cNvCxnSpPr>
          <p:nvPr/>
        </p:nvCxnSpPr>
        <p:spPr>
          <a:xfrm flipV="1">
            <a:off x="7188354" y="11345987"/>
            <a:ext cx="454991" cy="54542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3" name="Google Shape;173;p1"/>
          <p:cNvCxnSpPr>
            <a:cxnSpLocks/>
          </p:cNvCxnSpPr>
          <p:nvPr/>
        </p:nvCxnSpPr>
        <p:spPr>
          <a:xfrm>
            <a:off x="767654" y="13772876"/>
            <a:ext cx="604642" cy="115257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4" name="Google Shape;174;p1"/>
          <p:cNvCxnSpPr>
            <a:cxnSpLocks/>
          </p:cNvCxnSpPr>
          <p:nvPr/>
        </p:nvCxnSpPr>
        <p:spPr>
          <a:xfrm flipV="1">
            <a:off x="8268218" y="12487949"/>
            <a:ext cx="569725" cy="134698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7" name="Google Shape;177;p1"/>
          <p:cNvCxnSpPr>
            <a:cxnSpLocks/>
          </p:cNvCxnSpPr>
          <p:nvPr/>
        </p:nvCxnSpPr>
        <p:spPr>
          <a:xfrm flipV="1">
            <a:off x="2542542" y="15820589"/>
            <a:ext cx="587531" cy="95515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0" name="Google Shape;180;p1"/>
          <p:cNvCxnSpPr>
            <a:cxnSpLocks/>
          </p:cNvCxnSpPr>
          <p:nvPr/>
        </p:nvCxnSpPr>
        <p:spPr>
          <a:xfrm flipH="1">
            <a:off x="6452069" y="2235059"/>
            <a:ext cx="188223" cy="68679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7" name="Google Shape;187;p1"/>
          <p:cNvCxnSpPr>
            <a:cxnSpLocks/>
          </p:cNvCxnSpPr>
          <p:nvPr/>
        </p:nvCxnSpPr>
        <p:spPr>
          <a:xfrm>
            <a:off x="5069936" y="10909030"/>
            <a:ext cx="536669" cy="62785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8" name="Google Shape;198;p1" descr="Blog 5: Charles Darwin's Theory of Evolution | Science Amin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 descr="Blog 5: Charles Darwin's Theory of Evolution | Science Amino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 descr="Blog 5: Charles Darwin's Theory of Evolution | Science Amino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" descr="What The Mayans Ate Before They Randomly Disappeared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" descr="Romans and Anglo-Saxons | ESOL Nexus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"/>
          <p:cNvCxnSpPr/>
          <p:nvPr/>
        </p:nvCxnSpPr>
        <p:spPr>
          <a:xfrm>
            <a:off x="1414947" y="9039127"/>
            <a:ext cx="448090" cy="51265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242;p1"/>
          <p:cNvCxnSpPr>
            <a:cxnSpLocks/>
          </p:cNvCxnSpPr>
          <p:nvPr/>
        </p:nvCxnSpPr>
        <p:spPr>
          <a:xfrm flipH="1">
            <a:off x="6185086" y="8923227"/>
            <a:ext cx="159528" cy="620203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6" name="Google Shape;246;p1"/>
          <p:cNvCxnSpPr>
            <a:cxnSpLocks/>
          </p:cNvCxnSpPr>
          <p:nvPr/>
        </p:nvCxnSpPr>
        <p:spPr>
          <a:xfrm flipH="1">
            <a:off x="858080" y="6161862"/>
            <a:ext cx="788578" cy="411424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Google Shape;178;p1"/>
          <p:cNvSpPr txBox="1"/>
          <p:nvPr/>
        </p:nvSpPr>
        <p:spPr>
          <a:xfrm>
            <a:off x="1775540" y="16800783"/>
            <a:ext cx="1155888" cy="21544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and Seeds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"/>
          <p:cNvCxnSpPr>
            <a:cxnSpLocks/>
            <a:stCxn id="92" idx="0"/>
          </p:cNvCxnSpPr>
          <p:nvPr/>
        </p:nvCxnSpPr>
        <p:spPr>
          <a:xfrm flipH="1" flipV="1">
            <a:off x="6797493" y="15825707"/>
            <a:ext cx="245286" cy="58551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2" name="Google Shape;262;p1"/>
          <p:cNvCxnSpPr>
            <a:cxnSpLocks/>
          </p:cNvCxnSpPr>
          <p:nvPr/>
        </p:nvCxnSpPr>
        <p:spPr>
          <a:xfrm flipH="1">
            <a:off x="3041203" y="4637241"/>
            <a:ext cx="85122" cy="47128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3" name="Google Shape;91;p1">
            <a:extLst>
              <a:ext uri="{FF2B5EF4-FFF2-40B4-BE49-F238E27FC236}">
                <a16:creationId xmlns:a16="http://schemas.microsoft.com/office/drawing/2014/main" id="{DD62F480-4722-43D6-8C0B-EA9DBDCAC4D4}"/>
              </a:ext>
            </a:extLst>
          </p:cNvPr>
          <p:cNvSpPr txBox="1"/>
          <p:nvPr/>
        </p:nvSpPr>
        <p:spPr>
          <a:xfrm>
            <a:off x="5111036" y="17025006"/>
            <a:ext cx="1312043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dirty="0">
                <a:solidFill>
                  <a:schemeClr val="dk1"/>
                </a:solidFill>
              </a:rPr>
              <a:t>Autumn and Winter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174;p1">
            <a:extLst>
              <a:ext uri="{FF2B5EF4-FFF2-40B4-BE49-F238E27FC236}">
                <a16:creationId xmlns:a16="http://schemas.microsoft.com/office/drawing/2014/main" id="{88B1AFA7-9908-44D3-8C14-1E78612D1EB3}"/>
              </a:ext>
            </a:extLst>
          </p:cNvPr>
          <p:cNvCxnSpPr>
            <a:cxnSpLocks/>
          </p:cNvCxnSpPr>
          <p:nvPr/>
        </p:nvCxnSpPr>
        <p:spPr>
          <a:xfrm>
            <a:off x="2948403" y="13292494"/>
            <a:ext cx="27401" cy="55891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4" name="Google Shape;174;p1">
            <a:extLst>
              <a:ext uri="{FF2B5EF4-FFF2-40B4-BE49-F238E27FC236}">
                <a16:creationId xmlns:a16="http://schemas.microsoft.com/office/drawing/2014/main" id="{E50CE467-AF1A-4081-BED3-D2D3D7D6BEF2}"/>
              </a:ext>
            </a:extLst>
          </p:cNvPr>
          <p:cNvCxnSpPr>
            <a:cxnSpLocks/>
          </p:cNvCxnSpPr>
          <p:nvPr/>
        </p:nvCxnSpPr>
        <p:spPr>
          <a:xfrm flipV="1">
            <a:off x="4404799" y="13562279"/>
            <a:ext cx="102435" cy="41793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9" name="Google Shape;170;p1">
            <a:extLst>
              <a:ext uri="{FF2B5EF4-FFF2-40B4-BE49-F238E27FC236}">
                <a16:creationId xmlns:a16="http://schemas.microsoft.com/office/drawing/2014/main" id="{9C95316D-3BAE-4555-9102-A7A45A037662}"/>
              </a:ext>
            </a:extLst>
          </p:cNvPr>
          <p:cNvCxnSpPr>
            <a:cxnSpLocks/>
          </p:cNvCxnSpPr>
          <p:nvPr/>
        </p:nvCxnSpPr>
        <p:spPr>
          <a:xfrm flipH="1">
            <a:off x="6291262" y="10841442"/>
            <a:ext cx="366490" cy="700315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92;p1">
            <a:extLst>
              <a:ext uri="{FF2B5EF4-FFF2-40B4-BE49-F238E27FC236}">
                <a16:creationId xmlns:a16="http://schemas.microsoft.com/office/drawing/2014/main" id="{6931A4F1-DAA7-43C9-86F7-90799B411966}"/>
              </a:ext>
            </a:extLst>
          </p:cNvPr>
          <p:cNvCxnSpPr>
            <a:cxnSpLocks/>
          </p:cNvCxnSpPr>
          <p:nvPr/>
        </p:nvCxnSpPr>
        <p:spPr>
          <a:xfrm flipH="1">
            <a:off x="3813957" y="10994974"/>
            <a:ext cx="39043" cy="41430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" name="Google Shape;240;p1">
            <a:extLst>
              <a:ext uri="{FF2B5EF4-FFF2-40B4-BE49-F238E27FC236}">
                <a16:creationId xmlns:a16="http://schemas.microsoft.com/office/drawing/2014/main" id="{F318D4AC-B663-4500-A101-A38B6D931D3A}"/>
              </a:ext>
            </a:extLst>
          </p:cNvPr>
          <p:cNvCxnSpPr>
            <a:cxnSpLocks/>
          </p:cNvCxnSpPr>
          <p:nvPr/>
        </p:nvCxnSpPr>
        <p:spPr>
          <a:xfrm>
            <a:off x="1203504" y="10098555"/>
            <a:ext cx="485083" cy="11490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5" name="Google Shape;240;p1">
            <a:extLst>
              <a:ext uri="{FF2B5EF4-FFF2-40B4-BE49-F238E27FC236}">
                <a16:creationId xmlns:a16="http://schemas.microsoft.com/office/drawing/2014/main" id="{22C0F039-404B-475F-B9CE-64EB48A31157}"/>
              </a:ext>
            </a:extLst>
          </p:cNvPr>
          <p:cNvCxnSpPr>
            <a:cxnSpLocks/>
          </p:cNvCxnSpPr>
          <p:nvPr/>
        </p:nvCxnSpPr>
        <p:spPr>
          <a:xfrm flipV="1">
            <a:off x="914447" y="10987291"/>
            <a:ext cx="637374" cy="22471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242;p1">
            <a:extLst>
              <a:ext uri="{FF2B5EF4-FFF2-40B4-BE49-F238E27FC236}">
                <a16:creationId xmlns:a16="http://schemas.microsoft.com/office/drawing/2014/main" id="{483864C5-8C3C-4F0A-B7EA-E8B7CE4F5AEB}"/>
              </a:ext>
            </a:extLst>
          </p:cNvPr>
          <p:cNvCxnSpPr>
            <a:cxnSpLocks/>
          </p:cNvCxnSpPr>
          <p:nvPr/>
        </p:nvCxnSpPr>
        <p:spPr>
          <a:xfrm>
            <a:off x="4235595" y="9061804"/>
            <a:ext cx="0" cy="424405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0" name="Google Shape;165;p1">
            <a:extLst>
              <a:ext uri="{FF2B5EF4-FFF2-40B4-BE49-F238E27FC236}">
                <a16:creationId xmlns:a16="http://schemas.microsoft.com/office/drawing/2014/main" id="{DD1746B7-20B7-4455-8A6A-706CFDA8576B}"/>
              </a:ext>
            </a:extLst>
          </p:cNvPr>
          <p:cNvCxnSpPr>
            <a:cxnSpLocks/>
          </p:cNvCxnSpPr>
          <p:nvPr/>
        </p:nvCxnSpPr>
        <p:spPr>
          <a:xfrm>
            <a:off x="8172610" y="8240281"/>
            <a:ext cx="622750" cy="83697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1" name="Google Shape;165;p1">
            <a:extLst>
              <a:ext uri="{FF2B5EF4-FFF2-40B4-BE49-F238E27FC236}">
                <a16:creationId xmlns:a16="http://schemas.microsoft.com/office/drawing/2014/main" id="{00BB92FA-7E6C-45AF-A8A8-43182C5AF544}"/>
              </a:ext>
            </a:extLst>
          </p:cNvPr>
          <p:cNvCxnSpPr>
            <a:cxnSpLocks/>
          </p:cNvCxnSpPr>
          <p:nvPr/>
        </p:nvCxnSpPr>
        <p:spPr>
          <a:xfrm flipH="1">
            <a:off x="8327352" y="6862421"/>
            <a:ext cx="384316" cy="73012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4" name="Google Shape;163;p1">
            <a:extLst>
              <a:ext uri="{FF2B5EF4-FFF2-40B4-BE49-F238E27FC236}">
                <a16:creationId xmlns:a16="http://schemas.microsoft.com/office/drawing/2014/main" id="{16961957-2006-4C09-A443-5F5E84FF80F0}"/>
              </a:ext>
            </a:extLst>
          </p:cNvPr>
          <p:cNvCxnSpPr>
            <a:cxnSpLocks/>
          </p:cNvCxnSpPr>
          <p:nvPr/>
        </p:nvCxnSpPr>
        <p:spPr>
          <a:xfrm flipH="1">
            <a:off x="5506079" y="7082132"/>
            <a:ext cx="203487" cy="521287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3" name="Google Shape;253;p1">
            <a:extLst>
              <a:ext uri="{FF2B5EF4-FFF2-40B4-BE49-F238E27FC236}">
                <a16:creationId xmlns:a16="http://schemas.microsoft.com/office/drawing/2014/main" id="{7C5C67C5-7EEB-4248-B755-70A13CF932CB}"/>
              </a:ext>
            </a:extLst>
          </p:cNvPr>
          <p:cNvCxnSpPr>
            <a:cxnSpLocks/>
          </p:cNvCxnSpPr>
          <p:nvPr/>
        </p:nvCxnSpPr>
        <p:spPr>
          <a:xfrm>
            <a:off x="5590353" y="4640527"/>
            <a:ext cx="34938" cy="477941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253;p1">
            <a:extLst>
              <a:ext uri="{FF2B5EF4-FFF2-40B4-BE49-F238E27FC236}">
                <a16:creationId xmlns:a16="http://schemas.microsoft.com/office/drawing/2014/main" id="{2E6AFBEC-14E7-480D-AD41-BBE4A3A2B284}"/>
              </a:ext>
            </a:extLst>
          </p:cNvPr>
          <p:cNvCxnSpPr>
            <a:cxnSpLocks/>
          </p:cNvCxnSpPr>
          <p:nvPr/>
        </p:nvCxnSpPr>
        <p:spPr>
          <a:xfrm flipH="1" flipV="1">
            <a:off x="7255499" y="5042289"/>
            <a:ext cx="878410" cy="395469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8" name="Google Shape;180;p1">
            <a:extLst>
              <a:ext uri="{FF2B5EF4-FFF2-40B4-BE49-F238E27FC236}">
                <a16:creationId xmlns:a16="http://schemas.microsoft.com/office/drawing/2014/main" id="{D95DE7D6-7E0B-480E-B37F-4E233F8F8646}"/>
              </a:ext>
            </a:extLst>
          </p:cNvPr>
          <p:cNvCxnSpPr>
            <a:cxnSpLocks/>
          </p:cNvCxnSpPr>
          <p:nvPr/>
        </p:nvCxnSpPr>
        <p:spPr>
          <a:xfrm flipH="1">
            <a:off x="3403250" y="2206960"/>
            <a:ext cx="410707" cy="65687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0" name="Google Shape;91;p1">
            <a:extLst>
              <a:ext uri="{FF2B5EF4-FFF2-40B4-BE49-F238E27FC236}">
                <a16:creationId xmlns:a16="http://schemas.microsoft.com/office/drawing/2014/main" id="{9CE2A126-5857-4B07-BA12-67052B3F586C}"/>
              </a:ext>
            </a:extLst>
          </p:cNvPr>
          <p:cNvSpPr txBox="1"/>
          <p:nvPr/>
        </p:nvSpPr>
        <p:spPr>
          <a:xfrm>
            <a:off x="6374691" y="12884380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Highs and lows</a:t>
            </a:r>
          </a:p>
        </p:txBody>
      </p:sp>
      <p:sp>
        <p:nvSpPr>
          <p:cNvPr id="311" name="Google Shape;91;p1">
            <a:extLst>
              <a:ext uri="{FF2B5EF4-FFF2-40B4-BE49-F238E27FC236}">
                <a16:creationId xmlns:a16="http://schemas.microsoft.com/office/drawing/2014/main" id="{055F6577-883D-4BE8-93E3-AB0C1203E33A}"/>
              </a:ext>
            </a:extLst>
          </p:cNvPr>
          <p:cNvSpPr txBox="1"/>
          <p:nvPr/>
        </p:nvSpPr>
        <p:spPr>
          <a:xfrm>
            <a:off x="1437374" y="12878347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start singing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174;p1">
            <a:extLst>
              <a:ext uri="{FF2B5EF4-FFF2-40B4-BE49-F238E27FC236}">
                <a16:creationId xmlns:a16="http://schemas.microsoft.com/office/drawing/2014/main" id="{9CF99E6D-00CC-4E24-B42F-53806CF30875}"/>
              </a:ext>
            </a:extLst>
          </p:cNvPr>
          <p:cNvCxnSpPr>
            <a:cxnSpLocks/>
          </p:cNvCxnSpPr>
          <p:nvPr/>
        </p:nvCxnSpPr>
        <p:spPr>
          <a:xfrm flipH="1">
            <a:off x="1782961" y="13231403"/>
            <a:ext cx="160838" cy="636824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4" name="Google Shape;174;p1">
            <a:extLst>
              <a:ext uri="{FF2B5EF4-FFF2-40B4-BE49-F238E27FC236}">
                <a16:creationId xmlns:a16="http://schemas.microsoft.com/office/drawing/2014/main" id="{FB44F8AB-59B9-4026-B18F-3BE2804F0CAE}"/>
              </a:ext>
            </a:extLst>
          </p:cNvPr>
          <p:cNvCxnSpPr>
            <a:cxnSpLocks/>
          </p:cNvCxnSpPr>
          <p:nvPr/>
        </p:nvCxnSpPr>
        <p:spPr>
          <a:xfrm>
            <a:off x="6849368" y="13216861"/>
            <a:ext cx="221961" cy="385964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6" name="Google Shape;91;p1">
            <a:extLst>
              <a:ext uri="{FF2B5EF4-FFF2-40B4-BE49-F238E27FC236}">
                <a16:creationId xmlns:a16="http://schemas.microsoft.com/office/drawing/2014/main" id="{8FEEAD60-3B92-469A-ACED-0AB82D930787}"/>
              </a:ext>
            </a:extLst>
          </p:cNvPr>
          <p:cNvSpPr txBox="1"/>
          <p:nvPr/>
        </p:nvSpPr>
        <p:spPr>
          <a:xfrm>
            <a:off x="8721774" y="11022342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keep singing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174;p1">
            <a:extLst>
              <a:ext uri="{FF2B5EF4-FFF2-40B4-BE49-F238E27FC236}">
                <a16:creationId xmlns:a16="http://schemas.microsoft.com/office/drawing/2014/main" id="{5862D1F9-34D5-4E5A-9039-A656A58E2EA6}"/>
              </a:ext>
            </a:extLst>
          </p:cNvPr>
          <p:cNvCxnSpPr>
            <a:cxnSpLocks/>
          </p:cNvCxnSpPr>
          <p:nvPr/>
        </p:nvCxnSpPr>
        <p:spPr>
          <a:xfrm flipH="1">
            <a:off x="8699753" y="11388174"/>
            <a:ext cx="404962" cy="36298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1" name="Google Shape;178;p1">
            <a:extLst>
              <a:ext uri="{FF2B5EF4-FFF2-40B4-BE49-F238E27FC236}">
                <a16:creationId xmlns:a16="http://schemas.microsoft.com/office/drawing/2014/main" id="{44661281-35E7-4197-83DF-CFDC86914824}"/>
              </a:ext>
            </a:extLst>
          </p:cNvPr>
          <p:cNvSpPr txBox="1"/>
          <p:nvPr/>
        </p:nvSpPr>
        <p:spPr>
          <a:xfrm>
            <a:off x="3454559" y="16809562"/>
            <a:ext cx="1155888" cy="21544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Minibeasts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78;p1">
            <a:extLst>
              <a:ext uri="{FF2B5EF4-FFF2-40B4-BE49-F238E27FC236}">
                <a16:creationId xmlns:a16="http://schemas.microsoft.com/office/drawing/2014/main" id="{601B4E39-F68C-44A4-BDC7-45480F553997}"/>
              </a:ext>
            </a:extLst>
          </p:cNvPr>
          <p:cNvSpPr txBox="1"/>
          <p:nvPr/>
        </p:nvSpPr>
        <p:spPr>
          <a:xfrm>
            <a:off x="4471770" y="16360839"/>
            <a:ext cx="1155888" cy="21544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dirty="0">
                <a:solidFill>
                  <a:schemeClr val="dk1"/>
                </a:solidFill>
              </a:rPr>
              <a:t>All about me!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178;p1">
            <a:extLst>
              <a:ext uri="{FF2B5EF4-FFF2-40B4-BE49-F238E27FC236}">
                <a16:creationId xmlns:a16="http://schemas.microsoft.com/office/drawing/2014/main" id="{87748938-EA30-49AD-B89C-F03B319852E1}"/>
              </a:ext>
            </a:extLst>
          </p:cNvPr>
          <p:cNvSpPr txBox="1"/>
          <p:nvPr/>
        </p:nvSpPr>
        <p:spPr>
          <a:xfrm>
            <a:off x="2936380" y="16427788"/>
            <a:ext cx="1155888" cy="21544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Thigs Change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56;p1">
            <a:extLst>
              <a:ext uri="{FF2B5EF4-FFF2-40B4-BE49-F238E27FC236}">
                <a16:creationId xmlns:a16="http://schemas.microsoft.com/office/drawing/2014/main" id="{10102129-7085-4635-8015-72FE509C83F6}"/>
              </a:ext>
            </a:extLst>
          </p:cNvPr>
          <p:cNvCxnSpPr>
            <a:cxnSpLocks/>
          </p:cNvCxnSpPr>
          <p:nvPr/>
        </p:nvCxnSpPr>
        <p:spPr>
          <a:xfrm flipV="1">
            <a:off x="3620542" y="16019446"/>
            <a:ext cx="138674" cy="40834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5" name="Google Shape;256;p1">
            <a:extLst>
              <a:ext uri="{FF2B5EF4-FFF2-40B4-BE49-F238E27FC236}">
                <a16:creationId xmlns:a16="http://schemas.microsoft.com/office/drawing/2014/main" id="{42A6D733-A9E6-43DA-BBE6-830E90709D6B}"/>
              </a:ext>
            </a:extLst>
          </p:cNvPr>
          <p:cNvCxnSpPr>
            <a:cxnSpLocks/>
          </p:cNvCxnSpPr>
          <p:nvPr/>
        </p:nvCxnSpPr>
        <p:spPr>
          <a:xfrm flipH="1" flipV="1">
            <a:off x="4845843" y="15990606"/>
            <a:ext cx="135598" cy="444096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1" name="Google Shape;256;p1">
            <a:extLst>
              <a:ext uri="{FF2B5EF4-FFF2-40B4-BE49-F238E27FC236}">
                <a16:creationId xmlns:a16="http://schemas.microsoft.com/office/drawing/2014/main" id="{3F6BFFF4-EDAB-4696-B771-09CFE5B75E97}"/>
              </a:ext>
            </a:extLst>
          </p:cNvPr>
          <p:cNvCxnSpPr>
            <a:cxnSpLocks/>
          </p:cNvCxnSpPr>
          <p:nvPr/>
        </p:nvCxnSpPr>
        <p:spPr>
          <a:xfrm flipV="1">
            <a:off x="5592361" y="16005518"/>
            <a:ext cx="127959" cy="1060457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52" name="Google Shape;256;p1">
            <a:extLst>
              <a:ext uri="{FF2B5EF4-FFF2-40B4-BE49-F238E27FC236}">
                <a16:creationId xmlns:a16="http://schemas.microsoft.com/office/drawing/2014/main" id="{203C21FD-BFC3-497B-9B1C-AE4D78852C4C}"/>
              </a:ext>
            </a:extLst>
          </p:cNvPr>
          <p:cNvCxnSpPr>
            <a:cxnSpLocks/>
          </p:cNvCxnSpPr>
          <p:nvPr/>
        </p:nvCxnSpPr>
        <p:spPr>
          <a:xfrm flipH="1" flipV="1">
            <a:off x="4167077" y="15887824"/>
            <a:ext cx="163440" cy="97703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Google Shape;91;p1">
            <a:extLst>
              <a:ext uri="{FF2B5EF4-FFF2-40B4-BE49-F238E27FC236}">
                <a16:creationId xmlns:a16="http://schemas.microsoft.com/office/drawing/2014/main" id="{C0287867-CEA0-4094-A71F-2220C6AC2314}"/>
              </a:ext>
            </a:extLst>
          </p:cNvPr>
          <p:cNvSpPr txBox="1"/>
          <p:nvPr/>
        </p:nvSpPr>
        <p:spPr>
          <a:xfrm>
            <a:off x="7415849" y="12487949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and answers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91;p1">
            <a:extLst>
              <a:ext uri="{FF2B5EF4-FFF2-40B4-BE49-F238E27FC236}">
                <a16:creationId xmlns:a16="http://schemas.microsoft.com/office/drawing/2014/main" id="{B9DAD3B3-34B8-49A0-8730-1A1EB2B71313}"/>
              </a:ext>
            </a:extLst>
          </p:cNvPr>
          <p:cNvSpPr txBox="1"/>
          <p:nvPr/>
        </p:nvSpPr>
        <p:spPr>
          <a:xfrm>
            <a:off x="3912754" y="14015478"/>
            <a:ext cx="866243" cy="46162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Exploring rhythm patterns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91;p1">
            <a:extLst>
              <a:ext uri="{FF2B5EF4-FFF2-40B4-BE49-F238E27FC236}">
                <a16:creationId xmlns:a16="http://schemas.microsoft.com/office/drawing/2014/main" id="{60AB74BC-6E70-4201-8566-61511FDD7996}"/>
              </a:ext>
            </a:extLst>
          </p:cNvPr>
          <p:cNvSpPr txBox="1"/>
          <p:nvPr/>
        </p:nvSpPr>
        <p:spPr>
          <a:xfrm>
            <a:off x="2492080" y="12818456"/>
            <a:ext cx="866243" cy="46162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 inspired by the world around us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91;p1">
            <a:extLst>
              <a:ext uri="{FF2B5EF4-FFF2-40B4-BE49-F238E27FC236}">
                <a16:creationId xmlns:a16="http://schemas.microsoft.com/office/drawing/2014/main" id="{54EE6E59-DCF6-42B4-A0F3-45B9C4B860C4}"/>
              </a:ext>
            </a:extLst>
          </p:cNvPr>
          <p:cNvSpPr txBox="1"/>
          <p:nvPr/>
        </p:nvSpPr>
        <p:spPr>
          <a:xfrm>
            <a:off x="6629721" y="11965966"/>
            <a:ext cx="1117267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 and symbol 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91;p1">
            <a:extLst>
              <a:ext uri="{FF2B5EF4-FFF2-40B4-BE49-F238E27FC236}">
                <a16:creationId xmlns:a16="http://schemas.microsoft.com/office/drawing/2014/main" id="{CE16B1F0-C94B-40DE-BD13-BD585DC67B13}"/>
              </a:ext>
            </a:extLst>
          </p:cNvPr>
          <p:cNvSpPr txBox="1"/>
          <p:nvPr/>
        </p:nvSpPr>
        <p:spPr>
          <a:xfrm>
            <a:off x="6322111" y="10480362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 and Symbol 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91;p1">
            <a:extLst>
              <a:ext uri="{FF2B5EF4-FFF2-40B4-BE49-F238E27FC236}">
                <a16:creationId xmlns:a16="http://schemas.microsoft.com/office/drawing/2014/main" id="{D2FF6941-497B-47A8-AAB0-236E1CFEEDC9}"/>
              </a:ext>
            </a:extLst>
          </p:cNvPr>
          <p:cNvSpPr txBox="1"/>
          <p:nvPr/>
        </p:nvSpPr>
        <p:spPr>
          <a:xfrm>
            <a:off x="4675287" y="10564406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Around the world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91;p1">
            <a:extLst>
              <a:ext uri="{FF2B5EF4-FFF2-40B4-BE49-F238E27FC236}">
                <a16:creationId xmlns:a16="http://schemas.microsoft.com/office/drawing/2014/main" id="{352546C3-04F7-403F-B833-E5041E14D241}"/>
              </a:ext>
            </a:extLst>
          </p:cNvPr>
          <p:cNvSpPr txBox="1"/>
          <p:nvPr/>
        </p:nvSpPr>
        <p:spPr>
          <a:xfrm>
            <a:off x="3403251" y="10610311"/>
            <a:ext cx="938162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Power of Communication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91;p1">
            <a:extLst>
              <a:ext uri="{FF2B5EF4-FFF2-40B4-BE49-F238E27FC236}">
                <a16:creationId xmlns:a16="http://schemas.microsoft.com/office/drawing/2014/main" id="{A98C144F-FFEA-4D46-9384-7C1E64130A3D}"/>
              </a:ext>
            </a:extLst>
          </p:cNvPr>
          <p:cNvSpPr txBox="1"/>
          <p:nvPr/>
        </p:nvSpPr>
        <p:spPr>
          <a:xfrm>
            <a:off x="5047954" y="12558085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 and pictures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4;p1">
            <a:extLst>
              <a:ext uri="{FF2B5EF4-FFF2-40B4-BE49-F238E27FC236}">
                <a16:creationId xmlns:a16="http://schemas.microsoft.com/office/drawing/2014/main" id="{9F10EBF9-45DD-48B7-93EB-B29AA28AECA9}"/>
              </a:ext>
            </a:extLst>
          </p:cNvPr>
          <p:cNvCxnSpPr>
            <a:cxnSpLocks/>
          </p:cNvCxnSpPr>
          <p:nvPr/>
        </p:nvCxnSpPr>
        <p:spPr>
          <a:xfrm flipH="1">
            <a:off x="5501358" y="12915418"/>
            <a:ext cx="66264" cy="585820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9" name="Google Shape;91;p1">
            <a:extLst>
              <a:ext uri="{FF2B5EF4-FFF2-40B4-BE49-F238E27FC236}">
                <a16:creationId xmlns:a16="http://schemas.microsoft.com/office/drawing/2014/main" id="{ED2E5A90-CF97-4C2E-8C38-F29194A774FF}"/>
              </a:ext>
            </a:extLst>
          </p:cNvPr>
          <p:cNvSpPr txBox="1"/>
          <p:nvPr/>
        </p:nvSpPr>
        <p:spPr>
          <a:xfrm>
            <a:off x="236475" y="11067965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shining performance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91;p1">
            <a:extLst>
              <a:ext uri="{FF2B5EF4-FFF2-40B4-BE49-F238E27FC236}">
                <a16:creationId xmlns:a16="http://schemas.microsoft.com/office/drawing/2014/main" id="{C8035459-F7ED-4313-BF2E-7950E1A67AF8}"/>
              </a:ext>
            </a:extLst>
          </p:cNvPr>
          <p:cNvSpPr txBox="1"/>
          <p:nvPr/>
        </p:nvSpPr>
        <p:spPr>
          <a:xfrm>
            <a:off x="304000" y="9814236"/>
            <a:ext cx="866243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 and move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91;p1">
            <a:extLst>
              <a:ext uri="{FF2B5EF4-FFF2-40B4-BE49-F238E27FC236}">
                <a16:creationId xmlns:a16="http://schemas.microsoft.com/office/drawing/2014/main" id="{858146DA-5A8A-4D28-941E-6A9080D4D0AB}"/>
              </a:ext>
            </a:extLst>
          </p:cNvPr>
          <p:cNvSpPr txBox="1"/>
          <p:nvPr/>
        </p:nvSpPr>
        <p:spPr>
          <a:xfrm>
            <a:off x="2469128" y="8632612"/>
            <a:ext cx="866243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en-GB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Gotta</a:t>
            </a: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Try</a:t>
            </a:r>
          </a:p>
        </p:txBody>
      </p:sp>
      <p:sp>
        <p:nvSpPr>
          <p:cNvPr id="171" name="Google Shape;91;p1">
            <a:extLst>
              <a:ext uri="{FF2B5EF4-FFF2-40B4-BE49-F238E27FC236}">
                <a16:creationId xmlns:a16="http://schemas.microsoft.com/office/drawing/2014/main" id="{270E8212-92FF-4155-9741-3773885C5731}"/>
              </a:ext>
            </a:extLst>
          </p:cNvPr>
          <p:cNvSpPr txBox="1"/>
          <p:nvPr/>
        </p:nvSpPr>
        <p:spPr>
          <a:xfrm>
            <a:off x="5914197" y="8552403"/>
            <a:ext cx="1046151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</a:t>
            </a:r>
            <a:r>
              <a:rPr lang="en-GB" sz="800" dirty="0">
                <a:solidFill>
                  <a:schemeClr val="dk1"/>
                </a:solidFill>
              </a:rPr>
              <a:t>d exploration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91;p1">
            <a:extLst>
              <a:ext uri="{FF2B5EF4-FFF2-40B4-BE49-F238E27FC236}">
                <a16:creationId xmlns:a16="http://schemas.microsoft.com/office/drawing/2014/main" id="{A97FA9DC-B65B-4526-A9FB-5DB333BB0356}"/>
              </a:ext>
            </a:extLst>
          </p:cNvPr>
          <p:cNvSpPr txBox="1"/>
          <p:nvPr/>
        </p:nvSpPr>
        <p:spPr>
          <a:xfrm>
            <a:off x="3958012" y="8656056"/>
            <a:ext cx="1111924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Bringing us together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91;p1">
            <a:extLst>
              <a:ext uri="{FF2B5EF4-FFF2-40B4-BE49-F238E27FC236}">
                <a16:creationId xmlns:a16="http://schemas.microsoft.com/office/drawing/2014/main" id="{9548F48C-E2CF-4A75-A003-608945E13BA5}"/>
              </a:ext>
            </a:extLst>
          </p:cNvPr>
          <p:cNvSpPr txBox="1"/>
          <p:nvPr/>
        </p:nvSpPr>
        <p:spPr>
          <a:xfrm>
            <a:off x="7267664" y="8028793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and notate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91;p1">
            <a:extLst>
              <a:ext uri="{FF2B5EF4-FFF2-40B4-BE49-F238E27FC236}">
                <a16:creationId xmlns:a16="http://schemas.microsoft.com/office/drawing/2014/main" id="{BAF9408E-17DE-4827-B61B-0026FB01E248}"/>
              </a:ext>
            </a:extLst>
          </p:cNvPr>
          <p:cNvSpPr txBox="1"/>
          <p:nvPr/>
        </p:nvSpPr>
        <p:spPr>
          <a:xfrm>
            <a:off x="978660" y="8809474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 Performance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91;p1">
            <a:extLst>
              <a:ext uri="{FF2B5EF4-FFF2-40B4-BE49-F238E27FC236}">
                <a16:creationId xmlns:a16="http://schemas.microsoft.com/office/drawing/2014/main" id="{AC843A55-2D04-4C5A-8033-AD6D14C4734E}"/>
              </a:ext>
            </a:extLst>
          </p:cNvPr>
          <p:cNvSpPr txBox="1"/>
          <p:nvPr/>
        </p:nvSpPr>
        <p:spPr>
          <a:xfrm>
            <a:off x="978660" y="8809474"/>
            <a:ext cx="866243" cy="46162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Recorder music world course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91;p1">
            <a:extLst>
              <a:ext uri="{FF2B5EF4-FFF2-40B4-BE49-F238E27FC236}">
                <a16:creationId xmlns:a16="http://schemas.microsoft.com/office/drawing/2014/main" id="{F84E49B8-80D7-47A6-8274-B4C4211CF7C8}"/>
              </a:ext>
            </a:extLst>
          </p:cNvPr>
          <p:cNvSpPr txBox="1"/>
          <p:nvPr/>
        </p:nvSpPr>
        <p:spPr>
          <a:xfrm>
            <a:off x="8362238" y="6502004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Singing and Traditions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91;p1">
            <a:extLst>
              <a:ext uri="{FF2B5EF4-FFF2-40B4-BE49-F238E27FC236}">
                <a16:creationId xmlns:a16="http://schemas.microsoft.com/office/drawing/2014/main" id="{68B12F57-1B5B-4413-A991-E57406A2A57B}"/>
              </a:ext>
            </a:extLst>
          </p:cNvPr>
          <p:cNvSpPr txBox="1"/>
          <p:nvPr/>
        </p:nvSpPr>
        <p:spPr>
          <a:xfrm>
            <a:off x="6423080" y="6283901"/>
            <a:ext cx="1200798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songs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91;p1">
            <a:extLst>
              <a:ext uri="{FF2B5EF4-FFF2-40B4-BE49-F238E27FC236}">
                <a16:creationId xmlns:a16="http://schemas.microsoft.com/office/drawing/2014/main" id="{87FA53A0-5C05-4D68-AC32-F0CA92DB83D6}"/>
              </a:ext>
            </a:extLst>
          </p:cNvPr>
          <p:cNvSpPr txBox="1"/>
          <p:nvPr/>
        </p:nvSpPr>
        <p:spPr>
          <a:xfrm>
            <a:off x="5059990" y="6619444"/>
            <a:ext cx="1082697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Exploring musical contrasts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91;p1">
            <a:extLst>
              <a:ext uri="{FF2B5EF4-FFF2-40B4-BE49-F238E27FC236}">
                <a16:creationId xmlns:a16="http://schemas.microsoft.com/office/drawing/2014/main" id="{F561ECD4-FD09-4549-BD97-46B2B2503729}"/>
              </a:ext>
            </a:extLst>
          </p:cNvPr>
          <p:cNvSpPr txBox="1"/>
          <p:nvPr/>
        </p:nvSpPr>
        <p:spPr>
          <a:xfrm>
            <a:off x="3028149" y="6496214"/>
            <a:ext cx="1263432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Blackbird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91;p1">
            <a:extLst>
              <a:ext uri="{FF2B5EF4-FFF2-40B4-BE49-F238E27FC236}">
                <a16:creationId xmlns:a16="http://schemas.microsoft.com/office/drawing/2014/main" id="{7FCE2DCF-61DB-4A0E-B663-E1BFCFE5E2AA}"/>
              </a:ext>
            </a:extLst>
          </p:cNvPr>
          <p:cNvSpPr txBox="1"/>
          <p:nvPr/>
        </p:nvSpPr>
        <p:spPr>
          <a:xfrm>
            <a:off x="1672261" y="5848121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 and round</a:t>
            </a:r>
          </a:p>
        </p:txBody>
      </p:sp>
      <p:sp>
        <p:nvSpPr>
          <p:cNvPr id="195" name="Google Shape;91;p1">
            <a:extLst>
              <a:ext uri="{FF2B5EF4-FFF2-40B4-BE49-F238E27FC236}">
                <a16:creationId xmlns:a16="http://schemas.microsoft.com/office/drawing/2014/main" id="{8E9B8E23-69F8-4FDD-8B88-AEDA7A3EF8A1}"/>
              </a:ext>
            </a:extLst>
          </p:cNvPr>
          <p:cNvSpPr txBox="1"/>
          <p:nvPr/>
        </p:nvSpPr>
        <p:spPr>
          <a:xfrm>
            <a:off x="2708928" y="4206320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dirty="0" err="1">
                <a:solidFill>
                  <a:schemeClr val="dk1"/>
                </a:solidFill>
              </a:rPr>
              <a:t>Livin</a:t>
            </a:r>
            <a:r>
              <a:rPr lang="en-GB" sz="800" dirty="0">
                <a:solidFill>
                  <a:schemeClr val="dk1"/>
                </a:solidFill>
              </a:rPr>
              <a:t> on a Prayer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91;p1">
            <a:extLst>
              <a:ext uri="{FF2B5EF4-FFF2-40B4-BE49-F238E27FC236}">
                <a16:creationId xmlns:a16="http://schemas.microsoft.com/office/drawing/2014/main" id="{8AE03081-A968-460B-90F2-7E8F871294D6}"/>
              </a:ext>
            </a:extLst>
          </p:cNvPr>
          <p:cNvSpPr txBox="1"/>
          <p:nvPr/>
        </p:nvSpPr>
        <p:spPr>
          <a:xfrm>
            <a:off x="5196239" y="4227523"/>
            <a:ext cx="1255830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you feel my love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91;p1">
            <a:extLst>
              <a:ext uri="{FF2B5EF4-FFF2-40B4-BE49-F238E27FC236}">
                <a16:creationId xmlns:a16="http://schemas.microsoft.com/office/drawing/2014/main" id="{58EF0850-DB24-4D47-B332-86A2917218C0}"/>
              </a:ext>
            </a:extLst>
          </p:cNvPr>
          <p:cNvSpPr txBox="1"/>
          <p:nvPr/>
        </p:nvSpPr>
        <p:spPr>
          <a:xfrm>
            <a:off x="8184557" y="5333643"/>
            <a:ext cx="866243" cy="46162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Fresh Prince of Bel-Air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91;p1">
            <a:extLst>
              <a:ext uri="{FF2B5EF4-FFF2-40B4-BE49-F238E27FC236}">
                <a16:creationId xmlns:a16="http://schemas.microsoft.com/office/drawing/2014/main" id="{17895BAD-D71A-4C0D-ABF9-D4E28A5970FF}"/>
              </a:ext>
            </a:extLst>
          </p:cNvPr>
          <p:cNvSpPr txBox="1"/>
          <p:nvPr/>
        </p:nvSpPr>
        <p:spPr>
          <a:xfrm>
            <a:off x="359447" y="2653591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BBC </a:t>
            </a:r>
            <a:r>
              <a:rPr lang="en-GB" sz="800" dirty="0">
                <a:solidFill>
                  <a:schemeClr val="dk1"/>
                </a:solidFill>
              </a:rPr>
              <a:t>Teach </a:t>
            </a: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 pieces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91;p1">
            <a:extLst>
              <a:ext uri="{FF2B5EF4-FFF2-40B4-BE49-F238E27FC236}">
                <a16:creationId xmlns:a16="http://schemas.microsoft.com/office/drawing/2014/main" id="{19366AFA-0A98-4CDD-B44C-C75A8EA0C93E}"/>
              </a:ext>
            </a:extLst>
          </p:cNvPr>
          <p:cNvSpPr txBox="1"/>
          <p:nvPr/>
        </p:nvSpPr>
        <p:spPr>
          <a:xfrm>
            <a:off x="3503870" y="1748271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Garage Band (iPad)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91;p1">
            <a:extLst>
              <a:ext uri="{FF2B5EF4-FFF2-40B4-BE49-F238E27FC236}">
                <a16:creationId xmlns:a16="http://schemas.microsoft.com/office/drawing/2014/main" id="{E3E97E8D-7D54-4355-8278-DC454659BD67}"/>
              </a:ext>
            </a:extLst>
          </p:cNvPr>
          <p:cNvSpPr txBox="1"/>
          <p:nvPr/>
        </p:nvSpPr>
        <p:spPr>
          <a:xfrm>
            <a:off x="6264850" y="1834348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Glockenspiel Stage 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reating Better Outdoor Learning Environments in Colorado - Colorado Parent">
            <a:extLst>
              <a:ext uri="{FF2B5EF4-FFF2-40B4-BE49-F238E27FC236}">
                <a16:creationId xmlns:a16="http://schemas.microsoft.com/office/drawing/2014/main" id="{85EAF01A-3841-47E8-8B35-1C38C722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0" y="15577012"/>
            <a:ext cx="412921" cy="3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utumn and winter">
            <a:extLst>
              <a:ext uri="{FF2B5EF4-FFF2-40B4-BE49-F238E27FC236}">
                <a16:creationId xmlns:a16="http://schemas.microsoft.com/office/drawing/2014/main" id="{9E378896-1E3C-416C-99C4-6EB4603E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0286" y="15773768"/>
            <a:ext cx="480998" cy="3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l about me">
            <a:extLst>
              <a:ext uri="{FF2B5EF4-FFF2-40B4-BE49-F238E27FC236}">
                <a16:creationId xmlns:a16="http://schemas.microsoft.com/office/drawing/2014/main" id="{ADDB98D1-1446-4469-ADFD-4DCDD9F6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12" y="15660751"/>
            <a:ext cx="375354" cy="3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C Giant MINIBEASTS/INSECTS/BUGS - Set Of 6 Giant Plastic MINIBEASTS">
            <a:extLst>
              <a:ext uri="{FF2B5EF4-FFF2-40B4-BE49-F238E27FC236}">
                <a16:creationId xmlns:a16="http://schemas.microsoft.com/office/drawing/2014/main" id="{DDF923C6-F6F0-434D-8C07-C0A961C9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49" y="15609900"/>
            <a:ext cx="464198" cy="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hings Change - Lisa Borden">
            <a:extLst>
              <a:ext uri="{FF2B5EF4-FFF2-40B4-BE49-F238E27FC236}">
                <a16:creationId xmlns:a16="http://schemas.microsoft.com/office/drawing/2014/main" id="{49480060-49AD-467F-8876-44FDF915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0829" y="15709273"/>
            <a:ext cx="523643" cy="3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lants and seeds">
            <a:extLst>
              <a:ext uri="{FF2B5EF4-FFF2-40B4-BE49-F238E27FC236}">
                <a16:creationId xmlns:a16="http://schemas.microsoft.com/office/drawing/2014/main" id="{E0BE76F6-F978-4FF4-A5AD-623AC07E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52" y="15648821"/>
            <a:ext cx="270170" cy="4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FD77D-AD85-4A86-91BD-D546065177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2671" y="14722359"/>
            <a:ext cx="440731" cy="414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C9F48-1835-443E-A730-077995397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5635" y="13595699"/>
            <a:ext cx="513632" cy="465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20FD6-5BAB-4A4E-9B0F-28F4655CEE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2659" y="13419299"/>
            <a:ext cx="578888" cy="539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3C43D-9CD2-4E29-9C92-C0E4123F12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5762" y="13409842"/>
            <a:ext cx="538268" cy="517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15851-9FD5-4B56-A222-878CA6D90D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5456" y="13456781"/>
            <a:ext cx="890085" cy="464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3368A6-76DD-47A2-858A-6E45D8488B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9368" y="13425680"/>
            <a:ext cx="604374" cy="566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F40C89-C73A-48EC-9317-E08C9019ED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5184" y="12429486"/>
            <a:ext cx="500350" cy="447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E6832F-5485-4783-9E84-3EC48EA93B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3694" y="11652206"/>
            <a:ext cx="514186" cy="491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4D67C9-A847-4572-9B83-2177337DC5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27389" y="11223418"/>
            <a:ext cx="615049" cy="5785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85EDD9-BCF2-43BF-A233-D13A4AB013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3080" y="11165094"/>
            <a:ext cx="597081" cy="5763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8B6EF7-7F99-43F8-9FFD-B972B891FE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59147" y="11209890"/>
            <a:ext cx="628212" cy="609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FC375B-8361-43B1-B3A8-2156361B0A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15599" y="11209307"/>
            <a:ext cx="602251" cy="613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4EA475-1BD5-40F9-9B1D-76F8C56F953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3871" y="10743146"/>
            <a:ext cx="506772" cy="482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F07793-7F08-4945-875C-2367892686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04944" y="9953877"/>
            <a:ext cx="443959" cy="443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BC5150-BC74-4F7C-BEFF-ACFCA62ED6D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97155" y="9332129"/>
            <a:ext cx="564990" cy="5623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BC7256-4D3F-408F-8768-2EA4C446BA1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95815" y="9204661"/>
            <a:ext cx="607435" cy="5924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F2BA18-A107-4697-B17C-F2EFD2A7A0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18954" y="9310848"/>
            <a:ext cx="513736" cy="5137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148991-4E60-41EF-A22B-7FC4C9246ED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25055" y="9293303"/>
            <a:ext cx="617564" cy="5010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82B942A-3297-48BA-9121-0701AADA043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83191" y="8097092"/>
            <a:ext cx="595114" cy="5602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A49F15-5211-4CB0-8B64-E60450087AB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49331" y="7330940"/>
            <a:ext cx="499046" cy="4727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94D77C4-D689-40AD-9A4A-40CBEECF00A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81419" y="7073706"/>
            <a:ext cx="638846" cy="6227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967C812-3F41-4F57-9B1F-E9C98EBAAD9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96238" y="7223090"/>
            <a:ext cx="496820" cy="4728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240606D-8CBA-4F51-B209-67A28F495A9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21464" y="7096563"/>
            <a:ext cx="784923" cy="5918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C3F38E8-B7A0-461E-B64C-4E02D2D7FA7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7159" y="6337675"/>
            <a:ext cx="554635" cy="524432"/>
          </a:xfrm>
          <a:prstGeom prst="rect">
            <a:avLst/>
          </a:prstGeom>
        </p:spPr>
      </p:pic>
      <p:sp>
        <p:nvSpPr>
          <p:cNvPr id="209" name="Google Shape;91;p1">
            <a:extLst>
              <a:ext uri="{FF2B5EF4-FFF2-40B4-BE49-F238E27FC236}">
                <a16:creationId xmlns:a16="http://schemas.microsoft.com/office/drawing/2014/main" id="{3E2379A7-61E2-48AE-925B-A2226F1DC3AE}"/>
              </a:ext>
            </a:extLst>
          </p:cNvPr>
          <p:cNvSpPr txBox="1"/>
          <p:nvPr/>
        </p:nvSpPr>
        <p:spPr>
          <a:xfrm>
            <a:off x="3782640" y="5575378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Glockenspiel Stage 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91;p1">
            <a:extLst>
              <a:ext uri="{FF2B5EF4-FFF2-40B4-BE49-F238E27FC236}">
                <a16:creationId xmlns:a16="http://schemas.microsoft.com/office/drawing/2014/main" id="{760ED1C2-576C-49F5-91A9-1C99D408C8FB}"/>
              </a:ext>
            </a:extLst>
          </p:cNvPr>
          <p:cNvSpPr txBox="1"/>
          <p:nvPr/>
        </p:nvSpPr>
        <p:spPr>
          <a:xfrm>
            <a:off x="6772244" y="3952693"/>
            <a:ext cx="866243" cy="584735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music- decades 50, 60, 70. 80, 90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91;p1">
            <a:extLst>
              <a:ext uri="{FF2B5EF4-FFF2-40B4-BE49-F238E27FC236}">
                <a16:creationId xmlns:a16="http://schemas.microsoft.com/office/drawing/2014/main" id="{7F874944-DF60-4CC1-B6D9-918761EC2B97}"/>
              </a:ext>
            </a:extLst>
          </p:cNvPr>
          <p:cNvSpPr txBox="1"/>
          <p:nvPr/>
        </p:nvSpPr>
        <p:spPr>
          <a:xfrm>
            <a:off x="8685725" y="3413060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Discovering Grime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91;p1">
            <a:extLst>
              <a:ext uri="{FF2B5EF4-FFF2-40B4-BE49-F238E27FC236}">
                <a16:creationId xmlns:a16="http://schemas.microsoft.com/office/drawing/2014/main" id="{369C418F-9429-4E2D-8198-663EDF53F38B}"/>
              </a:ext>
            </a:extLst>
          </p:cNvPr>
          <p:cNvSpPr txBox="1"/>
          <p:nvPr/>
        </p:nvSpPr>
        <p:spPr>
          <a:xfrm>
            <a:off x="7928963" y="1940293"/>
            <a:ext cx="866243" cy="215403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dirty="0">
                <a:solidFill>
                  <a:schemeClr val="dk1"/>
                </a:solidFill>
              </a:rPr>
              <a:t>Happy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91;p1">
            <a:extLst>
              <a:ext uri="{FF2B5EF4-FFF2-40B4-BE49-F238E27FC236}">
                <a16:creationId xmlns:a16="http://schemas.microsoft.com/office/drawing/2014/main" id="{4FDFF760-3586-42B5-81AC-51D710746908}"/>
              </a:ext>
            </a:extLst>
          </p:cNvPr>
          <p:cNvSpPr txBox="1"/>
          <p:nvPr/>
        </p:nvSpPr>
        <p:spPr>
          <a:xfrm>
            <a:off x="4533854" y="3222358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got a friend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91;p1">
            <a:extLst>
              <a:ext uri="{FF2B5EF4-FFF2-40B4-BE49-F238E27FC236}">
                <a16:creationId xmlns:a16="http://schemas.microsoft.com/office/drawing/2014/main" id="{E92E8ACC-0ACB-459B-A32C-3230D2EA5865}"/>
              </a:ext>
            </a:extLst>
          </p:cNvPr>
          <p:cNvSpPr txBox="1"/>
          <p:nvPr/>
        </p:nvSpPr>
        <p:spPr>
          <a:xfrm>
            <a:off x="304092" y="311926"/>
            <a:ext cx="866243" cy="338514"/>
          </a:xfrm>
          <a:prstGeom prst="rect">
            <a:avLst/>
          </a:prstGeom>
          <a:solidFill>
            <a:srgbClr val="FDFBAB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 School Performance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180;p1">
            <a:extLst>
              <a:ext uri="{FF2B5EF4-FFF2-40B4-BE49-F238E27FC236}">
                <a16:creationId xmlns:a16="http://schemas.microsoft.com/office/drawing/2014/main" id="{6F91A9C0-E32B-4B6B-867E-F7DCC6866535}"/>
              </a:ext>
            </a:extLst>
          </p:cNvPr>
          <p:cNvCxnSpPr>
            <a:cxnSpLocks/>
          </p:cNvCxnSpPr>
          <p:nvPr/>
        </p:nvCxnSpPr>
        <p:spPr>
          <a:xfrm flipH="1" flipV="1">
            <a:off x="1143488" y="465137"/>
            <a:ext cx="859744" cy="30469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8" name="Google Shape;180;p1">
            <a:extLst>
              <a:ext uri="{FF2B5EF4-FFF2-40B4-BE49-F238E27FC236}">
                <a16:creationId xmlns:a16="http://schemas.microsoft.com/office/drawing/2014/main" id="{FBA9DE4D-ACAC-4B9E-877C-8AA9CC2A1B0B}"/>
              </a:ext>
            </a:extLst>
          </p:cNvPr>
          <p:cNvCxnSpPr>
            <a:cxnSpLocks/>
          </p:cNvCxnSpPr>
          <p:nvPr/>
        </p:nvCxnSpPr>
        <p:spPr>
          <a:xfrm flipH="1">
            <a:off x="7678440" y="2224950"/>
            <a:ext cx="410707" cy="656872"/>
          </a:xfrm>
          <a:prstGeom prst="straightConnector1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43A42A63-272A-4A63-A61F-B542904FF53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68751" y="4719248"/>
            <a:ext cx="685807" cy="50014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FBF7162-F0B2-4D9F-96A9-8ACE992D94C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019357" y="4917469"/>
            <a:ext cx="734673" cy="3249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BC2D9CD-8240-4C3A-BF3E-AA3396AA0FB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38270" y="4759689"/>
            <a:ext cx="649461" cy="464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D24641C-0C7D-4B7F-9769-674D10B347F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674211" y="4714604"/>
            <a:ext cx="740091" cy="54083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95356E-9F9B-4A89-BDA7-6C95231960D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25785" y="4000115"/>
            <a:ext cx="596115" cy="36645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1956C3F-C316-40A4-BA24-F710F3B7FB9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868181" y="3405296"/>
            <a:ext cx="460232" cy="4455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29C1F9B-8C9A-4295-9F6E-362D3684593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53742" y="2712417"/>
            <a:ext cx="572232" cy="4204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3E8BF00-D2C8-46F9-9DB0-A8399E6E447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2562" y="2647019"/>
            <a:ext cx="656806" cy="30505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A727479-849F-4C00-A365-BBD03B00AFAC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710550" y="2523887"/>
            <a:ext cx="641836" cy="4895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C87AC21-42AB-48B6-AFA7-046493A0536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142592" y="2493348"/>
            <a:ext cx="520473" cy="50107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83D2691-FBA6-4DD9-B284-6769B3F6B6D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215123" y="1465010"/>
            <a:ext cx="609548" cy="4209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7225A7B-842F-427A-87D8-3EAA2F825CA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58465" y="530548"/>
            <a:ext cx="695019" cy="4533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74720f-ca0e-4da3-83d4-be667e48da60">
      <Terms xmlns="http://schemas.microsoft.com/office/infopath/2007/PartnerControls"/>
    </lcf76f155ced4ddcb4097134ff3c332f>
    <TaxCatchAll xmlns="1faa794a-8f11-4bbc-9866-cb0dd9989de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EE76A9D851D408D750E50A950BB44" ma:contentTypeVersion="15" ma:contentTypeDescription="Create a new document." ma:contentTypeScope="" ma:versionID="ad6523585e8b7813fec1d18a0bde2ac7">
  <xsd:schema xmlns:xsd="http://www.w3.org/2001/XMLSchema" xmlns:xs="http://www.w3.org/2001/XMLSchema" xmlns:p="http://schemas.microsoft.com/office/2006/metadata/properties" xmlns:ns2="8f74720f-ca0e-4da3-83d4-be667e48da60" xmlns:ns3="1faa794a-8f11-4bbc-9866-cb0dd9989de6" targetNamespace="http://schemas.microsoft.com/office/2006/metadata/properties" ma:root="true" ma:fieldsID="bae623c8d208c97e6a9a4f2a027023a7" ns2:_="" ns3:_="">
    <xsd:import namespace="8f74720f-ca0e-4da3-83d4-be667e48da60"/>
    <xsd:import namespace="1faa794a-8f11-4bbc-9866-cb0dd9989d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4720f-ca0e-4da3-83d4-be667e48d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0de067c-840f-4bbc-a3b9-cd0c388f7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a794a-8f11-4bbc-9866-cb0dd9989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c3d2fd-5d75-484d-8502-90f142d5fcef}" ma:internalName="TaxCatchAll" ma:showField="CatchAllData" ma:web="1faa794a-8f11-4bbc-9866-cb0dd9989d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FD684-6F48-43CF-AB2B-FFB7DCFCAEFB}">
  <ds:schemaRefs>
    <ds:schemaRef ds:uri="8f74720f-ca0e-4da3-83d4-be667e48da6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faa794a-8f11-4bbc-9866-cb0dd9989de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41B974-3A09-4833-8E71-205E9363A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E8A55-25CA-48AD-A191-B6A95E5F7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4720f-ca0e-4da3-83d4-be667e48da60"/>
    <ds:schemaRef ds:uri="1faa794a-8f11-4bbc-9866-cb0dd9989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171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Taylor</dc:creator>
  <cp:keywords>Science Curriculum Pathway</cp:keywords>
  <cp:lastModifiedBy>Dobson, Michelle</cp:lastModifiedBy>
  <cp:revision>113</cp:revision>
  <cp:lastPrinted>2021-06-18T07:19:23Z</cp:lastPrinted>
  <dcterms:created xsi:type="dcterms:W3CDTF">2018-02-08T08:28:53Z</dcterms:created>
  <dcterms:modified xsi:type="dcterms:W3CDTF">2026-01-07T18:46:55Z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0x010100ECBEE76A9D851D408D750E50A950BB44</vt:lpwstr>
  </property>
</Properties>
</file>