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3406B-EF27-4562-8162-1CB99D71C4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76791E-7EC2-4D2F-B8C2-80D2A4654F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2A4879-58D0-494F-91BA-AC87E5CED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410FA-C167-42D2-9D2B-C425EB30F12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22AC40-0650-48F2-BCF3-9B0A2DD48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E0775C-D66B-45D6-8433-312473EBC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3C47A-95AC-42C1-96F9-0F943DD4A9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434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1260E-14B6-4455-8EEB-40E6938CB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94F6EF-BC3D-4F2D-ACD7-2CCE04EBBA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FD6A45-5ED1-4B81-AE76-8B9B2607B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410FA-C167-42D2-9D2B-C425EB30F12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8FCBE3-2827-43AE-B1F6-37E36D7D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BCA685-FB51-4BB4-81E2-6029E1C25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3C47A-95AC-42C1-96F9-0F943DD4A9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1462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A58A4C-517E-44EB-8FCA-87CC23C9D2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8828E8-9CF2-40D2-B829-B3A4E01221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C51D98-FA2F-40E2-A698-F17170456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410FA-C167-42D2-9D2B-C425EB30F12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AD17EB-7791-4132-B35E-E284657C8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C9237E-E18D-4878-A913-DBB8EBC17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3C47A-95AC-42C1-96F9-0F943DD4A9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3425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DD80C-D508-431E-ACA3-9C56127E7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A82BF-A86E-4C8C-AACE-793248556E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DF875B-56ED-4B20-8EEF-D6DEEAF52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410FA-C167-42D2-9D2B-C425EB30F12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BD6026-1402-4309-81E6-A430FDE5D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F436A9-C0D1-4A37-800D-C67A0DBA3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3C47A-95AC-42C1-96F9-0F943DD4A9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944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F4E6F-A1C4-45D0-9C2C-BADDDF921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776F5A-F0DF-4857-B633-D9A69DC337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B04F32-5A86-43FA-BE62-1D1DFA0E6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410FA-C167-42D2-9D2B-C425EB30F12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7EC7F-1E5F-43E9-86C3-B1BE97EBC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F4D0AF-C498-45D4-803B-8E01A5AB7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3C47A-95AC-42C1-96F9-0F943DD4A9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957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9F8D6-8CAB-4B9F-ABC4-5BC490513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B728D3-5464-49D5-BE46-7494375E8B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B3C43B-94DB-4605-82A5-47C18BAAE0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230F8F-D975-4A45-8C2E-0F65A0231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410FA-C167-42D2-9D2B-C425EB30F12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0313D1-D9D0-400F-A026-26E82E743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DFF1E3-FDF0-4DA2-A1E2-6DAF0C104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3C47A-95AC-42C1-96F9-0F943DD4A9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39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7DB5F-36C5-4A27-A017-A2ABFCB9D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CD275D-4D2F-479C-947D-8C23C30427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7EA050-58F5-4DC7-A7C2-1ACDB8AC4D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7391D1-1D09-4182-9DE0-49B72559B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D15204-E94F-4C68-8FC6-7276C669FF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94CBBA-487E-4305-AAF8-90E88800D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410FA-C167-42D2-9D2B-C425EB30F12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BD59E4-B89C-4365-A515-2C8765880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C80641-9BF4-4D62-A1CB-5C4B4B695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3C47A-95AC-42C1-96F9-0F943DD4A9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026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21E2A-FFD0-49B9-A3D5-9845FEC60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9EBD4E-8CAB-4D4E-9D88-4FDC0C35D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410FA-C167-42D2-9D2B-C425EB30F12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158CB6-07F5-4BFE-9509-5DFC43EDA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56F866-85B5-4558-B48A-84AAA87C4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3C47A-95AC-42C1-96F9-0F943DD4A9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3613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A8F6AF-6DEA-49AF-A44A-277E7034B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410FA-C167-42D2-9D2B-C425EB30F12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9C5781-98B2-4F91-B1C2-1053C82BE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10012B-0821-4B50-A47E-40D6FDB40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3C47A-95AC-42C1-96F9-0F943DD4A9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04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491D8-D026-4650-9B51-10A92E5C5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42825-8A88-4DA2-B447-93C596180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24561D-E011-48CE-A934-11D98A4DF5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A8734F-C7D1-487B-A5D3-37FE09B5B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410FA-C167-42D2-9D2B-C425EB30F12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85FD34-5331-4C33-982A-4A8D0D928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5D81D4-C81C-407F-94CE-26340B9A7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3C47A-95AC-42C1-96F9-0F943DD4A9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245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B8588-B7CB-4DC3-B100-28C209C4D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CC58DF-8669-4917-BEAC-5DB95A5C10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B60A6D-AE02-4903-876F-591DC38665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E0E70A-7480-4D04-9D73-35897ABF3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410FA-C167-42D2-9D2B-C425EB30F12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241D7A-7B74-4099-ACB0-D25B42AAA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E38865-9E06-4EC6-801E-B9B87449B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3C47A-95AC-42C1-96F9-0F943DD4A9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953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E6DD8A-37A5-45C5-A5E6-98A19BC01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A3C2E1-1326-46C7-902A-A13C28C38A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F703C9-409E-40E3-91B4-AE59F08AB9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410FA-C167-42D2-9D2B-C425EB30F12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C7AC7-4AA7-440F-BD33-6B02573D0F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3C93D-154C-4868-BF4C-7CBC5ED0FF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3C47A-95AC-42C1-96F9-0F943DD4A9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283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CD581-D9D9-46E9-87BB-BA9E5A175F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C5BEF3-2F22-42FF-8F89-A9601B4DA4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735637"/>
            <a:ext cx="9144000" cy="852652"/>
          </a:xfrm>
        </p:spPr>
        <p:txBody>
          <a:bodyPr/>
          <a:lstStyle/>
          <a:p>
            <a:r>
              <a:rPr lang="en-GB" dirty="0"/>
              <a:t>Knowledge progression grid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214E92-3171-4204-ADDF-CFE7EB7E27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2306" y="180064"/>
            <a:ext cx="9993564" cy="540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106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A80E6-7460-4096-A42E-42D30FAC0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64C93C1-85AD-4359-8288-B34D649DBC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A56C36-8BEA-444C-B9AE-33E9A0C6F5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212" y="30335"/>
            <a:ext cx="10748682" cy="6780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28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E89A7-ACC3-4D8A-B675-25489C95B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77F32C-729B-4FF2-9915-EDBCEBAFC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4E92978-0022-45DF-AF3F-DEF771D6FD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4353" y="181420"/>
            <a:ext cx="9761603" cy="627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370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80AAB-2A47-4F9E-A5A6-43D504A5E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38C95F-E0D9-4A59-82F3-C6E660B8F5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7EDF7DF-2DAA-465B-B4A7-B338341092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3497" y="80682"/>
            <a:ext cx="9725005" cy="4866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3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3</Words>
  <Application>Microsoft Office PowerPoint</Application>
  <PresentationFormat>Widescreen</PresentationFormat>
  <Paragraphs>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Dobson, Michelle</dc:creator>
  <cp:lastModifiedBy>Dobson, Michelle</cp:lastModifiedBy>
  <cp:revision>4</cp:revision>
  <dcterms:created xsi:type="dcterms:W3CDTF">2026-01-07T09:51:42Z</dcterms:created>
  <dcterms:modified xsi:type="dcterms:W3CDTF">2026-01-07T11:17:43Z</dcterms:modified>
</cp:coreProperties>
</file>