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406B-EF27-4562-8162-1CB99D71C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6791E-7EC2-4D2F-B8C2-80D2A4654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A4879-58D0-494F-91BA-AC87E5CE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2AC40-0650-48F2-BCF3-9B0A2DD4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0775C-D66B-45D6-8433-312473EB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260E-14B6-4455-8EEB-40E6938C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4F6EF-BC3D-4F2D-ACD7-2CCE04EBB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D6A45-5ED1-4B81-AE76-8B9B2607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FCBE3-2827-43AE-B1F6-37E36D7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CA685-FB51-4BB4-81E2-6029E1C2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46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58A4C-517E-44EB-8FCA-87CC23C9D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828E8-9CF2-40D2-B829-B3A4E0122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51D98-FA2F-40E2-A698-F1717045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D17EB-7791-4132-B35E-E284657C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9237E-E18D-4878-A913-DBB8EBC1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D80C-D508-431E-ACA3-9C56127E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82BF-A86E-4C8C-AACE-79324855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F875B-56ED-4B20-8EEF-D6DEEAF5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D6026-1402-4309-81E6-A430FDE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36A9-C0D1-4A37-800D-C67A0DBA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4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4E6F-A1C4-45D0-9C2C-BADDDF92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76F5A-F0DF-4857-B633-D9A69DC33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04F32-5A86-43FA-BE62-1D1DFA0E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EC7F-1E5F-43E9-86C3-B1BE97EB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4D0AF-C498-45D4-803B-8E01A5AB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5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F8D6-8CAB-4B9F-ABC4-5BC49051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728D3-5464-49D5-BE46-7494375E8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C43B-94DB-4605-82A5-47C18BAAE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0F8F-D975-4A45-8C2E-0F65A023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313D1-D9D0-400F-A026-26E82E74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FF1E3-FDF0-4DA2-A1E2-6DAF0C10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DB5F-36C5-4A27-A017-A2ABFCB9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D275D-4D2F-479C-947D-8C23C3042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EA050-58F5-4DC7-A7C2-1ACDB8AC4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391D1-1D09-4182-9DE0-49B72559B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15204-E94F-4C68-8FC6-7276C669F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4CBBA-487E-4305-AAF8-90E88800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D59E4-B89C-4365-A515-2C876588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80641-9BF4-4D62-A1CB-5C4B4B69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02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1E2A-FFD0-49B9-A3D5-9845FEC6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9EBD4E-8CAB-4D4E-9D88-4FDC0C35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58CB6-07F5-4BFE-9509-5DFC43ED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6F866-85B5-4558-B48A-84AAA87C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1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8F6AF-6DEA-49AF-A44A-277E7034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C5781-98B2-4F91-B1C2-1053C82B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0012B-0821-4B50-A47E-40D6FDB4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4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91D8-D026-4650-9B51-10A92E5C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2825-8A88-4DA2-B447-93C596180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4561D-E011-48CE-A934-11D98A4DF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8734F-C7D1-487B-A5D3-37FE09B5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5FD34-5331-4C33-982A-4A8D0D92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D81D4-C81C-407F-94CE-26340B9A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4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8588-B7CB-4DC3-B100-28C209C4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C58DF-8669-4917-BEAC-5DB95A5C1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60A6D-AE02-4903-876F-591DC3866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0E70A-7480-4D04-9D73-35897ABF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41D7A-7B74-4099-ACB0-D25B42AA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38865-9E06-4EC6-801E-B9B87449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5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6DD8A-37A5-45C5-A5E6-98A19BC0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3C2E1-1326-46C7-902A-A13C28C3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703C9-409E-40E3-91B4-AE59F08A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410FA-C167-42D2-9D2B-C425EB30F125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C7AC7-4AA7-440F-BD33-6B02573D0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C93D-154C-4868-BF4C-7CBC5ED0F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C47A-95AC-42C1-96F9-0F943DD4A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8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D581-D9D9-46E9-87BB-BA9E5A175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5BEF3-2F22-42FF-8F89-A9601B4DA4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14E92-3171-4204-ADDF-CFE7EB7E2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4" y="332464"/>
            <a:ext cx="9993564" cy="61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0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80E6-7460-4096-A42E-42D30FAC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8030-CB01-4AD6-92FC-D599432D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BE9F5E-08AA-48D6-8A9D-022F2A938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35" y="107520"/>
            <a:ext cx="8008279" cy="66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4AFA-343E-4C02-A11A-6E43F23C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19800" cy="585134"/>
          </a:xfrm>
        </p:spPr>
        <p:txBody>
          <a:bodyPr>
            <a:normAutofit fontScale="90000"/>
          </a:bodyPr>
          <a:lstStyle/>
          <a:p>
            <a:r>
              <a:rPr lang="en-GB" dirty="0"/>
              <a:t>Listening and appreciation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DFBDAA-DC8D-4B7E-A667-03A18C114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54CD33-6A65-4DAA-B061-D7248177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55" y="564082"/>
            <a:ext cx="4421791" cy="62257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DE8597-255C-4C6D-9B10-3D47D18F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26" y="585134"/>
            <a:ext cx="4509197" cy="61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C64F-49EE-4D45-8892-DC0E1BE4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B68E-E7BC-4324-B4D4-BE9FAC180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63EF2-4A3C-4BF0-A066-40D32632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51" y="365125"/>
            <a:ext cx="4752367" cy="6279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AF0EA-3F94-44E1-8727-69BBEA0B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96" y="365125"/>
            <a:ext cx="4752366" cy="62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5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9BEA-0FA6-42E5-81AF-9FACC726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C4133-3C6E-41F8-8B18-A0C05F7D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3EE29-BB10-4CE3-9AFA-90A6E17A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407"/>
            <a:ext cx="4621306" cy="6339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45F8E4-F194-414A-A264-36844E25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74" y="273407"/>
            <a:ext cx="4555144" cy="63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7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0D95-DE3B-4791-ADF2-9F286AA2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C0A6-6FE6-4434-8435-613490BE5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275AB-B460-4324-8310-B8E422931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5199172" cy="5883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A7F707-8F10-426C-BD39-629A58B6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90" y="365124"/>
            <a:ext cx="4336181" cy="59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2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3326-C3FF-4762-AA97-FAB53CA4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7B8D-EDE9-41C5-A8D2-CACB9C160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489B8-F591-4C21-8FB5-A99A386E1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08" y="248340"/>
            <a:ext cx="5053129" cy="5928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2DC21-93DE-4210-9102-212792062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29" y="248340"/>
            <a:ext cx="4489800" cy="604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D03D-71E3-418F-9D35-32364B1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3A982-AB5E-414E-AFB2-3BC4D548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F5AA3-8FA0-4111-BE0E-EC348F9F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245"/>
            <a:ext cx="5457918" cy="38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Listening and appreciation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Dobson, Michelle</dc:creator>
  <cp:lastModifiedBy>Dobson, Michelle</cp:lastModifiedBy>
  <cp:revision>5</cp:revision>
  <dcterms:created xsi:type="dcterms:W3CDTF">2026-01-07T09:51:42Z</dcterms:created>
  <dcterms:modified xsi:type="dcterms:W3CDTF">2026-02-03T20:24:42Z</dcterms:modified>
</cp:coreProperties>
</file>